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2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90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0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0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8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0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50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86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85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2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6918-78D3-FA43-BF28-7670390CB2B5}" type="datetimeFigureOut">
              <a:rPr kumimoji="1" lang="zh-CN" altLang="en-US" smtClean="0"/>
              <a:t>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6437-C86B-1243-9D4A-945301E91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2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622925" y="2471764"/>
            <a:ext cx="1159609" cy="607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schedule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22925" y="3258690"/>
            <a:ext cx="1159609" cy="607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schedule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98250" y="2168038"/>
            <a:ext cx="1159609" cy="607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98250" y="2954964"/>
            <a:ext cx="1159609" cy="607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98250" y="3755697"/>
            <a:ext cx="1159609" cy="6074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10" name="磁盘 9"/>
          <p:cNvSpPr/>
          <p:nvPr/>
        </p:nvSpPr>
        <p:spPr>
          <a:xfrm>
            <a:off x="4113851" y="4859620"/>
            <a:ext cx="993950" cy="109065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MySQL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0" y="2044323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2777637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0" y="3522610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717468" y="1436871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dirty="0" smtClean="0"/>
              <a:t>pp</a:t>
            </a:r>
          </a:p>
          <a:p>
            <a:pPr algn="ctr"/>
            <a:r>
              <a:rPr kumimoji="1" lang="en-US" altLang="zh-CN" dirty="0" smtClean="0"/>
              <a:t>W</a:t>
            </a:r>
            <a:r>
              <a:rPr kumimoji="1" lang="en-US" altLang="zh-CN" dirty="0" smtClean="0"/>
              <a:t>orker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717468" y="2348049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dirty="0" smtClean="0"/>
              <a:t>pp</a:t>
            </a:r>
          </a:p>
          <a:p>
            <a:pPr algn="ctr"/>
            <a:r>
              <a:rPr kumimoji="1" lang="en-US" altLang="zh-CN" dirty="0" smtClean="0"/>
              <a:t>W</a:t>
            </a:r>
            <a:r>
              <a:rPr kumimoji="1" lang="en-US" altLang="zh-CN" dirty="0" smtClean="0"/>
              <a:t>orker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717468" y="3258690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dirty="0" smtClean="0"/>
              <a:t>pp</a:t>
            </a:r>
          </a:p>
          <a:p>
            <a:pPr algn="ctr"/>
            <a:r>
              <a:rPr kumimoji="1" lang="en-US" altLang="zh-CN" dirty="0" smtClean="0"/>
              <a:t>W</a:t>
            </a:r>
            <a:r>
              <a:rPr kumimoji="1" lang="en-US" altLang="zh-CN" dirty="0" smtClean="0"/>
              <a:t>orker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717468" y="4130062"/>
            <a:ext cx="1159609" cy="607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dirty="0" smtClean="0"/>
              <a:t>pp</a:t>
            </a:r>
          </a:p>
          <a:p>
            <a:pPr algn="ctr"/>
            <a:r>
              <a:rPr kumimoji="1" lang="en-US" altLang="zh-CN" dirty="0" smtClean="0"/>
              <a:t>W</a:t>
            </a:r>
            <a:r>
              <a:rPr kumimoji="1" lang="en-US" altLang="zh-CN" dirty="0" smtClean="0"/>
              <a:t>orker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1463316" y="3258690"/>
            <a:ext cx="938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4113851" y="3259763"/>
            <a:ext cx="938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6668298" y="3245957"/>
            <a:ext cx="938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3547851" y="4130062"/>
            <a:ext cx="566000" cy="607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4804094" y="4130062"/>
            <a:ext cx="414147" cy="607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421901" y="29484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任务管理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100046" y="29407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任务分配</a:t>
            </a:r>
            <a:endParaRPr kumimoji="1"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668298" y="29407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任务启动</a:t>
            </a:r>
            <a:endParaRPr kumimoji="1"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920759" y="43360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任务持久化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322971" y="435178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任务查询和状态修改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92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Macintosh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meitu meitu</dc:creator>
  <cp:lastModifiedBy>meitu meitu</cp:lastModifiedBy>
  <cp:revision>2</cp:revision>
  <dcterms:created xsi:type="dcterms:W3CDTF">2017-04-06T07:28:01Z</dcterms:created>
  <dcterms:modified xsi:type="dcterms:W3CDTF">2017-04-06T07:40:33Z</dcterms:modified>
</cp:coreProperties>
</file>