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A936-5E95-4E22-2975-0847CA291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6CE6F-95FD-56A9-A63A-437299CCB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6434-D5E5-A6F5-5563-61026CAA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5D8E-930E-B0DF-F68C-BB599525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EC6B-63BA-865D-E769-031351FA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4F26-BE62-0BC0-4A72-8D131F95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3F08-2180-CB05-495A-F0EBE91BD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8BA2-F347-F14D-F2EA-9DDA89BD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71C9-1111-C0F4-018E-4B66B049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9F8E-162A-73CA-04FD-B6999133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B2056-9A82-137B-C23C-D44D79209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BD48-CD39-C35B-AAFC-97C75D58A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DC14-36D6-F5C0-7095-1D12C83B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9D5D-75D5-4735-0C80-6E79730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633F-DEC5-EC28-8697-482CEDC5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8924-7A77-5249-517C-2FEA3E6B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8968-9C80-E060-D114-7849D621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92F5-46EF-5462-152D-99F11110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5B34-9F43-1EBE-06F2-06C14456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18FB-D617-29B4-96E4-FC48D5C1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1338-910A-6EFC-BAC3-6F3F995E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3D0A-4B47-67EA-1093-DD0EBDE3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7A-C949-F502-C3A3-3EC86852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8A28-CF09-5098-F72F-72C89F84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FDE0-2DA1-ED60-D6EB-ECD09A6C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FF31-37D5-8D42-11BF-B224A5B1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1458-1AD0-4748-9C29-A51860626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3C79B-6D57-9079-F130-FB3B58F54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F68E4-34F7-5785-DD07-BE707E7F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5DDEA-4D18-CD87-1CE2-3CBEE3AE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38376-335C-F5C1-A713-6EB60221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3742-8EF9-516D-6691-5DAE1C93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2E31-4F37-6451-5760-4DF8CCEBB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ED98-4698-A0A1-4ABE-FCBEDD7E6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F087-11D3-6ED7-26CC-A5ADAD2E0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8A5C8-14D0-0A22-D024-5D6C58B01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54D0D-D6E7-DE7A-54C5-158EAC7E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A77FF-4CBD-75C5-04A1-79B09AA6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5A015-DECD-9461-934D-F438197B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AF4F-5F39-BBFB-E81D-5DBE416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8423E-6362-FC5A-0E1D-60B1A4D0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FF4EB-1476-F55C-5F3C-ADEA9784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63F8-ED7E-3043-7E7F-D9E7D3B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78A34-FD41-4140-6EF0-210C16C1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42067-F7AD-DC00-9C96-EB2C91DE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F7B30-6F3E-FD22-5699-F711D27C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ABBB-6B8C-6BF7-2577-141DDF94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F2B0-C862-526D-1C88-BBA1665B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82E5-BA3B-599E-A53A-5409FD9E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DE661-8F99-A101-C792-33440DD0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615DB-4F36-FB52-3E83-67594AD5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AA80-F7DD-6230-C3E4-3B3ACD93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5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C6B0-61BE-3795-1EF4-737E52FB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55759-2579-461F-3A9C-38C953A6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5449D-5856-5072-9C1C-67A4FFAD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32350-F763-461C-C300-66B55600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1707-1E34-BF34-9688-6D987FC5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F4E7-ADF7-748C-8C08-18B9CB90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5212-D5E0-6199-1388-4781562A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525AC-2147-AE8B-D966-98CE09C1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4B46-9383-1D5C-2921-51116723F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C3FF-9B17-40C7-AE73-9924EC6A585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0D51-F6FF-DA65-73F4-9C4E0B5CF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BAEE-57A4-1205-0D5D-07B700442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A20F-EA96-469E-A8EF-6F21D6B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EC01CCA-140D-937D-6C74-17F9B54FC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50"/>
            <a:ext cx="12192000" cy="626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2CD72F-26A8-5EDB-F50E-8D9116FCFDA7}"/>
                  </a:ext>
                </a:extLst>
              </p:cNvPr>
              <p:cNvSpPr txBox="1"/>
              <p:nvPr/>
            </p:nvSpPr>
            <p:spPr>
              <a:xfrm>
                <a:off x="4146804" y="5029200"/>
                <a:ext cx="439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2CD72F-26A8-5EDB-F50E-8D9116FCF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804" y="5029200"/>
                <a:ext cx="439287" cy="369332"/>
              </a:xfrm>
              <a:prstGeom prst="rect">
                <a:avLst/>
              </a:prstGeom>
              <a:blipFill>
                <a:blip r:embed="rId3"/>
                <a:stretch>
                  <a:fillRect l="-15278" r="-555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EA7F4-FA6C-82A5-54CD-3EA239E6F999}"/>
                  </a:ext>
                </a:extLst>
              </p:cNvPr>
              <p:cNvSpPr txBox="1"/>
              <p:nvPr/>
            </p:nvSpPr>
            <p:spPr>
              <a:xfrm>
                <a:off x="4366447" y="2740152"/>
                <a:ext cx="446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EA7F4-FA6C-82A5-54CD-3EA239E6F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447" y="2740152"/>
                <a:ext cx="446404" cy="369332"/>
              </a:xfrm>
              <a:prstGeom prst="rect">
                <a:avLst/>
              </a:prstGeom>
              <a:blipFill>
                <a:blip r:embed="rId4"/>
                <a:stretch>
                  <a:fillRect l="-14865" r="-405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0896DE-7CD9-EE3E-6A81-EF058AA33A09}"/>
                  </a:ext>
                </a:extLst>
              </p:cNvPr>
              <p:cNvSpPr txBox="1"/>
              <p:nvPr/>
            </p:nvSpPr>
            <p:spPr>
              <a:xfrm>
                <a:off x="6420612" y="4844534"/>
                <a:ext cx="446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0896DE-7CD9-EE3E-6A81-EF058AA3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612" y="4844534"/>
                <a:ext cx="446404" cy="369332"/>
              </a:xfrm>
              <a:prstGeom prst="rect">
                <a:avLst/>
              </a:prstGeom>
              <a:blipFill>
                <a:blip r:embed="rId5"/>
                <a:stretch>
                  <a:fillRect l="-15068" r="-547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476B83-8275-A719-CBA2-A8D65B68EF17}"/>
                  </a:ext>
                </a:extLst>
              </p:cNvPr>
              <p:cNvSpPr txBox="1"/>
              <p:nvPr/>
            </p:nvSpPr>
            <p:spPr>
              <a:xfrm>
                <a:off x="6647372" y="2386826"/>
                <a:ext cx="446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476B83-8275-A719-CBA2-A8D65B68E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372" y="2386826"/>
                <a:ext cx="446404" cy="369332"/>
              </a:xfrm>
              <a:prstGeom prst="rect">
                <a:avLst/>
              </a:prstGeom>
              <a:blipFill>
                <a:blip r:embed="rId6"/>
                <a:stretch>
                  <a:fillRect l="-14865" r="-405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131823C5-BFC7-10FC-CBA3-2A647307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28687"/>
            <a:ext cx="6667500" cy="5000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DE478-42A9-3D25-4B9F-8CAECCDCC811}"/>
                  </a:ext>
                </a:extLst>
              </p:cNvPr>
              <p:cNvSpPr txBox="1"/>
              <p:nvPr/>
            </p:nvSpPr>
            <p:spPr>
              <a:xfrm>
                <a:off x="4957687" y="2579298"/>
                <a:ext cx="439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DE478-42A9-3D25-4B9F-8CAECCDC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687" y="2579298"/>
                <a:ext cx="439287" cy="369332"/>
              </a:xfrm>
              <a:prstGeom prst="rect">
                <a:avLst/>
              </a:prstGeom>
              <a:blipFill>
                <a:blip r:embed="rId3"/>
                <a:stretch>
                  <a:fillRect l="-15278" r="-555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2EB1D-4ED0-8F19-8AC3-71020944DC3A}"/>
                  </a:ext>
                </a:extLst>
              </p:cNvPr>
              <p:cNvSpPr txBox="1"/>
              <p:nvPr/>
            </p:nvSpPr>
            <p:spPr>
              <a:xfrm>
                <a:off x="6041080" y="2579298"/>
                <a:ext cx="446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2EB1D-4ED0-8F19-8AC3-71020944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080" y="2579298"/>
                <a:ext cx="446404" cy="369332"/>
              </a:xfrm>
              <a:prstGeom prst="rect">
                <a:avLst/>
              </a:prstGeom>
              <a:blipFill>
                <a:blip r:embed="rId4"/>
                <a:stretch>
                  <a:fillRect l="-16438" r="-54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042B3-DAE8-33FD-88D8-CB91B71DCA62}"/>
                  </a:ext>
                </a:extLst>
              </p:cNvPr>
              <p:cNvSpPr txBox="1"/>
              <p:nvPr/>
            </p:nvSpPr>
            <p:spPr>
              <a:xfrm>
                <a:off x="7213508" y="2579298"/>
                <a:ext cx="446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1042B3-DAE8-33FD-88D8-CB91B71DC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08" y="2579298"/>
                <a:ext cx="446404" cy="369332"/>
              </a:xfrm>
              <a:prstGeom prst="rect">
                <a:avLst/>
              </a:prstGeom>
              <a:blipFill>
                <a:blip r:embed="rId5"/>
                <a:stretch>
                  <a:fillRect l="-14865" r="-405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449A1C-CDE0-C09E-DF78-2B822C880958}"/>
                  </a:ext>
                </a:extLst>
              </p:cNvPr>
              <p:cNvSpPr txBox="1"/>
              <p:nvPr/>
            </p:nvSpPr>
            <p:spPr>
              <a:xfrm>
                <a:off x="5110087" y="3930135"/>
                <a:ext cx="446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449A1C-CDE0-C09E-DF78-2B822C88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87" y="3930135"/>
                <a:ext cx="446404" cy="369332"/>
              </a:xfrm>
              <a:prstGeom prst="rect">
                <a:avLst/>
              </a:prstGeom>
              <a:blipFill>
                <a:blip r:embed="rId6"/>
                <a:stretch>
                  <a:fillRect l="-15068" r="-547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C8905-16F4-F0BD-F87C-C89A5B75D2FF}"/>
                  </a:ext>
                </a:extLst>
              </p:cNvPr>
              <p:cNvSpPr txBox="1"/>
              <p:nvPr/>
            </p:nvSpPr>
            <p:spPr>
              <a:xfrm>
                <a:off x="6041080" y="3938761"/>
                <a:ext cx="446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C8905-16F4-F0BD-F87C-C89A5B75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080" y="3938761"/>
                <a:ext cx="446404" cy="369332"/>
              </a:xfrm>
              <a:prstGeom prst="rect">
                <a:avLst/>
              </a:prstGeom>
              <a:blipFill>
                <a:blip r:embed="rId7"/>
                <a:stretch>
                  <a:fillRect l="-16438" r="-54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DE2600-83C5-0E2C-0FBF-E034CC2EA434}"/>
                  </a:ext>
                </a:extLst>
              </p:cNvPr>
              <p:cNvSpPr txBox="1"/>
              <p:nvPr/>
            </p:nvSpPr>
            <p:spPr>
              <a:xfrm>
                <a:off x="7213508" y="3938761"/>
                <a:ext cx="446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DE2600-83C5-0E2C-0FBF-E034CC2EA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508" y="3938761"/>
                <a:ext cx="446404" cy="369332"/>
              </a:xfrm>
              <a:prstGeom prst="rect">
                <a:avLst/>
              </a:prstGeom>
              <a:blipFill>
                <a:blip r:embed="rId8"/>
                <a:stretch>
                  <a:fillRect l="-14865" r="-405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6243BD-504B-6868-65C6-6A8196BAEE6D}"/>
                  </a:ext>
                </a:extLst>
              </p:cNvPr>
              <p:cNvSpPr txBox="1"/>
              <p:nvPr/>
            </p:nvSpPr>
            <p:spPr>
              <a:xfrm>
                <a:off x="7720297" y="1782309"/>
                <a:ext cx="446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6243BD-504B-6868-65C6-6A8196BAE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97" y="1782309"/>
                <a:ext cx="446404" cy="369332"/>
              </a:xfrm>
              <a:prstGeom prst="rect">
                <a:avLst/>
              </a:prstGeom>
              <a:blipFill>
                <a:blip r:embed="rId9"/>
                <a:stretch>
                  <a:fillRect l="-14865" r="-405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1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Mi</dc:creator>
  <cp:lastModifiedBy>Zhou, Mi</cp:lastModifiedBy>
  <cp:revision>9</cp:revision>
  <dcterms:created xsi:type="dcterms:W3CDTF">2023-11-26T23:17:27Z</dcterms:created>
  <dcterms:modified xsi:type="dcterms:W3CDTF">2023-11-27T22:28:01Z</dcterms:modified>
</cp:coreProperties>
</file>