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1" d="100"/>
          <a:sy n="121" d="100"/>
        </p:scale>
        <p:origin x="96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an jie" userId="0daab13e89ff3111" providerId="LiveId" clId="{49ECC57E-621A-4FFB-811A-8D1BD8473061}"/>
    <pc:docChg chg="custSel modSld">
      <pc:chgData name="guan jie" userId="0daab13e89ff3111" providerId="LiveId" clId="{49ECC57E-621A-4FFB-811A-8D1BD8473061}" dt="2019-09-08T17:08:07.479" v="36" actId="14100"/>
      <pc:docMkLst>
        <pc:docMk/>
      </pc:docMkLst>
      <pc:sldChg chg="addSp delSp modSp">
        <pc:chgData name="guan jie" userId="0daab13e89ff3111" providerId="LiveId" clId="{49ECC57E-621A-4FFB-811A-8D1BD8473061}" dt="2019-09-08T17:08:07.479" v="36" actId="14100"/>
        <pc:sldMkLst>
          <pc:docMk/>
          <pc:sldMk cId="1930645630" sldId="256"/>
        </pc:sldMkLst>
        <pc:picChg chg="add mod modCrop">
          <ac:chgData name="guan jie" userId="0daab13e89ff3111" providerId="LiveId" clId="{49ECC57E-621A-4FFB-811A-8D1BD8473061}" dt="2019-09-08T17:07:24.519" v="33" actId="1076"/>
          <ac:picMkLst>
            <pc:docMk/>
            <pc:sldMk cId="1930645630" sldId="256"/>
            <ac:picMk id="3" creationId="{521A6C0F-7E9D-4E4F-BAEB-ADFB0C5FD768}"/>
          </ac:picMkLst>
        </pc:picChg>
        <pc:picChg chg="mod">
          <ac:chgData name="guan jie" userId="0daab13e89ff3111" providerId="LiveId" clId="{49ECC57E-621A-4FFB-811A-8D1BD8473061}" dt="2019-09-08T17:03:56.981" v="10" actId="14100"/>
          <ac:picMkLst>
            <pc:docMk/>
            <pc:sldMk cId="1930645630" sldId="256"/>
            <ac:picMk id="9" creationId="{95389B85-A84B-477E-87EB-4D6926ADE0C9}"/>
          </ac:picMkLst>
        </pc:picChg>
        <pc:picChg chg="mod">
          <ac:chgData name="guan jie" userId="0daab13e89ff3111" providerId="LiveId" clId="{49ECC57E-621A-4FFB-811A-8D1BD8473061}" dt="2019-09-08T17:08:03.113" v="34" actId="1076"/>
          <ac:picMkLst>
            <pc:docMk/>
            <pc:sldMk cId="1930645630" sldId="256"/>
            <ac:picMk id="11" creationId="{9842EEF5-0390-4B77-BF54-F08AE6777B91}"/>
          </ac:picMkLst>
        </pc:picChg>
        <pc:picChg chg="del mod">
          <ac:chgData name="guan jie" userId="0daab13e89ff3111" providerId="LiveId" clId="{49ECC57E-621A-4FFB-811A-8D1BD8473061}" dt="2019-09-08T17:06:01.905" v="21" actId="478"/>
          <ac:picMkLst>
            <pc:docMk/>
            <pc:sldMk cId="1930645630" sldId="256"/>
            <ac:picMk id="13" creationId="{A5D18767-3EA7-4C7A-8FE3-7945812D8B0C}"/>
          </ac:picMkLst>
        </pc:picChg>
        <pc:picChg chg="mod">
          <ac:chgData name="guan jie" userId="0daab13e89ff3111" providerId="LiveId" clId="{49ECC57E-621A-4FFB-811A-8D1BD8473061}" dt="2019-09-08T17:08:07.479" v="36" actId="14100"/>
          <ac:picMkLst>
            <pc:docMk/>
            <pc:sldMk cId="1930645630" sldId="256"/>
            <ac:picMk id="15" creationId="{661963A5-0865-4CB5-AC53-D199B0368FAB}"/>
          </ac:picMkLst>
        </pc:picChg>
      </pc:sldChg>
    </pc:docChg>
  </pc:docChgLst>
  <pc:docChgLst>
    <pc:chgData name="guan jie" userId="0daab13e89ff3111" providerId="LiveId" clId="{2EB5EE68-A8F5-450B-BD87-DD821B988617}"/>
    <pc:docChg chg="custSel addSld modSld">
      <pc:chgData name="guan jie" userId="0daab13e89ff3111" providerId="LiveId" clId="{2EB5EE68-A8F5-450B-BD87-DD821B988617}" dt="2019-09-07T03:55:08.425" v="54" actId="1076"/>
      <pc:docMkLst>
        <pc:docMk/>
      </pc:docMkLst>
      <pc:sldChg chg="addSp delSp modSp add">
        <pc:chgData name="guan jie" userId="0daab13e89ff3111" providerId="LiveId" clId="{2EB5EE68-A8F5-450B-BD87-DD821B988617}" dt="2019-09-07T03:55:08.425" v="54" actId="1076"/>
        <pc:sldMkLst>
          <pc:docMk/>
          <pc:sldMk cId="1930645630" sldId="256"/>
        </pc:sldMkLst>
        <pc:spChg chg="del">
          <ac:chgData name="guan jie" userId="0daab13e89ff3111" providerId="LiveId" clId="{2EB5EE68-A8F5-450B-BD87-DD821B988617}" dt="2019-09-07T03:33:04.576" v="1" actId="478"/>
          <ac:spMkLst>
            <pc:docMk/>
            <pc:sldMk cId="1930645630" sldId="256"/>
            <ac:spMk id="2" creationId="{3CA02682-E503-40DA-A36B-5D81494B3AEB}"/>
          </ac:spMkLst>
        </pc:spChg>
        <pc:spChg chg="del">
          <ac:chgData name="guan jie" userId="0daab13e89ff3111" providerId="LiveId" clId="{2EB5EE68-A8F5-450B-BD87-DD821B988617}" dt="2019-09-07T03:33:06.333" v="2" actId="478"/>
          <ac:spMkLst>
            <pc:docMk/>
            <pc:sldMk cId="1930645630" sldId="256"/>
            <ac:spMk id="3" creationId="{06269552-DD23-4B16-BD71-823C13B2D02F}"/>
          </ac:spMkLst>
        </pc:spChg>
        <pc:picChg chg="add del mod">
          <ac:chgData name="guan jie" userId="0daab13e89ff3111" providerId="LiveId" clId="{2EB5EE68-A8F5-450B-BD87-DD821B988617}" dt="2019-09-07T03:33:10.790" v="4" actId="478"/>
          <ac:picMkLst>
            <pc:docMk/>
            <pc:sldMk cId="1930645630" sldId="256"/>
            <ac:picMk id="5" creationId="{CAB46F0E-C392-43AA-AF6E-0D23467ADC2D}"/>
          </ac:picMkLst>
        </pc:picChg>
        <pc:picChg chg="add del mod modCrop">
          <ac:chgData name="guan jie" userId="0daab13e89ff3111" providerId="LiveId" clId="{2EB5EE68-A8F5-450B-BD87-DD821B988617}" dt="2019-09-07T03:33:30.765" v="11" actId="478"/>
          <ac:picMkLst>
            <pc:docMk/>
            <pc:sldMk cId="1930645630" sldId="256"/>
            <ac:picMk id="7" creationId="{2286D586-A7EF-41D9-B930-407142CBDD0C}"/>
          </ac:picMkLst>
        </pc:picChg>
        <pc:picChg chg="add mod modCrop">
          <ac:chgData name="guan jie" userId="0daab13e89ff3111" providerId="LiveId" clId="{2EB5EE68-A8F5-450B-BD87-DD821B988617}" dt="2019-09-07T03:55:01.696" v="51" actId="1076"/>
          <ac:picMkLst>
            <pc:docMk/>
            <pc:sldMk cId="1930645630" sldId="256"/>
            <ac:picMk id="9" creationId="{95389B85-A84B-477E-87EB-4D6926ADE0C9}"/>
          </ac:picMkLst>
        </pc:picChg>
        <pc:picChg chg="add mod modCrop">
          <ac:chgData name="guan jie" userId="0daab13e89ff3111" providerId="LiveId" clId="{2EB5EE68-A8F5-450B-BD87-DD821B988617}" dt="2019-09-07T03:55:05.738" v="53" actId="1076"/>
          <ac:picMkLst>
            <pc:docMk/>
            <pc:sldMk cId="1930645630" sldId="256"/>
            <ac:picMk id="11" creationId="{9842EEF5-0390-4B77-BF54-F08AE6777B91}"/>
          </ac:picMkLst>
        </pc:picChg>
        <pc:picChg chg="add mod modCrop">
          <ac:chgData name="guan jie" userId="0daab13e89ff3111" providerId="LiveId" clId="{2EB5EE68-A8F5-450B-BD87-DD821B988617}" dt="2019-09-07T03:55:08.425" v="54" actId="1076"/>
          <ac:picMkLst>
            <pc:docMk/>
            <pc:sldMk cId="1930645630" sldId="256"/>
            <ac:picMk id="13" creationId="{A5D18767-3EA7-4C7A-8FE3-7945812D8B0C}"/>
          </ac:picMkLst>
        </pc:picChg>
        <pc:picChg chg="add mod">
          <ac:chgData name="guan jie" userId="0daab13e89ff3111" providerId="LiveId" clId="{2EB5EE68-A8F5-450B-BD87-DD821B988617}" dt="2019-09-07T03:55:04.284" v="52" actId="1076"/>
          <ac:picMkLst>
            <pc:docMk/>
            <pc:sldMk cId="1930645630" sldId="256"/>
            <ac:picMk id="15" creationId="{661963A5-0865-4CB5-AC53-D199B0368FA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5C385-08AD-45CF-A08F-DA14700E08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9F05C8-569E-4302-AABC-5EE8672364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646DBC-B19C-4785-A010-BA5E1D608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98E0C-B8E3-4FFA-881B-F6A493B1249D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C76B26-8130-4B55-BB11-DF4E5D58D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ACA46-99D5-47C0-B241-F67DE5E56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66E08-5456-41CC-9B40-E7344A74F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20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B0E46-5FCA-4C7C-9677-4BC849DBA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5FE848-12A1-48B8-897A-AAFB0FE800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E2BB5-FA96-441C-92C4-1157AF6FC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98E0C-B8E3-4FFA-881B-F6A493B1249D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867D3A-C200-41FE-8919-B87AB60CE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8170B5-4798-4007-8D2A-B031C8917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66E08-5456-41CC-9B40-E7344A74F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216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60092D-0AD4-48F2-811D-2D58B3020D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E52EF1-6900-4778-B8CC-B6F5557622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8E7DD2-BED6-4761-9200-D8CA5EC13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98E0C-B8E3-4FFA-881B-F6A493B1249D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BE37CA-227B-4118-8AEF-65391641D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99DA87-796E-4106-948B-926409C11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66E08-5456-41CC-9B40-E7344A74F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495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6FE67-5501-43E2-AB6A-BF57842E5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1285A-283B-4F56-A58A-E12C7C85C2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EB8BA7-0E51-4493-949D-14C830A9E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98E0C-B8E3-4FFA-881B-F6A493B1249D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74375C-2D85-40C0-B9E5-F5F40A080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22069A-47E7-4456-B8FE-4C79D4676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66E08-5456-41CC-9B40-E7344A74F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862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EB4CD-70E2-47C4-B8DE-50C812DF6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9491E9-2BE6-4D4D-9B96-D5D5981F05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6C71D1-B224-4C5D-B35D-3A0CFF319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98E0C-B8E3-4FFA-881B-F6A493B1249D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5918DA-9071-4222-87B6-BE63D486E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FD63F2-753E-425A-AF53-F15EE2907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66E08-5456-41CC-9B40-E7344A74F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2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931D9-B919-47A2-B984-D5679E406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90EF0-0114-450D-B19C-D5226F6B84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6EA513-8DBB-4050-AFE2-C1D12A3143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B80BBE-8390-4CB9-B907-D1708AB6D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98E0C-B8E3-4FFA-881B-F6A493B1249D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656044-C421-482C-92D5-455F0994C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E257D4-3B86-4049-80EC-E792706AF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66E08-5456-41CC-9B40-E7344A74F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208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83BA1-5434-4680-AA37-4964AD653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76163B-3BA6-4178-8700-93806498D2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9A29DD-A6E8-4AB0-90A7-A8FD325790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F5A574-08B7-43E8-A1E5-63B80DFDFA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2C8A50-36B2-4682-9FFB-448663337C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5E11DF-60CC-4AED-999D-BDBFB8458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98E0C-B8E3-4FFA-881B-F6A493B1249D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3AE863-5BD4-4157-B643-2D58F186E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5FFE69-856D-4BB5-8624-AD469C58B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66E08-5456-41CC-9B40-E7344A74F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933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79457-9D75-4615-A0A6-077E411EE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A7F861-81E4-40C0-9958-C4BCE7971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98E0C-B8E3-4FFA-881B-F6A493B1249D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081931-F038-4F03-85F7-BA0566E5D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75D77F-E4C8-4C26-A9A1-AAE0EE900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66E08-5456-41CC-9B40-E7344A74F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545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367FDD-9FBE-44B0-86FF-4ACF84177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98E0C-B8E3-4FFA-881B-F6A493B1249D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8494A2-35A4-4B62-825B-E78B9B2C0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B1F64E-8EDD-4A5B-9BA3-1B549F0CD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66E08-5456-41CC-9B40-E7344A74F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926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2BC06-3784-4FDA-B281-2752B3A2B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2AEC1C-C185-4786-836B-6AED78F53C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5F64EB-3514-4CEB-9521-7B4C51AC3B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D91125-D0E1-4D5A-B885-25CDB35F4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98E0C-B8E3-4FFA-881B-F6A493B1249D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EA3922-EDAA-4B55-9D69-50B628224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A65038-85A3-4E48-859A-BB2A00330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66E08-5456-41CC-9B40-E7344A74F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255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A4EB4-31A5-4113-BAFE-BE468AC50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48C9A4-2333-4729-984E-4CFD30E0AB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943C1F-9262-47D4-9CD6-0585E43FB4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616323-3036-4C3A-AD3B-E923AC8D8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98E0C-B8E3-4FFA-881B-F6A493B1249D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6A577B-EC89-4599-A462-E9F5EC8B0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8251C1-C250-405C-B167-E92A8C5A7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66E08-5456-41CC-9B40-E7344A74F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837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F8DCF5-9821-4C79-B728-AFBCCFA8B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A546A4-79CF-4B40-A64E-19870F29D5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B7F5EB-C813-4DFB-98E8-F62442D5E0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098E0C-B8E3-4FFA-881B-F6A493B1249D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F0EA6D-D800-40AA-8017-3FE97A4AE4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18607B-7002-4534-B018-2FCEBC3E0A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66E08-5456-41CC-9B40-E7344A74F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750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5389B85-A84B-477E-87EB-4D6926ADE0C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79" r="10065"/>
          <a:stretch/>
        </p:blipFill>
        <p:spPr>
          <a:xfrm>
            <a:off x="146444" y="288680"/>
            <a:ext cx="8818081" cy="640378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842EEF5-0390-4B77-BF54-F08AE6777B9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08" r="8920"/>
          <a:stretch/>
        </p:blipFill>
        <p:spPr>
          <a:xfrm>
            <a:off x="9073745" y="312679"/>
            <a:ext cx="2720083" cy="254777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61963A5-0865-4CB5-AC53-D199B0368F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3745" y="3066743"/>
            <a:ext cx="2720083" cy="362677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21A6C0F-7E9D-4E4F-BAEB-ADFB0C5FD76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080" b="5862"/>
          <a:stretch/>
        </p:blipFill>
        <p:spPr>
          <a:xfrm>
            <a:off x="5718620" y="312679"/>
            <a:ext cx="3174960" cy="2754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6456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guan jie</dc:creator>
  <cp:lastModifiedBy>guan jie</cp:lastModifiedBy>
  <cp:revision>1</cp:revision>
  <dcterms:created xsi:type="dcterms:W3CDTF">2019-09-07T03:32:59Z</dcterms:created>
  <dcterms:modified xsi:type="dcterms:W3CDTF">2019-09-08T17:08:22Z</dcterms:modified>
</cp:coreProperties>
</file>