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DE3E-63FA-4F02-B243-155C19B4F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9293D-13E4-4E16-A48B-1039E611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575C-E8D5-4C4F-A468-EA0A55C7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D7E7-5252-49EE-9A1F-C378F14B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E198-6EC5-4A04-9E1E-D63346B8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3A49-3AC1-4EDD-9ACC-D9E7D8B1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9ED51-4F05-4768-8863-D1EFE5C8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751C-364B-4D6E-A5B2-908BBA0C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2EEBB-3FB7-4EF2-A86C-37E6863C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EC0A-AC0F-4806-AB69-9361FC2B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05072-DEFA-490B-B898-96B450D51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33740-D3D4-4EC9-9202-43AA4A10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C517-78E4-42FD-AABF-BE756855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12D2-B43D-4EE3-9B4B-94A50BD8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AE44-D9F8-4184-98F0-D8DD0D19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F7A8-2481-4629-B919-A92C91FD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AB9-1FF6-4447-B75D-0DF029A0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A210-5054-48CC-ADE2-9321D97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C566D-26EF-4249-96C0-FC84B87A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2366-B0D5-4FDD-B086-709D9ED0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262A-9289-4845-B31F-3B0C2CC9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F98C-DB8F-4D15-9AF9-9019D00F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D7EB-A3BB-4D63-902A-30998729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21A1-07F6-4E84-8AF1-30D297AA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D889-380E-417A-9250-6809DCBE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E2CB-7EEE-41F7-A61A-5908693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DEF8-1ED3-4DC4-8933-6093A5F44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B1922-16D1-4DB3-8B44-04DF44C0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F2805-FD0A-41B2-B76F-138EFFD0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C40A1-106E-4C75-AF67-F5BD5E1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800AC-6FC6-402E-8A72-4F1E46F5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8AAB-07A2-42CB-82CB-363D4190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C3F0-7553-414B-A0B4-3F6C1937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A282-BB9E-4668-A080-D133E96E6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7AF73-9FE4-4F7C-8D59-4243665F6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D878F-576E-4090-B706-2B099B7F2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95F8D-0B61-4C1B-ABCB-132611C0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FB2CA-F07D-4FD8-A25A-EDE957A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A2F4D-1211-4E38-AADC-18527F0D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7E5-0256-4F59-A078-0B020027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85F4C-BD71-4D6B-B276-7CC5CE5B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962EB-23AC-4E08-8C6C-93E8699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4238A-02FC-4117-9739-C5CFE624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0EE1C-C13B-4DFE-8063-FE4F03EA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DC065-406D-4BBB-8342-EEC4A15F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3ACF8-6B1D-47F2-9CC2-6E4EAC5B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D64C-DF96-4A84-A92E-70B663A9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D331-AB66-4795-803C-BFB87196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CC8F7-D61D-4967-AF3B-379366CA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8ABC-292F-4523-A6CC-678521B1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86F00-8B3D-4F4A-BDD1-FA85B7A8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2F81-F92E-4520-863C-66EF4BC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A01A-3F35-46DD-8122-9C8723BE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30B10-0C7B-47AB-BC26-5B822885F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144B9-CBB0-4AD6-BC36-ADCAFE7E2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9CDF9-62F1-40EA-A805-3886F187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C843-C96C-47ED-84F3-110A714A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E5976-10F2-4C29-A326-4072DDF9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3F9A4-4185-4E80-BEC2-9508F97D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60D5-6E6B-4082-9111-E28F3ACC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67C2-A429-4188-9201-B416C25D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838-B020-4C7F-8703-EAB6C2DC0F70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465F-7AE7-4C60-A77D-A163060AF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DC77-1D0F-4175-8CF4-61DF4C7A4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16CA-351E-4164-B1CC-6B7198B5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1A362-A0CB-4490-92FD-5E999E3ED226}"/>
              </a:ext>
            </a:extLst>
          </p:cNvPr>
          <p:cNvSpPr txBox="1"/>
          <p:nvPr/>
        </p:nvSpPr>
        <p:spPr>
          <a:xfrm>
            <a:off x="3879543" y="2567803"/>
            <a:ext cx="843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IFTTT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41290-392C-4BB2-A319-91924EFB603B}"/>
              </a:ext>
            </a:extLst>
          </p:cNvPr>
          <p:cNvSpPr txBox="1"/>
          <p:nvPr/>
        </p:nvSpPr>
        <p:spPr>
          <a:xfrm>
            <a:off x="5097262" y="2567803"/>
            <a:ext cx="1250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76ABA-E952-4B82-8387-527B5C456CAA}"/>
              </a:ext>
            </a:extLst>
          </p:cNvPr>
          <p:cNvSpPr txBox="1"/>
          <p:nvPr/>
        </p:nvSpPr>
        <p:spPr>
          <a:xfrm>
            <a:off x="1912398" y="2203142"/>
            <a:ext cx="1526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Wemo</a:t>
            </a:r>
            <a:r>
              <a:rPr lang="en-US" dirty="0"/>
              <a:t>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646D0-457C-424B-AFD8-00E525B585FC}"/>
              </a:ext>
            </a:extLst>
          </p:cNvPr>
          <p:cNvSpPr txBox="1"/>
          <p:nvPr/>
        </p:nvSpPr>
        <p:spPr>
          <a:xfrm>
            <a:off x="1912398" y="2939185"/>
            <a:ext cx="1526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1CFBEC-A701-418F-B9DC-FA68F34BB78D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 flipV="1">
            <a:off x="3439358" y="2387808"/>
            <a:ext cx="440185" cy="364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D44948-7C90-4ABA-A2D3-2CDA5AF06F3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439358" y="2752469"/>
            <a:ext cx="440185" cy="371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13007A-53B6-4FFA-A11B-BE75C1D53429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722922" y="2752469"/>
            <a:ext cx="374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2EA853-DF94-476A-9FF6-9269EAFBF563}"/>
              </a:ext>
            </a:extLst>
          </p:cNvPr>
          <p:cNvSpPr txBox="1"/>
          <p:nvPr/>
        </p:nvSpPr>
        <p:spPr>
          <a:xfrm>
            <a:off x="1912398" y="1607018"/>
            <a:ext cx="3265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connect smart home 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56D7F-84AE-4F2D-82EE-3DC95E977E50}"/>
              </a:ext>
            </a:extLst>
          </p:cNvPr>
          <p:cNvSpPr txBox="1"/>
          <p:nvPr/>
        </p:nvSpPr>
        <p:spPr>
          <a:xfrm>
            <a:off x="6717440" y="1835290"/>
            <a:ext cx="1250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 Post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F5BD41-1EC1-4695-97C0-F92D0D0FDC0A}"/>
              </a:ext>
            </a:extLst>
          </p:cNvPr>
          <p:cNvCxnSpPr>
            <a:cxnSpLocks/>
            <a:stCxn id="18" idx="1"/>
            <a:endCxn id="5" idx="3"/>
          </p:cNvCxnSpPr>
          <p:nvPr/>
        </p:nvCxnSpPr>
        <p:spPr>
          <a:xfrm flipH="1">
            <a:off x="6347534" y="2019956"/>
            <a:ext cx="369906" cy="732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802CCD-C391-45A3-9DBE-A87C631DB3FD}"/>
              </a:ext>
            </a:extLst>
          </p:cNvPr>
          <p:cNvSpPr txBox="1"/>
          <p:nvPr/>
        </p:nvSpPr>
        <p:spPr>
          <a:xfrm>
            <a:off x="8663130" y="1835290"/>
            <a:ext cx="962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FD0DCC-2E61-4A31-B846-9CDC530838B4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>
            <a:off x="7967712" y="2019956"/>
            <a:ext cx="695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B727C2-F758-4E97-8D11-F103F04BC6B4}"/>
              </a:ext>
            </a:extLst>
          </p:cNvPr>
          <p:cNvSpPr txBox="1"/>
          <p:nvPr/>
        </p:nvSpPr>
        <p:spPr>
          <a:xfrm>
            <a:off x="6594632" y="3244334"/>
            <a:ext cx="1250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 Post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EB5C3F-5C1F-4071-809D-056B3B3A3EA0}"/>
              </a:ext>
            </a:extLst>
          </p:cNvPr>
          <p:cNvSpPr txBox="1"/>
          <p:nvPr/>
        </p:nvSpPr>
        <p:spPr>
          <a:xfrm>
            <a:off x="10318076" y="3736591"/>
            <a:ext cx="1250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747CC8-12D5-4802-BD6C-228B80D79254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6347534" y="2752469"/>
            <a:ext cx="247098" cy="676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71B976-B91A-46BD-B516-70A35941AD84}"/>
              </a:ext>
            </a:extLst>
          </p:cNvPr>
          <p:cNvSpPr txBox="1"/>
          <p:nvPr/>
        </p:nvSpPr>
        <p:spPr>
          <a:xfrm>
            <a:off x="8037994" y="4789217"/>
            <a:ext cx="1250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Node-Red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B11819-2F21-483A-ACCF-41A85C814DF4}"/>
              </a:ext>
            </a:extLst>
          </p:cNvPr>
          <p:cNvCxnSpPr>
            <a:cxnSpLocks/>
            <a:stCxn id="33" idx="1"/>
            <a:endCxn id="27" idx="3"/>
          </p:cNvCxnSpPr>
          <p:nvPr/>
        </p:nvCxnSpPr>
        <p:spPr>
          <a:xfrm flipH="1" flipV="1">
            <a:off x="7844904" y="3429000"/>
            <a:ext cx="193090" cy="1544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5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0DA84E-60E4-4CB5-8B0E-9BF10C002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45" y="491548"/>
            <a:ext cx="10113674" cy="521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F241713-FE2C-4892-A71C-20EBF9DF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33" y="131197"/>
            <a:ext cx="3855893" cy="65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8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17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Guan</dc:creator>
  <cp:lastModifiedBy>Jie Guan</cp:lastModifiedBy>
  <cp:revision>5</cp:revision>
  <dcterms:created xsi:type="dcterms:W3CDTF">2021-07-26T05:45:49Z</dcterms:created>
  <dcterms:modified xsi:type="dcterms:W3CDTF">2021-08-01T22:35:06Z</dcterms:modified>
</cp:coreProperties>
</file>