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" v="272" dt="2020-11-29T20:42:07.346"/>
    <p1510:client id="{A417D13B-965D-4E84-8EF0-BC8548155082}" v="87" dt="2020-11-29T20:44:21.312"/>
    <p1510:client id="{D30C0302-7989-48C2-8A74-CD1A24FCCBBA}" v="22" dt="2020-11-29T20:53:03.240"/>
    <p1510:client id="{E15F8282-EBD3-FCFE-D954-9D5D4464F91C}" v="15" dt="2020-11-29T20:47:40.7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e Guan" userId="059382b4-3337-4d36-95e8-964a4f61be52" providerId="ADAL" clId="{D30C0302-7989-48C2-8A74-CD1A24FCCBBA}"/>
    <pc:docChg chg="custSel addSld modSld">
      <pc:chgData name="Jie Guan" userId="059382b4-3337-4d36-95e8-964a4f61be52" providerId="ADAL" clId="{D30C0302-7989-48C2-8A74-CD1A24FCCBBA}" dt="2020-11-29T20:53:03.240" v="24" actId="1076"/>
      <pc:docMkLst>
        <pc:docMk/>
      </pc:docMkLst>
      <pc:sldChg chg="delSp new mod">
        <pc:chgData name="Jie Guan" userId="059382b4-3337-4d36-95e8-964a4f61be52" providerId="ADAL" clId="{D30C0302-7989-48C2-8A74-CD1A24FCCBBA}" dt="2020-11-29T20:20:42.358" v="2" actId="478"/>
        <pc:sldMkLst>
          <pc:docMk/>
          <pc:sldMk cId="2090011914" sldId="259"/>
        </pc:sldMkLst>
        <pc:spChg chg="del">
          <ac:chgData name="Jie Guan" userId="059382b4-3337-4d36-95e8-964a4f61be52" providerId="ADAL" clId="{D30C0302-7989-48C2-8A74-CD1A24FCCBBA}" dt="2020-11-29T20:20:42.358" v="2" actId="478"/>
          <ac:spMkLst>
            <pc:docMk/>
            <pc:sldMk cId="2090011914" sldId="259"/>
            <ac:spMk id="2" creationId="{FC51D7BD-8565-4C5C-8687-3030490442FA}"/>
          </ac:spMkLst>
        </pc:spChg>
        <pc:spChg chg="del">
          <ac:chgData name="Jie Guan" userId="059382b4-3337-4d36-95e8-964a4f61be52" providerId="ADAL" clId="{D30C0302-7989-48C2-8A74-CD1A24FCCBBA}" dt="2020-11-29T20:20:39.720" v="1" actId="478"/>
          <ac:spMkLst>
            <pc:docMk/>
            <pc:sldMk cId="2090011914" sldId="259"/>
            <ac:spMk id="3" creationId="{C8131DA0-28B1-433D-8514-F89DF39B7277}"/>
          </ac:spMkLst>
        </pc:spChg>
      </pc:sldChg>
      <pc:sldChg chg="delSp modSp mod">
        <pc:chgData name="Jie Guan" userId="059382b4-3337-4d36-95e8-964a4f61be52" providerId="ADAL" clId="{D30C0302-7989-48C2-8A74-CD1A24FCCBBA}" dt="2020-11-29T20:48:27.150" v="4" actId="21"/>
        <pc:sldMkLst>
          <pc:docMk/>
          <pc:sldMk cId="1400380749" sldId="260"/>
        </pc:sldMkLst>
        <pc:picChg chg="del mod">
          <ac:chgData name="Jie Guan" userId="059382b4-3337-4d36-95e8-964a4f61be52" providerId="ADAL" clId="{D30C0302-7989-48C2-8A74-CD1A24FCCBBA}" dt="2020-11-29T20:48:27.150" v="4" actId="21"/>
          <ac:picMkLst>
            <pc:docMk/>
            <pc:sldMk cId="1400380749" sldId="260"/>
            <ac:picMk id="75" creationId="{1B498A76-2842-4F77-9FAA-BE19D627DC67}"/>
          </ac:picMkLst>
        </pc:picChg>
      </pc:sldChg>
      <pc:sldChg chg="addSp delSp modSp mod">
        <pc:chgData name="Jie Guan" userId="059382b4-3337-4d36-95e8-964a4f61be52" providerId="ADAL" clId="{D30C0302-7989-48C2-8A74-CD1A24FCCBBA}" dt="2020-11-29T20:53:03.240" v="24" actId="1076"/>
        <pc:sldMkLst>
          <pc:docMk/>
          <pc:sldMk cId="1031191624" sldId="261"/>
        </pc:sldMkLst>
        <pc:spChg chg="del">
          <ac:chgData name="Jie Guan" userId="059382b4-3337-4d36-95e8-964a4f61be52" providerId="ADAL" clId="{D30C0302-7989-48C2-8A74-CD1A24FCCBBA}" dt="2020-11-29T20:48:33.800" v="6" actId="478"/>
          <ac:spMkLst>
            <pc:docMk/>
            <pc:sldMk cId="1031191624" sldId="261"/>
            <ac:spMk id="2" creationId="{974FA27F-4212-4663-BC7E-6133447B3F53}"/>
          </ac:spMkLst>
        </pc:spChg>
        <pc:spChg chg="del">
          <ac:chgData name="Jie Guan" userId="059382b4-3337-4d36-95e8-964a4f61be52" providerId="ADAL" clId="{D30C0302-7989-48C2-8A74-CD1A24FCCBBA}" dt="2020-11-29T20:48:36.174" v="7" actId="478"/>
          <ac:spMkLst>
            <pc:docMk/>
            <pc:sldMk cId="1031191624" sldId="261"/>
            <ac:spMk id="3" creationId="{DBA16DD9-3670-475A-8E5D-0346D2876FA3}"/>
          </ac:spMkLst>
        </pc:spChg>
        <pc:spChg chg="add mod">
          <ac:chgData name="Jie Guan" userId="059382b4-3337-4d36-95e8-964a4f61be52" providerId="ADAL" clId="{D30C0302-7989-48C2-8A74-CD1A24FCCBBA}" dt="2020-11-29T20:50:05.647" v="22" actId="14100"/>
          <ac:spMkLst>
            <pc:docMk/>
            <pc:sldMk cId="1031191624" sldId="261"/>
            <ac:spMk id="5" creationId="{1631DB74-7A9C-4D3D-8AAF-336D04FBCFA9}"/>
          </ac:spMkLst>
        </pc:spChg>
        <pc:picChg chg="add mod">
          <ac:chgData name="Jie Guan" userId="059382b4-3337-4d36-95e8-964a4f61be52" providerId="ADAL" clId="{D30C0302-7989-48C2-8A74-CD1A24FCCBBA}" dt="2020-11-29T20:53:03.240" v="24" actId="1076"/>
          <ac:picMkLst>
            <pc:docMk/>
            <pc:sldMk cId="1031191624" sldId="261"/>
            <ac:picMk id="4" creationId="{7F5E0CB9-0298-4070-BB99-3A3211D9C3FB}"/>
          </ac:picMkLst>
        </pc:picChg>
      </pc:sldChg>
    </pc:docChg>
  </pc:docChgLst>
  <pc:docChgLst>
    <pc:chgData name="Jie Guan" userId="059382b4-3337-4d36-95e8-964a4f61be52" providerId="ADAL" clId="{2DED8EBA-0DFB-4B64-9564-3862B0A7083C}"/>
    <pc:docChg chg="custSel addSld modSld">
      <pc:chgData name="Jie Guan" userId="059382b4-3337-4d36-95e8-964a4f61be52" providerId="ADAL" clId="{2DED8EBA-0DFB-4B64-9564-3862B0A7083C}" dt="2020-11-26T20:44:48.040" v="259" actId="20577"/>
      <pc:docMkLst>
        <pc:docMk/>
      </pc:docMkLst>
      <pc:sldChg chg="addSp delSp modSp add">
        <pc:chgData name="Jie Guan" userId="059382b4-3337-4d36-95e8-964a4f61be52" providerId="ADAL" clId="{2DED8EBA-0DFB-4B64-9564-3862B0A7083C}" dt="2020-11-26T04:07:19.900" v="10" actId="20577"/>
        <pc:sldMkLst>
          <pc:docMk/>
          <pc:sldMk cId="2240152611" sldId="256"/>
        </pc:sldMkLst>
        <pc:spChg chg="del">
          <ac:chgData name="Jie Guan" userId="059382b4-3337-4d36-95e8-964a4f61be52" providerId="ADAL" clId="{2DED8EBA-0DFB-4B64-9564-3862B0A7083C}" dt="2020-11-26T04:07:06.569" v="1" actId="478"/>
          <ac:spMkLst>
            <pc:docMk/>
            <pc:sldMk cId="2240152611" sldId="256"/>
            <ac:spMk id="2" creationId="{E29E9BBE-C3C3-45B4-AEBF-A021081099CB}"/>
          </ac:spMkLst>
        </pc:spChg>
        <pc:spChg chg="del">
          <ac:chgData name="Jie Guan" userId="059382b4-3337-4d36-95e8-964a4f61be52" providerId="ADAL" clId="{2DED8EBA-0DFB-4B64-9564-3862B0A7083C}" dt="2020-11-26T04:07:07.699" v="2" actId="478"/>
          <ac:spMkLst>
            <pc:docMk/>
            <pc:sldMk cId="2240152611" sldId="256"/>
            <ac:spMk id="3" creationId="{F9C65C23-B95F-4B1D-8C39-248E648F8385}"/>
          </ac:spMkLst>
        </pc:spChg>
        <pc:spChg chg="add mod">
          <ac:chgData name="Jie Guan" userId="059382b4-3337-4d36-95e8-964a4f61be52" providerId="ADAL" clId="{2DED8EBA-0DFB-4B64-9564-3862B0A7083C}" dt="2020-11-26T04:07:19.900" v="10" actId="20577"/>
          <ac:spMkLst>
            <pc:docMk/>
            <pc:sldMk cId="2240152611" sldId="256"/>
            <ac:spMk id="4" creationId="{A65179B8-C7DB-471D-82A6-EC104E4DF771}"/>
          </ac:spMkLst>
        </pc:spChg>
      </pc:sldChg>
      <pc:sldChg chg="addSp delSp modSp add">
        <pc:chgData name="Jie Guan" userId="059382b4-3337-4d36-95e8-964a4f61be52" providerId="ADAL" clId="{2DED8EBA-0DFB-4B64-9564-3862B0A7083C}" dt="2020-11-26T20:35:15.104" v="56"/>
        <pc:sldMkLst>
          <pc:docMk/>
          <pc:sldMk cId="3006853180" sldId="257"/>
        </pc:sldMkLst>
        <pc:spChg chg="del">
          <ac:chgData name="Jie Guan" userId="059382b4-3337-4d36-95e8-964a4f61be52" providerId="ADAL" clId="{2DED8EBA-0DFB-4B64-9564-3862B0A7083C}" dt="2020-11-26T20:24:23.914" v="12" actId="478"/>
          <ac:spMkLst>
            <pc:docMk/>
            <pc:sldMk cId="3006853180" sldId="257"/>
            <ac:spMk id="2" creationId="{CFD6062E-4F72-4E34-A10F-D15280A0FBA1}"/>
          </ac:spMkLst>
        </pc:spChg>
        <pc:spChg chg="del">
          <ac:chgData name="Jie Guan" userId="059382b4-3337-4d36-95e8-964a4f61be52" providerId="ADAL" clId="{2DED8EBA-0DFB-4B64-9564-3862B0A7083C}" dt="2020-11-26T20:24:24.955" v="13" actId="478"/>
          <ac:spMkLst>
            <pc:docMk/>
            <pc:sldMk cId="3006853180" sldId="257"/>
            <ac:spMk id="3" creationId="{C5EA38E6-42E2-43D3-A088-B4FB201692DA}"/>
          </ac:spMkLst>
        </pc:spChg>
        <pc:grpChg chg="del mod">
          <ac:chgData name="Jie Guan" userId="059382b4-3337-4d36-95e8-964a4f61be52" providerId="ADAL" clId="{2DED8EBA-0DFB-4B64-9564-3862B0A7083C}" dt="2020-11-26T20:33:03.158" v="23"/>
          <ac:grpSpMkLst>
            <pc:docMk/>
            <pc:sldMk cId="3006853180" sldId="257"/>
            <ac:grpSpMk id="13" creationId="{4017E951-F20C-45DB-B068-0ED13C648A49}"/>
          </ac:grpSpMkLst>
        </pc:grpChg>
        <pc:grpChg chg="del mod">
          <ac:chgData name="Jie Guan" userId="059382b4-3337-4d36-95e8-964a4f61be52" providerId="ADAL" clId="{2DED8EBA-0DFB-4B64-9564-3862B0A7083C}" dt="2020-11-26T20:34:59.981" v="48"/>
          <ac:grpSpMkLst>
            <pc:docMk/>
            <pc:sldMk cId="3006853180" sldId="257"/>
            <ac:grpSpMk id="13" creationId="{CC35181B-5C56-4CAB-BF3A-AE791D868584}"/>
          </ac:grpSpMkLst>
        </pc:grpChg>
        <pc:grpChg chg="del mod">
          <ac:chgData name="Jie Guan" userId="059382b4-3337-4d36-95e8-964a4f61be52" providerId="ADAL" clId="{2DED8EBA-0DFB-4B64-9564-3862B0A7083C}" dt="2020-11-26T20:33:19.934" v="26"/>
          <ac:grpSpMkLst>
            <pc:docMk/>
            <pc:sldMk cId="3006853180" sldId="257"/>
            <ac:grpSpMk id="14" creationId="{8C8CF032-5C57-4DA0-A195-70B2AD21B952}"/>
          </ac:grpSpMkLst>
        </pc:grpChg>
        <pc:grpChg chg="mod">
          <ac:chgData name="Jie Guan" userId="059382b4-3337-4d36-95e8-964a4f61be52" providerId="ADAL" clId="{2DED8EBA-0DFB-4B64-9564-3862B0A7083C}" dt="2020-11-26T20:33:19.934" v="26"/>
          <ac:grpSpMkLst>
            <pc:docMk/>
            <pc:sldMk cId="3006853180" sldId="257"/>
            <ac:grpSpMk id="17" creationId="{8FA0FB5E-3887-4147-BE8D-53234EA4FFFA}"/>
          </ac:grpSpMkLst>
        </pc:grpChg>
        <pc:grpChg chg="del mod">
          <ac:chgData name="Jie Guan" userId="059382b4-3337-4d36-95e8-964a4f61be52" providerId="ADAL" clId="{2DED8EBA-0DFB-4B64-9564-3862B0A7083C}" dt="2020-11-26T20:34:52.403" v="43"/>
          <ac:grpSpMkLst>
            <pc:docMk/>
            <pc:sldMk cId="3006853180" sldId="257"/>
            <ac:grpSpMk id="20" creationId="{3A0B9ABC-8CF3-409F-810E-3BB223820EC5}"/>
          </ac:grpSpMkLst>
        </pc:grpChg>
        <pc:grpChg chg="del mod">
          <ac:chgData name="Jie Guan" userId="059382b4-3337-4d36-95e8-964a4f61be52" providerId="ADAL" clId="{2DED8EBA-0DFB-4B64-9564-3862B0A7083C}" dt="2020-11-26T20:34:55.574" v="46"/>
          <ac:grpSpMkLst>
            <pc:docMk/>
            <pc:sldMk cId="3006853180" sldId="257"/>
            <ac:grpSpMk id="24" creationId="{6D2B992A-02C3-4530-A7F8-6A91D27ECF1C}"/>
          </ac:grpSpMkLst>
        </pc:grpChg>
        <pc:grpChg chg="del mod">
          <ac:chgData name="Jie Guan" userId="059382b4-3337-4d36-95e8-964a4f61be52" providerId="ADAL" clId="{2DED8EBA-0DFB-4B64-9564-3862B0A7083C}" dt="2020-11-26T20:34:59.981" v="48"/>
          <ac:grpSpMkLst>
            <pc:docMk/>
            <pc:sldMk cId="3006853180" sldId="257"/>
            <ac:grpSpMk id="27" creationId="{58F912D6-F082-428D-8E90-9D0561D957BB}"/>
          </ac:grpSpMkLst>
        </pc:grpChg>
        <pc:grpChg chg="mod">
          <ac:chgData name="Jie Guan" userId="059382b4-3337-4d36-95e8-964a4f61be52" providerId="ADAL" clId="{2DED8EBA-0DFB-4B64-9564-3862B0A7083C}" dt="2020-11-26T20:34:59.981" v="48"/>
          <ac:grpSpMkLst>
            <pc:docMk/>
            <pc:sldMk cId="3006853180" sldId="257"/>
            <ac:grpSpMk id="29" creationId="{7EE92247-3D3E-4A93-BEA2-26D8D20A3606}"/>
          </ac:grpSpMkLst>
        </pc:grpChg>
        <pc:grpChg chg="del mod">
          <ac:chgData name="Jie Guan" userId="059382b4-3337-4d36-95e8-964a4f61be52" providerId="ADAL" clId="{2DED8EBA-0DFB-4B64-9564-3862B0A7083C}" dt="2020-11-26T20:35:15.104" v="56"/>
          <ac:grpSpMkLst>
            <pc:docMk/>
            <pc:sldMk cId="3006853180" sldId="257"/>
            <ac:grpSpMk id="34" creationId="{4675D30C-B56D-46D7-88BC-37B840D3A58E}"/>
          </ac:grpSpMkLst>
        </pc:grpChg>
        <pc:grpChg chg="mod">
          <ac:chgData name="Jie Guan" userId="059382b4-3337-4d36-95e8-964a4f61be52" providerId="ADAL" clId="{2DED8EBA-0DFB-4B64-9564-3862B0A7083C}" dt="2020-11-26T20:35:15.104" v="56"/>
          <ac:grpSpMkLst>
            <pc:docMk/>
            <pc:sldMk cId="3006853180" sldId="257"/>
            <ac:grpSpMk id="37" creationId="{26B66409-4A41-4F81-8CD8-904B75C83A22}"/>
          </ac:grpSpMkLst>
        </pc:grpChg>
        <pc:picChg chg="add mod">
          <ac:chgData name="Jie Guan" userId="059382b4-3337-4d36-95e8-964a4f61be52" providerId="ADAL" clId="{2DED8EBA-0DFB-4B64-9564-3862B0A7083C}" dt="2020-11-26T20:34:15.663" v="33" actId="1076"/>
          <ac:picMkLst>
            <pc:docMk/>
            <pc:sldMk cId="3006853180" sldId="257"/>
            <ac:picMk id="1026" creationId="{37E2ADED-F53D-425D-A55D-D1C7C66D2153}"/>
          </ac:picMkLst>
        </pc:picChg>
        <pc:inkChg chg="add mod">
          <ac:chgData name="Jie Guan" userId="059382b4-3337-4d36-95e8-964a4f61be52" providerId="ADAL" clId="{2DED8EBA-0DFB-4B64-9564-3862B0A7083C}" dt="2020-11-26T20:34:59.981" v="48"/>
          <ac:inkMkLst>
            <pc:docMk/>
            <pc:sldMk cId="3006853180" sldId="257"/>
            <ac:inkMk id="2" creationId="{7501E57F-9CEC-44F5-B2B2-C27789EF7459}"/>
          </ac:inkMkLst>
        </pc:inkChg>
        <pc:inkChg chg="add mod">
          <ac:chgData name="Jie Guan" userId="059382b4-3337-4d36-95e8-964a4f61be52" providerId="ADAL" clId="{2DED8EBA-0DFB-4B64-9564-3862B0A7083C}" dt="2020-11-26T20:34:59.981" v="48"/>
          <ac:inkMkLst>
            <pc:docMk/>
            <pc:sldMk cId="3006853180" sldId="257"/>
            <ac:inkMk id="3" creationId="{8FA9442A-90A4-4765-BA69-861F4EE5D610}"/>
          </ac:inkMkLst>
        </pc:inkChg>
        <pc:inkChg chg="add">
          <ac:chgData name="Jie Guan" userId="059382b4-3337-4d36-95e8-964a4f61be52" providerId="ADAL" clId="{2DED8EBA-0DFB-4B64-9564-3862B0A7083C}" dt="2020-11-26T20:32:48.230" v="14" actId="9405"/>
          <ac:inkMkLst>
            <pc:docMk/>
            <pc:sldMk cId="3006853180" sldId="257"/>
            <ac:inkMk id="4" creationId="{F0FC877D-DEAA-44FE-9F32-EDA6E4D122C1}"/>
          </ac:inkMkLst>
        </pc:inkChg>
        <pc:inkChg chg="add mod">
          <ac:chgData name="Jie Guan" userId="059382b4-3337-4d36-95e8-964a4f61be52" providerId="ADAL" clId="{2DED8EBA-0DFB-4B64-9564-3862B0A7083C}" dt="2020-11-26T20:33:19.934" v="26"/>
          <ac:inkMkLst>
            <pc:docMk/>
            <pc:sldMk cId="3006853180" sldId="257"/>
            <ac:inkMk id="5" creationId="{1E250695-4283-42BB-96C3-8B9BD174962C}"/>
          </ac:inkMkLst>
        </pc:inkChg>
        <pc:inkChg chg="add mod">
          <ac:chgData name="Jie Guan" userId="059382b4-3337-4d36-95e8-964a4f61be52" providerId="ADAL" clId="{2DED8EBA-0DFB-4B64-9564-3862B0A7083C}" dt="2020-11-26T20:33:19.934" v="26"/>
          <ac:inkMkLst>
            <pc:docMk/>
            <pc:sldMk cId="3006853180" sldId="257"/>
            <ac:inkMk id="6" creationId="{48938E48-F4E0-4E83-8B8B-4DEF6C93E2D8}"/>
          </ac:inkMkLst>
        </pc:inkChg>
        <pc:inkChg chg="add mod">
          <ac:chgData name="Jie Guan" userId="059382b4-3337-4d36-95e8-964a4f61be52" providerId="ADAL" clId="{2DED8EBA-0DFB-4B64-9564-3862B0A7083C}" dt="2020-11-26T20:33:19.934" v="26"/>
          <ac:inkMkLst>
            <pc:docMk/>
            <pc:sldMk cId="3006853180" sldId="257"/>
            <ac:inkMk id="7" creationId="{49397427-DE60-4B68-B52D-38277AF4BD37}"/>
          </ac:inkMkLst>
        </pc:inkChg>
        <pc:inkChg chg="add mod">
          <ac:chgData name="Jie Guan" userId="059382b4-3337-4d36-95e8-964a4f61be52" providerId="ADAL" clId="{2DED8EBA-0DFB-4B64-9564-3862B0A7083C}" dt="2020-11-26T20:33:19.934" v="26"/>
          <ac:inkMkLst>
            <pc:docMk/>
            <pc:sldMk cId="3006853180" sldId="257"/>
            <ac:inkMk id="8" creationId="{CB11371D-98E4-40AF-A07F-7C81DA7061BC}"/>
          </ac:inkMkLst>
        </pc:inkChg>
        <pc:inkChg chg="add mod">
          <ac:chgData name="Jie Guan" userId="059382b4-3337-4d36-95e8-964a4f61be52" providerId="ADAL" clId="{2DED8EBA-0DFB-4B64-9564-3862B0A7083C}" dt="2020-11-26T20:33:19.934" v="26"/>
          <ac:inkMkLst>
            <pc:docMk/>
            <pc:sldMk cId="3006853180" sldId="257"/>
            <ac:inkMk id="9" creationId="{8CB3696C-7FF6-4559-B1AF-FB5F57CFC7E7}"/>
          </ac:inkMkLst>
        </pc:inkChg>
        <pc:inkChg chg="add mod">
          <ac:chgData name="Jie Guan" userId="059382b4-3337-4d36-95e8-964a4f61be52" providerId="ADAL" clId="{2DED8EBA-0DFB-4B64-9564-3862B0A7083C}" dt="2020-11-26T20:33:19.934" v="26"/>
          <ac:inkMkLst>
            <pc:docMk/>
            <pc:sldMk cId="3006853180" sldId="257"/>
            <ac:inkMk id="10" creationId="{8F13AFFC-CA8D-4420-92C2-2F9CBB03DE3B}"/>
          </ac:inkMkLst>
        </pc:inkChg>
        <pc:inkChg chg="add mod">
          <ac:chgData name="Jie Guan" userId="059382b4-3337-4d36-95e8-964a4f61be52" providerId="ADAL" clId="{2DED8EBA-0DFB-4B64-9564-3862B0A7083C}" dt="2020-11-26T20:33:19.934" v="26"/>
          <ac:inkMkLst>
            <pc:docMk/>
            <pc:sldMk cId="3006853180" sldId="257"/>
            <ac:inkMk id="11" creationId="{79B907CF-22FF-4711-B638-435981B0D349}"/>
          </ac:inkMkLst>
        </pc:inkChg>
        <pc:inkChg chg="add mod">
          <ac:chgData name="Jie Guan" userId="059382b4-3337-4d36-95e8-964a4f61be52" providerId="ADAL" clId="{2DED8EBA-0DFB-4B64-9564-3862B0A7083C}" dt="2020-11-26T20:33:19.934" v="26"/>
          <ac:inkMkLst>
            <pc:docMk/>
            <pc:sldMk cId="3006853180" sldId="257"/>
            <ac:inkMk id="12" creationId="{CE6CCAC4-F15E-42F7-97C8-537D5400A45B}"/>
          </ac:inkMkLst>
        </pc:inkChg>
        <pc:inkChg chg="add mod">
          <ac:chgData name="Jie Guan" userId="059382b4-3337-4d36-95e8-964a4f61be52" providerId="ADAL" clId="{2DED8EBA-0DFB-4B64-9564-3862B0A7083C}" dt="2020-11-26T20:34:59.981" v="48"/>
          <ac:inkMkLst>
            <pc:docMk/>
            <pc:sldMk cId="3006853180" sldId="257"/>
            <ac:inkMk id="14" creationId="{A3181D15-78D6-472A-AA1E-9EDB96EF999F}"/>
          </ac:inkMkLst>
        </pc:inkChg>
        <pc:inkChg chg="add mod">
          <ac:chgData name="Jie Guan" userId="059382b4-3337-4d36-95e8-964a4f61be52" providerId="ADAL" clId="{2DED8EBA-0DFB-4B64-9564-3862B0A7083C}" dt="2020-11-26T20:33:19.934" v="26"/>
          <ac:inkMkLst>
            <pc:docMk/>
            <pc:sldMk cId="3006853180" sldId="257"/>
            <ac:inkMk id="15" creationId="{1C91A35C-9AFA-4B66-90AF-A692B7900385}"/>
          </ac:inkMkLst>
        </pc:inkChg>
        <pc:inkChg chg="add mod">
          <ac:chgData name="Jie Guan" userId="059382b4-3337-4d36-95e8-964a4f61be52" providerId="ADAL" clId="{2DED8EBA-0DFB-4B64-9564-3862B0A7083C}" dt="2020-11-26T20:33:19.934" v="26"/>
          <ac:inkMkLst>
            <pc:docMk/>
            <pc:sldMk cId="3006853180" sldId="257"/>
            <ac:inkMk id="16" creationId="{4CBC9FD4-B00D-4BD7-9385-7DDD295FBB3F}"/>
          </ac:inkMkLst>
        </pc:inkChg>
        <pc:inkChg chg="add">
          <ac:chgData name="Jie Guan" userId="059382b4-3337-4d36-95e8-964a4f61be52" providerId="ADAL" clId="{2DED8EBA-0DFB-4B64-9564-3862B0A7083C}" dt="2020-11-26T20:33:54.767" v="27" actId="9405"/>
          <ac:inkMkLst>
            <pc:docMk/>
            <pc:sldMk cId="3006853180" sldId="257"/>
            <ac:inkMk id="18" creationId="{85D470C6-9AB3-4688-9D87-BAC1B546BBDC}"/>
          </ac:inkMkLst>
        </pc:inkChg>
        <pc:inkChg chg="add mod">
          <ac:chgData name="Jie Guan" userId="059382b4-3337-4d36-95e8-964a4f61be52" providerId="ADAL" clId="{2DED8EBA-0DFB-4B64-9564-3862B0A7083C}" dt="2020-11-26T20:34:59.981" v="48"/>
          <ac:inkMkLst>
            <pc:docMk/>
            <pc:sldMk cId="3006853180" sldId="257"/>
            <ac:inkMk id="19" creationId="{3D8842EB-4398-4E99-886A-13073DC0C6C3}"/>
          </ac:inkMkLst>
        </pc:inkChg>
        <pc:inkChg chg="add mod">
          <ac:chgData name="Jie Guan" userId="059382b4-3337-4d36-95e8-964a4f61be52" providerId="ADAL" clId="{2DED8EBA-0DFB-4B64-9564-3862B0A7083C}" dt="2020-11-26T20:34:59.981" v="48"/>
          <ac:inkMkLst>
            <pc:docMk/>
            <pc:sldMk cId="3006853180" sldId="257"/>
            <ac:inkMk id="21" creationId="{B1E72999-3B4F-48D6-8DE7-0F0BFAAA199D}"/>
          </ac:inkMkLst>
        </pc:inkChg>
        <pc:inkChg chg="add mod">
          <ac:chgData name="Jie Guan" userId="059382b4-3337-4d36-95e8-964a4f61be52" providerId="ADAL" clId="{2DED8EBA-0DFB-4B64-9564-3862B0A7083C}" dt="2020-11-26T20:34:59.981" v="48"/>
          <ac:inkMkLst>
            <pc:docMk/>
            <pc:sldMk cId="3006853180" sldId="257"/>
            <ac:inkMk id="22" creationId="{85B4A32B-C5FA-4BBE-BE73-5BEC83BAE2E4}"/>
          </ac:inkMkLst>
        </pc:inkChg>
        <pc:inkChg chg="add mod">
          <ac:chgData name="Jie Guan" userId="059382b4-3337-4d36-95e8-964a4f61be52" providerId="ADAL" clId="{2DED8EBA-0DFB-4B64-9564-3862B0A7083C}" dt="2020-11-26T20:34:59.981" v="48"/>
          <ac:inkMkLst>
            <pc:docMk/>
            <pc:sldMk cId="3006853180" sldId="257"/>
            <ac:inkMk id="23" creationId="{DC587574-ED3E-410A-B989-CEA8D0E4BC38}"/>
          </ac:inkMkLst>
        </pc:inkChg>
        <pc:inkChg chg="add mod">
          <ac:chgData name="Jie Guan" userId="059382b4-3337-4d36-95e8-964a4f61be52" providerId="ADAL" clId="{2DED8EBA-0DFB-4B64-9564-3862B0A7083C}" dt="2020-11-26T20:34:59.981" v="48"/>
          <ac:inkMkLst>
            <pc:docMk/>
            <pc:sldMk cId="3006853180" sldId="257"/>
            <ac:inkMk id="25" creationId="{517F8F5B-85A3-4AD2-A924-D837549C16CF}"/>
          </ac:inkMkLst>
        </pc:inkChg>
        <pc:inkChg chg="add mod">
          <ac:chgData name="Jie Guan" userId="059382b4-3337-4d36-95e8-964a4f61be52" providerId="ADAL" clId="{2DED8EBA-0DFB-4B64-9564-3862B0A7083C}" dt="2020-11-26T20:34:59.981" v="48"/>
          <ac:inkMkLst>
            <pc:docMk/>
            <pc:sldMk cId="3006853180" sldId="257"/>
            <ac:inkMk id="26" creationId="{D70EBB4C-C2FD-47DD-AAED-1182D086BB3E}"/>
          </ac:inkMkLst>
        </pc:inkChg>
        <pc:inkChg chg="add mod">
          <ac:chgData name="Jie Guan" userId="059382b4-3337-4d36-95e8-964a4f61be52" providerId="ADAL" clId="{2DED8EBA-0DFB-4B64-9564-3862B0A7083C}" dt="2020-11-26T20:34:59.981" v="48"/>
          <ac:inkMkLst>
            <pc:docMk/>
            <pc:sldMk cId="3006853180" sldId="257"/>
            <ac:inkMk id="28" creationId="{6F688EBC-58AF-40F8-B22C-E87BCF587550}"/>
          </ac:inkMkLst>
        </pc:inkChg>
        <pc:inkChg chg="add mod">
          <ac:chgData name="Jie Guan" userId="059382b4-3337-4d36-95e8-964a4f61be52" providerId="ADAL" clId="{2DED8EBA-0DFB-4B64-9564-3862B0A7083C}" dt="2020-11-26T20:35:15.104" v="56"/>
          <ac:inkMkLst>
            <pc:docMk/>
            <pc:sldMk cId="3006853180" sldId="257"/>
            <ac:inkMk id="30" creationId="{E83A053E-F981-4FC7-979C-80053B80DE1E}"/>
          </ac:inkMkLst>
        </pc:inkChg>
        <pc:inkChg chg="add mod">
          <ac:chgData name="Jie Guan" userId="059382b4-3337-4d36-95e8-964a4f61be52" providerId="ADAL" clId="{2DED8EBA-0DFB-4B64-9564-3862B0A7083C}" dt="2020-11-26T20:35:15.104" v="56"/>
          <ac:inkMkLst>
            <pc:docMk/>
            <pc:sldMk cId="3006853180" sldId="257"/>
            <ac:inkMk id="31" creationId="{925509FF-D85C-4F73-B5C6-CBD6DEAB2C39}"/>
          </ac:inkMkLst>
        </pc:inkChg>
        <pc:inkChg chg="add mod">
          <ac:chgData name="Jie Guan" userId="059382b4-3337-4d36-95e8-964a4f61be52" providerId="ADAL" clId="{2DED8EBA-0DFB-4B64-9564-3862B0A7083C}" dt="2020-11-26T20:35:15.104" v="56"/>
          <ac:inkMkLst>
            <pc:docMk/>
            <pc:sldMk cId="3006853180" sldId="257"/>
            <ac:inkMk id="32" creationId="{18C0823F-8B6A-4F86-AFF1-357A26DDC2BC}"/>
          </ac:inkMkLst>
        </pc:inkChg>
        <pc:inkChg chg="add mod">
          <ac:chgData name="Jie Guan" userId="059382b4-3337-4d36-95e8-964a4f61be52" providerId="ADAL" clId="{2DED8EBA-0DFB-4B64-9564-3862B0A7083C}" dt="2020-11-26T20:35:15.104" v="56"/>
          <ac:inkMkLst>
            <pc:docMk/>
            <pc:sldMk cId="3006853180" sldId="257"/>
            <ac:inkMk id="33" creationId="{C2E4CB62-DF00-43D0-B645-56EA115BA31A}"/>
          </ac:inkMkLst>
        </pc:inkChg>
        <pc:inkChg chg="add mod">
          <ac:chgData name="Jie Guan" userId="059382b4-3337-4d36-95e8-964a4f61be52" providerId="ADAL" clId="{2DED8EBA-0DFB-4B64-9564-3862B0A7083C}" dt="2020-11-26T20:35:15.104" v="56"/>
          <ac:inkMkLst>
            <pc:docMk/>
            <pc:sldMk cId="3006853180" sldId="257"/>
            <ac:inkMk id="35" creationId="{52AC2DA6-367E-481A-8492-F2D19E3D2F01}"/>
          </ac:inkMkLst>
        </pc:inkChg>
        <pc:inkChg chg="add mod">
          <ac:chgData name="Jie Guan" userId="059382b4-3337-4d36-95e8-964a4f61be52" providerId="ADAL" clId="{2DED8EBA-0DFB-4B64-9564-3862B0A7083C}" dt="2020-11-26T20:35:15.104" v="56"/>
          <ac:inkMkLst>
            <pc:docMk/>
            <pc:sldMk cId="3006853180" sldId="257"/>
            <ac:inkMk id="36" creationId="{BF22666E-DADC-438F-A0D4-B1D2F2F7AB60}"/>
          </ac:inkMkLst>
        </pc:inkChg>
      </pc:sldChg>
      <pc:sldChg chg="addSp delSp modSp add">
        <pc:chgData name="Jie Guan" userId="059382b4-3337-4d36-95e8-964a4f61be52" providerId="ADAL" clId="{2DED8EBA-0DFB-4B64-9564-3862B0A7083C}" dt="2020-11-26T20:44:48.040" v="259" actId="20577"/>
        <pc:sldMkLst>
          <pc:docMk/>
          <pc:sldMk cId="2889870914" sldId="258"/>
        </pc:sldMkLst>
        <pc:spChg chg="del">
          <ac:chgData name="Jie Guan" userId="059382b4-3337-4d36-95e8-964a4f61be52" providerId="ADAL" clId="{2DED8EBA-0DFB-4B64-9564-3862B0A7083C}" dt="2020-11-26T20:43:04.381" v="61" actId="478"/>
          <ac:spMkLst>
            <pc:docMk/>
            <pc:sldMk cId="2889870914" sldId="258"/>
            <ac:spMk id="2" creationId="{3A240568-F266-4DBB-8B58-0E1132318F30}"/>
          </ac:spMkLst>
        </pc:spChg>
        <pc:spChg chg="del">
          <ac:chgData name="Jie Guan" userId="059382b4-3337-4d36-95e8-964a4f61be52" providerId="ADAL" clId="{2DED8EBA-0DFB-4B64-9564-3862B0A7083C}" dt="2020-11-26T20:43:05.735" v="64" actId="478"/>
          <ac:spMkLst>
            <pc:docMk/>
            <pc:sldMk cId="2889870914" sldId="258"/>
            <ac:spMk id="3" creationId="{EBA94D50-AD8B-4412-929A-DCC12DF2EC65}"/>
          </ac:spMkLst>
        </pc:spChg>
        <pc:spChg chg="add del mod">
          <ac:chgData name="Jie Guan" userId="059382b4-3337-4d36-95e8-964a4f61be52" providerId="ADAL" clId="{2DED8EBA-0DFB-4B64-9564-3862B0A7083C}" dt="2020-11-26T20:43:04.385" v="63"/>
          <ac:spMkLst>
            <pc:docMk/>
            <pc:sldMk cId="2889870914" sldId="258"/>
            <ac:spMk id="6" creationId="{5246BFEF-31F6-472C-860D-67E06FB56F9E}"/>
          </ac:spMkLst>
        </pc:spChg>
        <pc:spChg chg="add mod">
          <ac:chgData name="Jie Guan" userId="059382b4-3337-4d36-95e8-964a4f61be52" providerId="ADAL" clId="{2DED8EBA-0DFB-4B64-9564-3862B0A7083C}" dt="2020-11-26T20:44:48.040" v="259" actId="20577"/>
          <ac:spMkLst>
            <pc:docMk/>
            <pc:sldMk cId="2889870914" sldId="258"/>
            <ac:spMk id="7" creationId="{0300045B-6163-4FFD-9CAF-90FD92CA545A}"/>
          </ac:spMkLst>
        </pc:spChg>
        <pc:inkChg chg="add">
          <ac:chgData name="Jie Guan" userId="059382b4-3337-4d36-95e8-964a4f61be52" providerId="ADAL" clId="{2DED8EBA-0DFB-4B64-9564-3862B0A7083C}" dt="2020-11-26T20:42:51.037" v="58" actId="9405"/>
          <ac:inkMkLst>
            <pc:docMk/>
            <pc:sldMk cId="2889870914" sldId="258"/>
            <ac:inkMk id="4" creationId="{59CC68DC-2A8F-48C4-BAEC-0479224B7A01}"/>
          </ac:inkMkLst>
        </pc:inkChg>
        <pc:inkChg chg="add">
          <ac:chgData name="Jie Guan" userId="059382b4-3337-4d36-95e8-964a4f61be52" providerId="ADAL" clId="{2DED8EBA-0DFB-4B64-9564-3862B0A7083C}" dt="2020-11-26T20:42:58.606" v="59" actId="9405"/>
          <ac:inkMkLst>
            <pc:docMk/>
            <pc:sldMk cId="2889870914" sldId="258"/>
            <ac:inkMk id="5" creationId="{28457641-01EE-4089-A68E-3CF6837A2A10}"/>
          </ac:inkMkLst>
        </pc:inkChg>
      </pc:sldChg>
    </pc:docChg>
  </pc:docChgLst>
  <pc:docChgLst>
    <pc:chgData name="Unnikrishnan Kalidas" userId="S::3188317@ocadu.ca::18492369-8e32-4171-8d18-e1350f00ee63" providerId="AD" clId="Web-{E15F8282-EBD3-FCFE-D954-9D5D4464F91C}"/>
    <pc:docChg chg="addSld modSld">
      <pc:chgData name="Unnikrishnan Kalidas" userId="S::3188317@ocadu.ca::18492369-8e32-4171-8d18-e1350f00ee63" providerId="AD" clId="Web-{E15F8282-EBD3-FCFE-D954-9D5D4464F91C}" dt="2020-11-29T20:47:40.795" v="13" actId="14100"/>
      <pc:docMkLst>
        <pc:docMk/>
      </pc:docMkLst>
      <pc:sldChg chg="addSp delSp modSp">
        <pc:chgData name="Unnikrishnan Kalidas" userId="S::3188317@ocadu.ca::18492369-8e32-4171-8d18-e1350f00ee63" providerId="AD" clId="Web-{E15F8282-EBD3-FCFE-D954-9D5D4464F91C}" dt="2020-11-29T20:47:40.795" v="13" actId="14100"/>
        <pc:sldMkLst>
          <pc:docMk/>
          <pc:sldMk cId="1400380749" sldId="260"/>
        </pc:sldMkLst>
        <pc:picChg chg="add mod">
          <ac:chgData name="Unnikrishnan Kalidas" userId="S::3188317@ocadu.ca::18492369-8e32-4171-8d18-e1350f00ee63" providerId="AD" clId="Web-{E15F8282-EBD3-FCFE-D954-9D5D4464F91C}" dt="2020-11-29T20:47:40.795" v="13" actId="14100"/>
          <ac:picMkLst>
            <pc:docMk/>
            <pc:sldMk cId="1400380749" sldId="260"/>
            <ac:picMk id="75" creationId="{1B498A76-2842-4F77-9FAA-BE19D627DC67}"/>
          </ac:picMkLst>
        </pc:picChg>
        <pc:inkChg chg="add del">
          <ac:chgData name="Unnikrishnan Kalidas" userId="S::3188317@ocadu.ca::18492369-8e32-4171-8d18-e1350f00ee63" providerId="AD" clId="Web-{E15F8282-EBD3-FCFE-D954-9D5D4464F91C}" dt="2020-11-29T20:37:50.934" v="2"/>
          <ac:inkMkLst>
            <pc:docMk/>
            <pc:sldMk cId="1400380749" sldId="260"/>
            <ac:inkMk id="28" creationId="{6FEDA9C8-AECB-4076-AAD7-F06AF9B289FB}"/>
          </ac:inkMkLst>
        </pc:inkChg>
        <pc:inkChg chg="add">
          <ac:chgData name="Unnikrishnan Kalidas" userId="S::3188317@ocadu.ca::18492369-8e32-4171-8d18-e1350f00ee63" providerId="AD" clId="Web-{E15F8282-EBD3-FCFE-D954-9D5D4464F91C}" dt="2020-11-29T20:37:46.809" v="1"/>
          <ac:inkMkLst>
            <pc:docMk/>
            <pc:sldMk cId="1400380749" sldId="260"/>
            <ac:inkMk id="29" creationId="{BB309200-6F34-48AE-9F1B-47C70FF80C29}"/>
          </ac:inkMkLst>
        </pc:inkChg>
        <pc:inkChg chg="add">
          <ac:chgData name="Unnikrishnan Kalidas" userId="S::3188317@ocadu.ca::18492369-8e32-4171-8d18-e1350f00ee63" providerId="AD" clId="Web-{E15F8282-EBD3-FCFE-D954-9D5D4464F91C}" dt="2020-11-29T20:37:55.715" v="3"/>
          <ac:inkMkLst>
            <pc:docMk/>
            <pc:sldMk cId="1400380749" sldId="260"/>
            <ac:inkMk id="30" creationId="{656B6D1E-274A-41A9-BD5F-4CD4C994EA23}"/>
          </ac:inkMkLst>
        </pc:inkChg>
        <pc:inkChg chg="add">
          <ac:chgData name="Unnikrishnan Kalidas" userId="S::3188317@ocadu.ca::18492369-8e32-4171-8d18-e1350f00ee63" providerId="AD" clId="Web-{E15F8282-EBD3-FCFE-D954-9D5D4464F91C}" dt="2020-11-29T20:37:57.762" v="4"/>
          <ac:inkMkLst>
            <pc:docMk/>
            <pc:sldMk cId="1400380749" sldId="260"/>
            <ac:inkMk id="31" creationId="{3F069708-218E-4D86-A6F0-49A1F201DF54}"/>
          </ac:inkMkLst>
        </pc:inkChg>
        <pc:inkChg chg="add">
          <ac:chgData name="Unnikrishnan Kalidas" userId="S::3188317@ocadu.ca::18492369-8e32-4171-8d18-e1350f00ee63" providerId="AD" clId="Web-{E15F8282-EBD3-FCFE-D954-9D5D4464F91C}" dt="2020-11-29T20:37:57.777" v="5"/>
          <ac:inkMkLst>
            <pc:docMk/>
            <pc:sldMk cId="1400380749" sldId="260"/>
            <ac:inkMk id="32" creationId="{70AD38A7-B1DF-4A77-932A-24A8441829F6}"/>
          </ac:inkMkLst>
        </pc:inkChg>
        <pc:inkChg chg="add">
          <ac:chgData name="Unnikrishnan Kalidas" userId="S::3188317@ocadu.ca::18492369-8e32-4171-8d18-e1350f00ee63" providerId="AD" clId="Web-{E15F8282-EBD3-FCFE-D954-9D5D4464F91C}" dt="2020-11-29T20:38:00.184" v="6"/>
          <ac:inkMkLst>
            <pc:docMk/>
            <pc:sldMk cId="1400380749" sldId="260"/>
            <ac:inkMk id="33" creationId="{825FB43F-AA3C-4F98-B05F-E1548818504F}"/>
          </ac:inkMkLst>
        </pc:inkChg>
        <pc:inkChg chg="add">
          <ac:chgData name="Unnikrishnan Kalidas" userId="S::3188317@ocadu.ca::18492369-8e32-4171-8d18-e1350f00ee63" providerId="AD" clId="Web-{E15F8282-EBD3-FCFE-D954-9D5D4464F91C}" dt="2020-11-29T20:38:00.199" v="7"/>
          <ac:inkMkLst>
            <pc:docMk/>
            <pc:sldMk cId="1400380749" sldId="260"/>
            <ac:inkMk id="34" creationId="{C91C42F4-B515-4DF5-A147-C6F6E257CCCA}"/>
          </ac:inkMkLst>
        </pc:inkChg>
        <pc:inkChg chg="add">
          <ac:chgData name="Unnikrishnan Kalidas" userId="S::3188317@ocadu.ca::18492369-8e32-4171-8d18-e1350f00ee63" providerId="AD" clId="Web-{E15F8282-EBD3-FCFE-D954-9D5D4464F91C}" dt="2020-11-29T20:38:00.199" v="8"/>
          <ac:inkMkLst>
            <pc:docMk/>
            <pc:sldMk cId="1400380749" sldId="260"/>
            <ac:inkMk id="35" creationId="{1DCA5373-0154-4935-A30C-AE0139C13F17}"/>
          </ac:inkMkLst>
        </pc:inkChg>
      </pc:sldChg>
      <pc:sldChg chg="new">
        <pc:chgData name="Unnikrishnan Kalidas" userId="S::3188317@ocadu.ca::18492369-8e32-4171-8d18-e1350f00ee63" providerId="AD" clId="Web-{E15F8282-EBD3-FCFE-D954-9D5D4464F91C}" dt="2020-11-29T20:47:02.561" v="10"/>
        <pc:sldMkLst>
          <pc:docMk/>
          <pc:sldMk cId="1031191624" sldId="261"/>
        </pc:sldMkLst>
      </pc:sldChg>
      <pc:sldChg chg="new">
        <pc:chgData name="Unnikrishnan Kalidas" userId="S::3188317@ocadu.ca::18492369-8e32-4171-8d18-e1350f00ee63" providerId="AD" clId="Web-{E15F8282-EBD3-FCFE-D954-9D5D4464F91C}" dt="2020-11-29T20:38:52.856" v="9"/>
        <pc:sldMkLst>
          <pc:docMk/>
          <pc:sldMk cId="1803021722" sldId="261"/>
        </pc:sldMkLst>
      </pc:sldChg>
    </pc:docChg>
  </pc:docChgLst>
  <pc:docChgLst>
    <pc:chgData name="Unnikrishnan Kalidas" userId="S::3188317@ocadu.ca::18492369-8e32-4171-8d18-e1350f00ee63" providerId="AD" clId="Web-{98E535DA-4CDD-4607-B903-15CA80D06CA4}"/>
    <pc:docChg chg="modSld">
      <pc:chgData name="Unnikrishnan Kalidas" userId="S::3188317@ocadu.ca::18492369-8e32-4171-8d18-e1350f00ee63" providerId="AD" clId="Web-{98E535DA-4CDD-4607-B903-15CA80D06CA4}" dt="2020-11-26T12:28:41.862" v="23" actId="14100"/>
      <pc:docMkLst>
        <pc:docMk/>
      </pc:docMkLst>
      <pc:sldChg chg="addSp modSp">
        <pc:chgData name="Unnikrishnan Kalidas" userId="S::3188317@ocadu.ca::18492369-8e32-4171-8d18-e1350f00ee63" providerId="AD" clId="Web-{98E535DA-4CDD-4607-B903-15CA80D06CA4}" dt="2020-11-26T12:28:41.862" v="23" actId="14100"/>
        <pc:sldMkLst>
          <pc:docMk/>
          <pc:sldMk cId="2240152611" sldId="256"/>
        </pc:sldMkLst>
        <pc:spChg chg="mod">
          <ac:chgData name="Unnikrishnan Kalidas" userId="S::3188317@ocadu.ca::18492369-8e32-4171-8d18-e1350f00ee63" providerId="AD" clId="Web-{98E535DA-4CDD-4607-B903-15CA80D06CA4}" dt="2020-11-26T12:25:18.346" v="14" actId="20577"/>
          <ac:spMkLst>
            <pc:docMk/>
            <pc:sldMk cId="2240152611" sldId="256"/>
            <ac:spMk id="4" creationId="{A65179B8-C7DB-471D-82A6-EC104E4DF771}"/>
          </ac:spMkLst>
        </pc:spChg>
        <pc:picChg chg="add mod">
          <ac:chgData name="Unnikrishnan Kalidas" userId="S::3188317@ocadu.ca::18492369-8e32-4171-8d18-e1350f00ee63" providerId="AD" clId="Web-{98E535DA-4CDD-4607-B903-15CA80D06CA4}" dt="2020-11-26T12:28:41.862" v="23" actId="14100"/>
          <ac:picMkLst>
            <pc:docMk/>
            <pc:sldMk cId="2240152611" sldId="256"/>
            <ac:picMk id="2" creationId="{FD321D45-3771-40B4-A841-65E0866C30F4}"/>
          </ac:picMkLst>
        </pc:picChg>
      </pc:sldChg>
    </pc:docChg>
  </pc:docChgLst>
  <pc:docChgLst>
    <pc:chgData name="Jie Guan" userId="S::3155359@ocadu.ca::059382b4-3337-4d36-95e8-964a4f61be52" providerId="AD" clId="Web-{A417D13B-965D-4E84-8EF0-BC8548155082}"/>
    <pc:docChg chg="addSld delSld modSld">
      <pc:chgData name="Jie Guan" userId="S::3155359@ocadu.ca::059382b4-3337-4d36-95e8-964a4f61be52" providerId="AD" clId="Web-{A417D13B-965D-4E84-8EF0-BC8548155082}" dt="2020-11-29T20:44:21.312" v="86"/>
      <pc:docMkLst>
        <pc:docMk/>
      </pc:docMkLst>
      <pc:sldChg chg="addSp delSp">
        <pc:chgData name="Jie Guan" userId="S::3155359@ocadu.ca::059382b4-3337-4d36-95e8-964a4f61be52" providerId="AD" clId="Web-{A417D13B-965D-4E84-8EF0-BC8548155082}" dt="2020-11-29T20:44:21.312" v="86"/>
        <pc:sldMkLst>
          <pc:docMk/>
          <pc:sldMk cId="2889870914" sldId="258"/>
        </pc:sldMkLst>
        <pc:spChg chg="add del">
          <ac:chgData name="Jie Guan" userId="S::3155359@ocadu.ca::059382b4-3337-4d36-95e8-964a4f61be52" providerId="AD" clId="Web-{A417D13B-965D-4E84-8EF0-BC8548155082}" dt="2020-11-29T20:44:20.703" v="85"/>
          <ac:spMkLst>
            <pc:docMk/>
            <pc:sldMk cId="2889870914" sldId="258"/>
            <ac:spMk id="8" creationId="{86BEE09E-E4F8-454C-86C2-6614BC115F2D}"/>
          </ac:spMkLst>
        </pc:spChg>
        <pc:inkChg chg="add">
          <ac:chgData name="Jie Guan" userId="S::3155359@ocadu.ca::059382b4-3337-4d36-95e8-964a4f61be52" providerId="AD" clId="Web-{A417D13B-965D-4E84-8EF0-BC8548155082}" dt="2020-11-29T20:43:56.187" v="71"/>
          <ac:inkMkLst>
            <pc:docMk/>
            <pc:sldMk cId="2889870914" sldId="258"/>
            <ac:inkMk id="2" creationId="{EA1C2CBC-98B3-42A4-B164-1F44F4EA1E09}"/>
          </ac:inkMkLst>
        </pc:inkChg>
        <pc:inkChg chg="add">
          <ac:chgData name="Jie Guan" userId="S::3155359@ocadu.ca::059382b4-3337-4d36-95e8-964a4f61be52" providerId="AD" clId="Web-{A417D13B-965D-4E84-8EF0-BC8548155082}" dt="2020-11-29T20:43:56.687" v="72"/>
          <ac:inkMkLst>
            <pc:docMk/>
            <pc:sldMk cId="2889870914" sldId="258"/>
            <ac:inkMk id="3" creationId="{C5981A0D-44FE-4FD4-9FA4-CC1007EA04FE}"/>
          </ac:inkMkLst>
        </pc:inkChg>
        <pc:inkChg chg="add del">
          <ac:chgData name="Jie Guan" userId="S::3155359@ocadu.ca::059382b4-3337-4d36-95e8-964a4f61be52" providerId="AD" clId="Web-{A417D13B-965D-4E84-8EF0-BC8548155082}" dt="2020-11-29T20:44:21.312" v="86"/>
          <ac:inkMkLst>
            <pc:docMk/>
            <pc:sldMk cId="2889870914" sldId="258"/>
            <ac:inkMk id="6" creationId="{5FF624E7-6170-4CEB-9053-0FF849C0F2E8}"/>
          </ac:inkMkLst>
        </pc:inkChg>
        <pc:inkChg chg="add del">
          <ac:chgData name="Jie Guan" userId="S::3155359@ocadu.ca::059382b4-3337-4d36-95e8-964a4f61be52" providerId="AD" clId="Web-{A417D13B-965D-4E84-8EF0-BC8548155082}" dt="2020-11-29T20:44:20.093" v="84"/>
          <ac:inkMkLst>
            <pc:docMk/>
            <pc:sldMk cId="2889870914" sldId="258"/>
            <ac:inkMk id="9" creationId="{61CCEF14-2FFB-473F-A773-10B7A1197F19}"/>
          </ac:inkMkLst>
        </pc:inkChg>
        <pc:inkChg chg="add del">
          <ac:chgData name="Jie Guan" userId="S::3155359@ocadu.ca::059382b4-3337-4d36-95e8-964a4f61be52" providerId="AD" clId="Web-{A417D13B-965D-4E84-8EF0-BC8548155082}" dt="2020-11-29T20:44:19.500" v="83"/>
          <ac:inkMkLst>
            <pc:docMk/>
            <pc:sldMk cId="2889870914" sldId="258"/>
            <ac:inkMk id="10" creationId="{79C5F7BE-6A16-449D-98AC-76CDC0D76F31}"/>
          </ac:inkMkLst>
        </pc:inkChg>
        <pc:inkChg chg="add del">
          <ac:chgData name="Jie Guan" userId="S::3155359@ocadu.ca::059382b4-3337-4d36-95e8-964a4f61be52" providerId="AD" clId="Web-{A417D13B-965D-4E84-8EF0-BC8548155082}" dt="2020-11-29T20:44:18.890" v="82"/>
          <ac:inkMkLst>
            <pc:docMk/>
            <pc:sldMk cId="2889870914" sldId="258"/>
            <ac:inkMk id="11" creationId="{8FD3E64C-D350-4713-A887-A101B072A421}"/>
          </ac:inkMkLst>
        </pc:inkChg>
        <pc:inkChg chg="add del">
          <ac:chgData name="Jie Guan" userId="S::3155359@ocadu.ca::059382b4-3337-4d36-95e8-964a4f61be52" providerId="AD" clId="Web-{A417D13B-965D-4E84-8EF0-BC8548155082}" dt="2020-11-29T20:44:18.281" v="81"/>
          <ac:inkMkLst>
            <pc:docMk/>
            <pc:sldMk cId="2889870914" sldId="258"/>
            <ac:inkMk id="12" creationId="{42F96D88-A96D-4580-B397-9A4A74A849D3}"/>
          </ac:inkMkLst>
        </pc:inkChg>
        <pc:inkChg chg="add del">
          <ac:chgData name="Jie Guan" userId="S::3155359@ocadu.ca::059382b4-3337-4d36-95e8-964a4f61be52" providerId="AD" clId="Web-{A417D13B-965D-4E84-8EF0-BC8548155082}" dt="2020-11-29T20:44:17.656" v="80"/>
          <ac:inkMkLst>
            <pc:docMk/>
            <pc:sldMk cId="2889870914" sldId="258"/>
            <ac:inkMk id="13" creationId="{F2B1997F-4B73-4A92-AEFE-598933EBF22E}"/>
          </ac:inkMkLst>
        </pc:inkChg>
      </pc:sldChg>
      <pc:sldChg chg="addSp modSp">
        <pc:chgData name="Jie Guan" userId="S::3155359@ocadu.ca::059382b4-3337-4d36-95e8-964a4f61be52" providerId="AD" clId="Web-{A417D13B-965D-4E84-8EF0-BC8548155082}" dt="2020-11-29T20:35:08.938" v="63" actId="1076"/>
        <pc:sldMkLst>
          <pc:docMk/>
          <pc:sldMk cId="2090011914" sldId="259"/>
        </pc:sldMkLst>
        <pc:spChg chg="add mod">
          <ac:chgData name="Jie Guan" userId="S::3155359@ocadu.ca::059382b4-3337-4d36-95e8-964a4f61be52" providerId="AD" clId="Web-{A417D13B-965D-4E84-8EF0-BC8548155082}" dt="2020-11-29T20:35:08.938" v="63" actId="1076"/>
          <ac:spMkLst>
            <pc:docMk/>
            <pc:sldMk cId="2090011914" sldId="259"/>
            <ac:spMk id="191" creationId="{D2F0B383-E361-4CDC-8D72-0848B6C932F9}"/>
          </ac:spMkLst>
        </pc:spChg>
      </pc:sldChg>
      <pc:sldChg chg="addSp delSp new">
        <pc:chgData name="Jie Guan" userId="S::3155359@ocadu.ca::059382b4-3337-4d36-95e8-964a4f61be52" providerId="AD" clId="Web-{A417D13B-965D-4E84-8EF0-BC8548155082}" dt="2020-11-29T20:43:23.750" v="70"/>
        <pc:sldMkLst>
          <pc:docMk/>
          <pc:sldMk cId="1400380749" sldId="260"/>
        </pc:sldMkLst>
        <pc:spChg chg="del">
          <ac:chgData name="Jie Guan" userId="S::3155359@ocadu.ca::059382b4-3337-4d36-95e8-964a4f61be52" providerId="AD" clId="Web-{A417D13B-965D-4E84-8EF0-BC8548155082}" dt="2020-11-29T20:35:47.423" v="66"/>
          <ac:spMkLst>
            <pc:docMk/>
            <pc:sldMk cId="1400380749" sldId="260"/>
            <ac:spMk id="2" creationId="{A65FE763-271A-4F5C-ACD2-E347DE802591}"/>
          </ac:spMkLst>
        </pc:spChg>
        <pc:spChg chg="del">
          <ac:chgData name="Jie Guan" userId="S::3155359@ocadu.ca::059382b4-3337-4d36-95e8-964a4f61be52" providerId="AD" clId="Web-{A417D13B-965D-4E84-8EF0-BC8548155082}" dt="2020-11-29T20:35:46.172" v="65"/>
          <ac:spMkLst>
            <pc:docMk/>
            <pc:sldMk cId="1400380749" sldId="260"/>
            <ac:spMk id="3" creationId="{7FF380C4-73C6-49A9-AF38-FF787BBCB6CC}"/>
          </ac:spMkLst>
        </pc:spChg>
        <pc:inkChg chg="add">
          <ac:chgData name="Jie Guan" userId="S::3155359@ocadu.ca::059382b4-3337-4d36-95e8-964a4f61be52" providerId="AD" clId="Web-{A417D13B-965D-4E84-8EF0-BC8548155082}" dt="2020-11-29T20:43:17.422" v="68"/>
          <ac:inkMkLst>
            <pc:docMk/>
            <pc:sldMk cId="1400380749" sldId="260"/>
            <ac:inkMk id="72" creationId="{9B6F584A-7399-4ED4-8C58-5CEFD4258C44}"/>
          </ac:inkMkLst>
        </pc:inkChg>
        <pc:inkChg chg="add">
          <ac:chgData name="Jie Guan" userId="S::3155359@ocadu.ca::059382b4-3337-4d36-95e8-964a4f61be52" providerId="AD" clId="Web-{A417D13B-965D-4E84-8EF0-BC8548155082}" dt="2020-11-29T20:43:20.156" v="69"/>
          <ac:inkMkLst>
            <pc:docMk/>
            <pc:sldMk cId="1400380749" sldId="260"/>
            <ac:inkMk id="73" creationId="{32552C73-0E5D-49F9-8C2E-933134C3D271}"/>
          </ac:inkMkLst>
        </pc:inkChg>
        <pc:inkChg chg="add">
          <ac:chgData name="Jie Guan" userId="S::3155359@ocadu.ca::059382b4-3337-4d36-95e8-964a4f61be52" providerId="AD" clId="Web-{A417D13B-965D-4E84-8EF0-BC8548155082}" dt="2020-11-29T20:43:23.750" v="70"/>
          <ac:inkMkLst>
            <pc:docMk/>
            <pc:sldMk cId="1400380749" sldId="260"/>
            <ac:inkMk id="74" creationId="{BCCDD59A-14A2-4942-A9AA-1937BD63C262}"/>
          </ac:inkMkLst>
        </pc:inkChg>
      </pc:sldChg>
      <pc:sldChg chg="del">
        <pc:chgData name="Jie Guan" userId="S::3155359@ocadu.ca::059382b4-3337-4d36-95e8-964a4f61be52" providerId="AD" clId="Web-{A417D13B-965D-4E84-8EF0-BC8548155082}" dt="2020-11-29T20:43:09.297" v="67"/>
        <pc:sldMkLst>
          <pc:docMk/>
          <pc:sldMk cId="1803021722" sldId="261"/>
        </pc:sldMkLst>
      </pc:sldChg>
    </pc:docChg>
  </pc:docChgLst>
  <pc:docChgLst>
    <pc:chgData name="Jie Guan" userId="059382b4-3337-4d36-95e8-964a4f61be52" providerId="ADAL" clId="{232A5F1D-8C07-FF49-98EC-D5D334EF2E75}"/>
    <pc:docChg chg="custSel modSld">
      <pc:chgData name="Jie Guan" userId="059382b4-3337-4d36-95e8-964a4f61be52" providerId="ADAL" clId="{232A5F1D-8C07-FF49-98EC-D5D334EF2E75}" dt="2020-11-29T20:42:07.346" v="427"/>
      <pc:docMkLst>
        <pc:docMk/>
      </pc:docMkLst>
      <pc:sldChg chg="addSp delSp modSp">
        <pc:chgData name="Jie Guan" userId="059382b4-3337-4d36-95e8-964a4f61be52" providerId="ADAL" clId="{232A5F1D-8C07-FF49-98EC-D5D334EF2E75}" dt="2020-11-26T20:39:38.708" v="155"/>
        <pc:sldMkLst>
          <pc:docMk/>
          <pc:sldMk cId="3006853180" sldId="257"/>
        </pc:sldMkLst>
        <pc:grpChg chg="del">
          <ac:chgData name="Jie Guan" userId="059382b4-3337-4d36-95e8-964a4f61be52" providerId="ADAL" clId="{232A5F1D-8C07-FF49-98EC-D5D334EF2E75}" dt="2020-11-26T20:36:29.162" v="21"/>
          <ac:grpSpMkLst>
            <pc:docMk/>
            <pc:sldMk cId="3006853180" sldId="257"/>
            <ac:grpSpMk id="17" creationId="{8FA0FB5E-3887-4147-BE8D-53234EA4FFFA}"/>
          </ac:grpSpMkLst>
        </pc:grpChg>
        <pc:grpChg chg="add del">
          <ac:chgData name="Jie Guan" userId="059382b4-3337-4d36-95e8-964a4f61be52" providerId="ADAL" clId="{232A5F1D-8C07-FF49-98EC-D5D334EF2E75}" dt="2020-11-26T20:36:39.987" v="31"/>
          <ac:grpSpMkLst>
            <pc:docMk/>
            <pc:sldMk cId="3006853180" sldId="257"/>
            <ac:grpSpMk id="24" creationId="{162B0A78-FF63-014C-8026-F5F415807374}"/>
          </ac:grpSpMkLst>
        </pc:grpChg>
        <pc:grpChg chg="del">
          <ac:chgData name="Jie Guan" userId="059382b4-3337-4d36-95e8-964a4f61be52" providerId="ADAL" clId="{232A5F1D-8C07-FF49-98EC-D5D334EF2E75}" dt="2020-11-26T20:36:29.166" v="24"/>
          <ac:grpSpMkLst>
            <pc:docMk/>
            <pc:sldMk cId="3006853180" sldId="257"/>
            <ac:grpSpMk id="29" creationId="{7EE92247-3D3E-4A93-BEA2-26D8D20A3606}"/>
          </ac:grpSpMkLst>
        </pc:grpChg>
        <pc:grpChg chg="del">
          <ac:chgData name="Jie Guan" userId="059382b4-3337-4d36-95e8-964a4f61be52" providerId="ADAL" clId="{232A5F1D-8C07-FF49-98EC-D5D334EF2E75}" dt="2020-11-26T20:36:29.158" v="20"/>
          <ac:grpSpMkLst>
            <pc:docMk/>
            <pc:sldMk cId="3006853180" sldId="257"/>
            <ac:grpSpMk id="37" creationId="{26B66409-4A41-4F81-8CD8-904B75C83A22}"/>
          </ac:grpSpMkLst>
        </pc:grpChg>
        <pc:grpChg chg="add del">
          <ac:chgData name="Jie Guan" userId="059382b4-3337-4d36-95e8-964a4f61be52" providerId="ADAL" clId="{232A5F1D-8C07-FF49-98EC-D5D334EF2E75}" dt="2020-11-26T20:36:49.524" v="40"/>
          <ac:grpSpMkLst>
            <pc:docMk/>
            <pc:sldMk cId="3006853180" sldId="257"/>
            <ac:grpSpMk id="38" creationId="{A611181F-6BB8-E440-84B4-B55703802AA6}"/>
          </ac:grpSpMkLst>
        </pc:grpChg>
        <pc:grpChg chg="add del">
          <ac:chgData name="Jie Guan" userId="059382b4-3337-4d36-95e8-964a4f61be52" providerId="ADAL" clId="{232A5F1D-8C07-FF49-98EC-D5D334EF2E75}" dt="2020-11-26T20:36:51.747" v="43"/>
          <ac:grpSpMkLst>
            <pc:docMk/>
            <pc:sldMk cId="3006853180" sldId="257"/>
            <ac:grpSpMk id="47" creationId="{585B925C-8246-3F44-BB07-EDD0F8B5D9EB}"/>
          </ac:grpSpMkLst>
        </pc:grpChg>
        <pc:grpChg chg="add del">
          <ac:chgData name="Jie Guan" userId="059382b4-3337-4d36-95e8-964a4f61be52" providerId="ADAL" clId="{232A5F1D-8C07-FF49-98EC-D5D334EF2E75}" dt="2020-11-26T20:36:53.439" v="46"/>
          <ac:grpSpMkLst>
            <pc:docMk/>
            <pc:sldMk cId="3006853180" sldId="257"/>
            <ac:grpSpMk id="50" creationId="{F7570398-E200-6B46-9F5A-12D8DE529450}"/>
          </ac:grpSpMkLst>
        </pc:grpChg>
        <pc:grpChg chg="add del">
          <ac:chgData name="Jie Guan" userId="059382b4-3337-4d36-95e8-964a4f61be52" providerId="ADAL" clId="{232A5F1D-8C07-FF49-98EC-D5D334EF2E75}" dt="2020-11-26T20:36:54.015" v="48"/>
          <ac:grpSpMkLst>
            <pc:docMk/>
            <pc:sldMk cId="3006853180" sldId="257"/>
            <ac:grpSpMk id="53" creationId="{2BDFE753-7976-CA47-AF48-9C7293087B92}"/>
          </ac:grpSpMkLst>
        </pc:grpChg>
        <pc:grpChg chg="add del">
          <ac:chgData name="Jie Guan" userId="059382b4-3337-4d36-95e8-964a4f61be52" providerId="ADAL" clId="{232A5F1D-8C07-FF49-98EC-D5D334EF2E75}" dt="2020-11-26T20:36:58.700" v="57"/>
          <ac:grpSpMkLst>
            <pc:docMk/>
            <pc:sldMk cId="3006853180" sldId="257"/>
            <ac:grpSpMk id="55" creationId="{E02B008E-9F5F-F946-9CA7-FD4DE6FC0777}"/>
          </ac:grpSpMkLst>
        </pc:grpChg>
        <pc:grpChg chg="add del">
          <ac:chgData name="Jie Guan" userId="059382b4-3337-4d36-95e8-964a4f61be52" providerId="ADAL" clId="{232A5F1D-8C07-FF49-98EC-D5D334EF2E75}" dt="2020-11-26T20:36:59.502" v="59"/>
          <ac:grpSpMkLst>
            <pc:docMk/>
            <pc:sldMk cId="3006853180" sldId="257"/>
            <ac:grpSpMk id="1024" creationId="{FDC6411E-52AB-1B47-BFF8-963858E22475}"/>
          </ac:grpSpMkLst>
        </pc:grpChg>
        <pc:grpChg chg="add del">
          <ac:chgData name="Jie Guan" userId="059382b4-3337-4d36-95e8-964a4f61be52" providerId="ADAL" clId="{232A5F1D-8C07-FF49-98EC-D5D334EF2E75}" dt="2020-11-26T20:37:11.248" v="72"/>
          <ac:grpSpMkLst>
            <pc:docMk/>
            <pc:sldMk cId="3006853180" sldId="257"/>
            <ac:grpSpMk id="1027" creationId="{66295041-103B-6141-9231-CB2E20908438}"/>
          </ac:grpSpMkLst>
        </pc:grpChg>
        <pc:grpChg chg="add">
          <ac:chgData name="Jie Guan" userId="059382b4-3337-4d36-95e8-964a4f61be52" providerId="ADAL" clId="{232A5F1D-8C07-FF49-98EC-D5D334EF2E75}" dt="2020-11-26T20:37:07.845" v="70"/>
          <ac:grpSpMkLst>
            <pc:docMk/>
            <pc:sldMk cId="3006853180" sldId="257"/>
            <ac:grpSpMk id="1038" creationId="{8744A56D-F1BA-794C-A4FE-41225C2E1A9C}"/>
          </ac:grpSpMkLst>
        </pc:grpChg>
        <pc:grpChg chg="add">
          <ac:chgData name="Jie Guan" userId="059382b4-3337-4d36-95e8-964a4f61be52" providerId="ADAL" clId="{232A5F1D-8C07-FF49-98EC-D5D334EF2E75}" dt="2020-11-26T20:37:07.845" v="70"/>
          <ac:grpSpMkLst>
            <pc:docMk/>
            <pc:sldMk cId="3006853180" sldId="257"/>
            <ac:grpSpMk id="1039" creationId="{605CCA06-6FBE-B344-9134-C42D7E669C80}"/>
          </ac:grpSpMkLst>
        </pc:grpChg>
        <pc:grpChg chg="add">
          <ac:chgData name="Jie Guan" userId="059382b4-3337-4d36-95e8-964a4f61be52" providerId="ADAL" clId="{232A5F1D-8C07-FF49-98EC-D5D334EF2E75}" dt="2020-11-26T20:37:11.248" v="72"/>
          <ac:grpSpMkLst>
            <pc:docMk/>
            <pc:sldMk cId="3006853180" sldId="257"/>
            <ac:grpSpMk id="1041" creationId="{867477BB-38BA-4045-9D51-B63652AC79B3}"/>
          </ac:grpSpMkLst>
        </pc:grpChg>
        <pc:grpChg chg="add">
          <ac:chgData name="Jie Guan" userId="059382b4-3337-4d36-95e8-964a4f61be52" providerId="ADAL" clId="{232A5F1D-8C07-FF49-98EC-D5D334EF2E75}" dt="2020-11-26T20:37:35.861" v="78"/>
          <ac:grpSpMkLst>
            <pc:docMk/>
            <pc:sldMk cId="3006853180" sldId="257"/>
            <ac:grpSpMk id="1047" creationId="{DB898D27-B288-024D-BF4F-C5CCC15CABA3}"/>
          </ac:grpSpMkLst>
        </pc:grpChg>
        <pc:grpChg chg="add">
          <ac:chgData name="Jie Guan" userId="059382b4-3337-4d36-95e8-964a4f61be52" providerId="ADAL" clId="{232A5F1D-8C07-FF49-98EC-D5D334EF2E75}" dt="2020-11-26T20:37:35.861" v="78"/>
          <ac:grpSpMkLst>
            <pc:docMk/>
            <pc:sldMk cId="3006853180" sldId="257"/>
            <ac:grpSpMk id="1048" creationId="{F8B7A09D-0B84-1D4B-BDFB-ED7E1B168D7C}"/>
          </ac:grpSpMkLst>
        </pc:grpChg>
        <pc:grpChg chg="add">
          <ac:chgData name="Jie Guan" userId="059382b4-3337-4d36-95e8-964a4f61be52" providerId="ADAL" clId="{232A5F1D-8C07-FF49-98EC-D5D334EF2E75}" dt="2020-11-26T20:37:38.708" v="81"/>
          <ac:grpSpMkLst>
            <pc:docMk/>
            <pc:sldMk cId="3006853180" sldId="257"/>
            <ac:grpSpMk id="1051" creationId="{CC210B84-2AFF-C640-9C9F-F3D6D573778E}"/>
          </ac:grpSpMkLst>
        </pc:grpChg>
        <pc:grpChg chg="add del">
          <ac:chgData name="Jie Guan" userId="059382b4-3337-4d36-95e8-964a4f61be52" providerId="ADAL" clId="{232A5F1D-8C07-FF49-98EC-D5D334EF2E75}" dt="2020-11-26T20:37:52.567" v="93"/>
          <ac:grpSpMkLst>
            <pc:docMk/>
            <pc:sldMk cId="3006853180" sldId="257"/>
            <ac:grpSpMk id="1054" creationId="{E963EE1A-C93F-8144-BCD7-C15E681864FC}"/>
          </ac:grpSpMkLst>
        </pc:grpChg>
        <pc:grpChg chg="add del">
          <ac:chgData name="Jie Guan" userId="059382b4-3337-4d36-95e8-964a4f61be52" providerId="ADAL" clId="{232A5F1D-8C07-FF49-98EC-D5D334EF2E75}" dt="2020-11-26T20:37:59.596" v="96"/>
          <ac:grpSpMkLst>
            <pc:docMk/>
            <pc:sldMk cId="3006853180" sldId="257"/>
            <ac:grpSpMk id="1063" creationId="{79A69986-C803-F448-98C5-9C0182C5B275}"/>
          </ac:grpSpMkLst>
        </pc:grpChg>
        <pc:grpChg chg="add">
          <ac:chgData name="Jie Guan" userId="059382b4-3337-4d36-95e8-964a4f61be52" providerId="ADAL" clId="{232A5F1D-8C07-FF49-98EC-D5D334EF2E75}" dt="2020-11-26T20:37:59.596" v="96"/>
          <ac:grpSpMkLst>
            <pc:docMk/>
            <pc:sldMk cId="3006853180" sldId="257"/>
            <ac:grpSpMk id="1066" creationId="{4709F3F6-E098-C74A-99C8-592793A47743}"/>
          </ac:grpSpMkLst>
        </pc:grpChg>
        <pc:grpChg chg="add del">
          <ac:chgData name="Jie Guan" userId="059382b4-3337-4d36-95e8-964a4f61be52" providerId="ADAL" clId="{232A5F1D-8C07-FF49-98EC-D5D334EF2E75}" dt="2020-11-26T20:38:15.313" v="106"/>
          <ac:grpSpMkLst>
            <pc:docMk/>
            <pc:sldMk cId="3006853180" sldId="257"/>
            <ac:grpSpMk id="1072" creationId="{5529686C-8EE8-464F-BCE0-A93AA7EE5365}"/>
          </ac:grpSpMkLst>
        </pc:grpChg>
        <pc:grpChg chg="add del">
          <ac:chgData name="Jie Guan" userId="059382b4-3337-4d36-95e8-964a4f61be52" providerId="ADAL" clId="{232A5F1D-8C07-FF49-98EC-D5D334EF2E75}" dt="2020-11-26T20:38:19.146" v="113"/>
          <ac:grpSpMkLst>
            <pc:docMk/>
            <pc:sldMk cId="3006853180" sldId="257"/>
            <ac:grpSpMk id="1076" creationId="{8A87E8FD-8A3E-A949-A8C2-31B8313810B6}"/>
          </ac:grpSpMkLst>
        </pc:grpChg>
        <pc:grpChg chg="add">
          <ac:chgData name="Jie Guan" userId="059382b4-3337-4d36-95e8-964a4f61be52" providerId="ADAL" clId="{232A5F1D-8C07-FF49-98EC-D5D334EF2E75}" dt="2020-11-26T20:38:19.146" v="113"/>
          <ac:grpSpMkLst>
            <pc:docMk/>
            <pc:sldMk cId="3006853180" sldId="257"/>
            <ac:grpSpMk id="1083" creationId="{6E001257-BEB5-AC48-A022-A52A41A77C05}"/>
          </ac:grpSpMkLst>
        </pc:grpChg>
        <pc:grpChg chg="add">
          <ac:chgData name="Jie Guan" userId="059382b4-3337-4d36-95e8-964a4f61be52" providerId="ADAL" clId="{232A5F1D-8C07-FF49-98EC-D5D334EF2E75}" dt="2020-11-26T20:38:44.610" v="123"/>
          <ac:grpSpMkLst>
            <pc:docMk/>
            <pc:sldMk cId="3006853180" sldId="257"/>
            <ac:grpSpMk id="1088" creationId="{8DE348A2-F3DE-904F-910A-EF7E19EAE02B}"/>
          </ac:grpSpMkLst>
        </pc:grpChg>
        <pc:grpChg chg="add">
          <ac:chgData name="Jie Guan" userId="059382b4-3337-4d36-95e8-964a4f61be52" providerId="ADAL" clId="{232A5F1D-8C07-FF49-98EC-D5D334EF2E75}" dt="2020-11-26T20:39:01.833" v="133"/>
          <ac:grpSpMkLst>
            <pc:docMk/>
            <pc:sldMk cId="3006853180" sldId="257"/>
            <ac:grpSpMk id="1098" creationId="{12DFDCA5-6B5D-264D-A121-CAC9985CCCFC}"/>
          </ac:grpSpMkLst>
        </pc:grpChg>
        <pc:grpChg chg="add">
          <ac:chgData name="Jie Guan" userId="059382b4-3337-4d36-95e8-964a4f61be52" providerId="ADAL" clId="{232A5F1D-8C07-FF49-98EC-D5D334EF2E75}" dt="2020-11-26T20:39:17.008" v="138"/>
          <ac:grpSpMkLst>
            <pc:docMk/>
            <pc:sldMk cId="3006853180" sldId="257"/>
            <ac:grpSpMk id="1101" creationId="{4DBE7E7E-D965-7342-93A9-D5C0B7C7FC74}"/>
          </ac:grpSpMkLst>
        </pc:grpChg>
        <pc:grpChg chg="add">
          <ac:chgData name="Jie Guan" userId="059382b4-3337-4d36-95e8-964a4f61be52" providerId="ADAL" clId="{232A5F1D-8C07-FF49-98EC-D5D334EF2E75}" dt="2020-11-26T20:39:27.122" v="143"/>
          <ac:grpSpMkLst>
            <pc:docMk/>
            <pc:sldMk cId="3006853180" sldId="257"/>
            <ac:grpSpMk id="1106" creationId="{F5DE03BB-5AE9-4C47-A034-B169B72A0224}"/>
          </ac:grpSpMkLst>
        </pc:grpChg>
        <pc:grpChg chg="add">
          <ac:chgData name="Jie Guan" userId="059382b4-3337-4d36-95e8-964a4f61be52" providerId="ADAL" clId="{232A5F1D-8C07-FF49-98EC-D5D334EF2E75}" dt="2020-11-26T20:39:38.708" v="155"/>
          <ac:grpSpMkLst>
            <pc:docMk/>
            <pc:sldMk cId="3006853180" sldId="257"/>
            <ac:grpSpMk id="1118" creationId="{45E4371C-C66F-EF44-9960-11425B190B63}"/>
          </ac:grpSpMkLst>
        </pc:grpChg>
        <pc:inkChg chg="del">
          <ac:chgData name="Jie Guan" userId="059382b4-3337-4d36-95e8-964a4f61be52" providerId="ADAL" clId="{232A5F1D-8C07-FF49-98EC-D5D334EF2E75}" dt="2020-11-26T20:36:29.133" v="4"/>
          <ac:inkMkLst>
            <pc:docMk/>
            <pc:sldMk cId="3006853180" sldId="257"/>
            <ac:inkMk id="2" creationId="{7501E57F-9CEC-44F5-B2B2-C27789EF7459}"/>
          </ac:inkMkLst>
        </pc:inkChg>
        <pc:inkChg chg="del">
          <ac:chgData name="Jie Guan" userId="059382b4-3337-4d36-95e8-964a4f61be52" providerId="ADAL" clId="{232A5F1D-8C07-FF49-98EC-D5D334EF2E75}" dt="2020-11-26T20:36:29.153" v="18"/>
          <ac:inkMkLst>
            <pc:docMk/>
            <pc:sldMk cId="3006853180" sldId="257"/>
            <ac:inkMk id="3" creationId="{8FA9442A-90A4-4765-BA69-861F4EE5D610}"/>
          </ac:inkMkLst>
        </pc:inkChg>
        <pc:inkChg chg="del">
          <ac:chgData name="Jie Guan" userId="059382b4-3337-4d36-95e8-964a4f61be52" providerId="ADAL" clId="{232A5F1D-8C07-FF49-98EC-D5D334EF2E75}" dt="2020-11-26T20:36:29.168" v="25"/>
          <ac:inkMkLst>
            <pc:docMk/>
            <pc:sldMk cId="3006853180" sldId="257"/>
            <ac:inkMk id="4" creationId="{F0FC877D-DEAA-44FE-9F32-EDA6E4D122C1}"/>
          </ac:inkMkLst>
        </pc:inkChg>
        <pc:inkChg chg="del">
          <ac:chgData name="Jie Guan" userId="059382b4-3337-4d36-95e8-964a4f61be52" providerId="ADAL" clId="{232A5F1D-8C07-FF49-98EC-D5D334EF2E75}" dt="2020-11-26T20:36:29.144" v="11"/>
          <ac:inkMkLst>
            <pc:docMk/>
            <pc:sldMk cId="3006853180" sldId="257"/>
            <ac:inkMk id="5" creationId="{1E250695-4283-42BB-96C3-8B9BD174962C}"/>
          </ac:inkMkLst>
        </pc:inkChg>
        <pc:inkChg chg="del">
          <ac:chgData name="Jie Guan" userId="059382b4-3337-4d36-95e8-964a4f61be52" providerId="ADAL" clId="{232A5F1D-8C07-FF49-98EC-D5D334EF2E75}" dt="2020-11-26T20:36:29.131" v="3"/>
          <ac:inkMkLst>
            <pc:docMk/>
            <pc:sldMk cId="3006853180" sldId="257"/>
            <ac:inkMk id="6" creationId="{48938E48-F4E0-4E83-8B8B-4DEF6C93E2D8}"/>
          </ac:inkMkLst>
        </pc:inkChg>
        <pc:inkChg chg="del">
          <ac:chgData name="Jie Guan" userId="059382b4-3337-4d36-95e8-964a4f61be52" providerId="ADAL" clId="{232A5F1D-8C07-FF49-98EC-D5D334EF2E75}" dt="2020-11-26T20:36:29.152" v="17"/>
          <ac:inkMkLst>
            <pc:docMk/>
            <pc:sldMk cId="3006853180" sldId="257"/>
            <ac:inkMk id="7" creationId="{49397427-DE60-4B68-B52D-38277AF4BD37}"/>
          </ac:inkMkLst>
        </pc:inkChg>
        <pc:inkChg chg="del">
          <ac:chgData name="Jie Guan" userId="059382b4-3337-4d36-95e8-964a4f61be52" providerId="ADAL" clId="{232A5F1D-8C07-FF49-98EC-D5D334EF2E75}" dt="2020-11-26T20:36:29.121" v="0"/>
          <ac:inkMkLst>
            <pc:docMk/>
            <pc:sldMk cId="3006853180" sldId="257"/>
            <ac:inkMk id="8" creationId="{CB11371D-98E4-40AF-A07F-7C81DA7061BC}"/>
          </ac:inkMkLst>
        </pc:inkChg>
        <pc:inkChg chg="del topLvl">
          <ac:chgData name="Jie Guan" userId="059382b4-3337-4d36-95e8-964a4f61be52" providerId="ADAL" clId="{232A5F1D-8C07-FF49-98EC-D5D334EF2E75}" dt="2020-11-26T20:36:29.165" v="23"/>
          <ac:inkMkLst>
            <pc:docMk/>
            <pc:sldMk cId="3006853180" sldId="257"/>
            <ac:inkMk id="9" creationId="{8CB3696C-7FF6-4559-B1AF-FB5F57CFC7E7}"/>
          </ac:inkMkLst>
        </pc:inkChg>
        <pc:inkChg chg="del">
          <ac:chgData name="Jie Guan" userId="059382b4-3337-4d36-95e8-964a4f61be52" providerId="ADAL" clId="{232A5F1D-8C07-FF49-98EC-D5D334EF2E75}" dt="2020-11-26T20:36:29.151" v="16"/>
          <ac:inkMkLst>
            <pc:docMk/>
            <pc:sldMk cId="3006853180" sldId="257"/>
            <ac:inkMk id="10" creationId="{8F13AFFC-CA8D-4420-92C2-2F9CBB03DE3B}"/>
          </ac:inkMkLst>
        </pc:inkChg>
        <pc:inkChg chg="del topLvl">
          <ac:chgData name="Jie Guan" userId="059382b4-3337-4d36-95e8-964a4f61be52" providerId="ADAL" clId="{232A5F1D-8C07-FF49-98EC-D5D334EF2E75}" dt="2020-11-26T20:36:29.162" v="21"/>
          <ac:inkMkLst>
            <pc:docMk/>
            <pc:sldMk cId="3006853180" sldId="257"/>
            <ac:inkMk id="11" creationId="{79B907CF-22FF-4711-B638-435981B0D349}"/>
          </ac:inkMkLst>
        </pc:inkChg>
        <pc:inkChg chg="del">
          <ac:chgData name="Jie Guan" userId="059382b4-3337-4d36-95e8-964a4f61be52" providerId="ADAL" clId="{232A5F1D-8C07-FF49-98EC-D5D334EF2E75}" dt="2020-11-26T20:36:29.148" v="14"/>
          <ac:inkMkLst>
            <pc:docMk/>
            <pc:sldMk cId="3006853180" sldId="257"/>
            <ac:inkMk id="12" creationId="{CE6CCAC4-F15E-42F7-97C8-537D5400A45B}"/>
          </ac:inkMkLst>
        </pc:inkChg>
        <pc:inkChg chg="add topLvl">
          <ac:chgData name="Jie Guan" userId="059382b4-3337-4d36-95e8-964a4f61be52" providerId="ADAL" clId="{232A5F1D-8C07-FF49-98EC-D5D334EF2E75}" dt="2020-11-26T20:37:11.248" v="72"/>
          <ac:inkMkLst>
            <pc:docMk/>
            <pc:sldMk cId="3006853180" sldId="257"/>
            <ac:inkMk id="13" creationId="{6C9A1952-06E5-B042-8C76-336E072E9754}"/>
          </ac:inkMkLst>
        </pc:inkChg>
        <pc:inkChg chg="del">
          <ac:chgData name="Jie Guan" userId="059382b4-3337-4d36-95e8-964a4f61be52" providerId="ADAL" clId="{232A5F1D-8C07-FF49-98EC-D5D334EF2E75}" dt="2020-11-26T20:36:29.143" v="10"/>
          <ac:inkMkLst>
            <pc:docMk/>
            <pc:sldMk cId="3006853180" sldId="257"/>
            <ac:inkMk id="14" creationId="{A3181D15-78D6-472A-AA1E-9EDB96EF999F}"/>
          </ac:inkMkLst>
        </pc:inkChg>
        <pc:inkChg chg="del">
          <ac:chgData name="Jie Guan" userId="059382b4-3337-4d36-95e8-964a4f61be52" providerId="ADAL" clId="{232A5F1D-8C07-FF49-98EC-D5D334EF2E75}" dt="2020-11-26T20:36:29.139" v="8"/>
          <ac:inkMkLst>
            <pc:docMk/>
            <pc:sldMk cId="3006853180" sldId="257"/>
            <ac:inkMk id="15" creationId="{1C91A35C-9AFA-4B66-90AF-A692B7900385}"/>
          </ac:inkMkLst>
        </pc:inkChg>
        <pc:inkChg chg="del">
          <ac:chgData name="Jie Guan" userId="059382b4-3337-4d36-95e8-964a4f61be52" providerId="ADAL" clId="{232A5F1D-8C07-FF49-98EC-D5D334EF2E75}" dt="2020-11-26T20:36:29.145" v="12"/>
          <ac:inkMkLst>
            <pc:docMk/>
            <pc:sldMk cId="3006853180" sldId="257"/>
            <ac:inkMk id="16" creationId="{4CBC9FD4-B00D-4BD7-9385-7DDD295FBB3F}"/>
          </ac:inkMkLst>
        </pc:inkChg>
        <pc:inkChg chg="del">
          <ac:chgData name="Jie Guan" userId="059382b4-3337-4d36-95e8-964a4f61be52" providerId="ADAL" clId="{232A5F1D-8C07-FF49-98EC-D5D334EF2E75}" dt="2020-11-26T20:36:29.127" v="1"/>
          <ac:inkMkLst>
            <pc:docMk/>
            <pc:sldMk cId="3006853180" sldId="257"/>
            <ac:inkMk id="19" creationId="{3D8842EB-4398-4E99-886A-13073DC0C6C3}"/>
          </ac:inkMkLst>
        </pc:inkChg>
        <pc:inkChg chg="add topLvl">
          <ac:chgData name="Jie Guan" userId="059382b4-3337-4d36-95e8-964a4f61be52" providerId="ADAL" clId="{232A5F1D-8C07-FF49-98EC-D5D334EF2E75}" dt="2020-11-26T20:37:11.248" v="72"/>
          <ac:inkMkLst>
            <pc:docMk/>
            <pc:sldMk cId="3006853180" sldId="257"/>
            <ac:inkMk id="20" creationId="{D27D0FC1-08F9-1846-98FD-377BEA617DBD}"/>
          </ac:inkMkLst>
        </pc:inkChg>
        <pc:inkChg chg="del">
          <ac:chgData name="Jie Guan" userId="059382b4-3337-4d36-95e8-964a4f61be52" providerId="ADAL" clId="{232A5F1D-8C07-FF49-98EC-D5D334EF2E75}" dt="2020-11-26T20:36:29.138" v="7"/>
          <ac:inkMkLst>
            <pc:docMk/>
            <pc:sldMk cId="3006853180" sldId="257"/>
            <ac:inkMk id="21" creationId="{B1E72999-3B4F-48D6-8DE7-0F0BFAAA199D}"/>
          </ac:inkMkLst>
        </pc:inkChg>
        <pc:inkChg chg="del topLvl">
          <ac:chgData name="Jie Guan" userId="059382b4-3337-4d36-95e8-964a4f61be52" providerId="ADAL" clId="{232A5F1D-8C07-FF49-98EC-D5D334EF2E75}" dt="2020-11-26T20:36:29.166" v="24"/>
          <ac:inkMkLst>
            <pc:docMk/>
            <pc:sldMk cId="3006853180" sldId="257"/>
            <ac:inkMk id="22" creationId="{85B4A32B-C5FA-4BBE-BE73-5BEC83BAE2E4}"/>
          </ac:inkMkLst>
        </pc:inkChg>
        <pc:inkChg chg="del">
          <ac:chgData name="Jie Guan" userId="059382b4-3337-4d36-95e8-964a4f61be52" providerId="ADAL" clId="{232A5F1D-8C07-FF49-98EC-D5D334EF2E75}" dt="2020-11-26T20:36:29.137" v="6"/>
          <ac:inkMkLst>
            <pc:docMk/>
            <pc:sldMk cId="3006853180" sldId="257"/>
            <ac:inkMk id="23" creationId="{DC587574-ED3E-410A-B989-CEA8D0E4BC38}"/>
          </ac:inkMkLst>
        </pc:inkChg>
        <pc:inkChg chg="del">
          <ac:chgData name="Jie Guan" userId="059382b4-3337-4d36-95e8-964a4f61be52" providerId="ADAL" clId="{232A5F1D-8C07-FF49-98EC-D5D334EF2E75}" dt="2020-11-26T20:36:29.135" v="5"/>
          <ac:inkMkLst>
            <pc:docMk/>
            <pc:sldMk cId="3006853180" sldId="257"/>
            <ac:inkMk id="25" creationId="{517F8F5B-85A3-4AD2-A924-D837549C16CF}"/>
          </ac:inkMkLst>
        </pc:inkChg>
        <pc:inkChg chg="topLvl">
          <ac:chgData name="Jie Guan" userId="059382b4-3337-4d36-95e8-964a4f61be52" providerId="ADAL" clId="{232A5F1D-8C07-FF49-98EC-D5D334EF2E75}" dt="2020-11-26T20:36:29.166" v="24"/>
          <ac:inkMkLst>
            <pc:docMk/>
            <pc:sldMk cId="3006853180" sldId="257"/>
            <ac:inkMk id="26" creationId="{D70EBB4C-C2FD-47DD-AAED-1182D086BB3E}"/>
          </ac:inkMkLst>
        </pc:inkChg>
        <pc:inkChg chg="add topLvl">
          <ac:chgData name="Jie Guan" userId="059382b4-3337-4d36-95e8-964a4f61be52" providerId="ADAL" clId="{232A5F1D-8C07-FF49-98EC-D5D334EF2E75}" dt="2020-11-26T20:37:11.248" v="72"/>
          <ac:inkMkLst>
            <pc:docMk/>
            <pc:sldMk cId="3006853180" sldId="257"/>
            <ac:inkMk id="27" creationId="{46942271-B934-AE4C-91E7-C2B8E643868D}"/>
          </ac:inkMkLst>
        </pc:inkChg>
        <pc:inkChg chg="del">
          <ac:chgData name="Jie Guan" userId="059382b4-3337-4d36-95e8-964a4f61be52" providerId="ADAL" clId="{232A5F1D-8C07-FF49-98EC-D5D334EF2E75}" dt="2020-11-26T20:36:29.155" v="19"/>
          <ac:inkMkLst>
            <pc:docMk/>
            <pc:sldMk cId="3006853180" sldId="257"/>
            <ac:inkMk id="28" creationId="{6F688EBC-58AF-40F8-B22C-E87BCF587550}"/>
          </ac:inkMkLst>
        </pc:inkChg>
        <pc:inkChg chg="del topLvl">
          <ac:chgData name="Jie Guan" userId="059382b4-3337-4d36-95e8-964a4f61be52" providerId="ADAL" clId="{232A5F1D-8C07-FF49-98EC-D5D334EF2E75}" dt="2020-11-26T20:36:29.158" v="20"/>
          <ac:inkMkLst>
            <pc:docMk/>
            <pc:sldMk cId="3006853180" sldId="257"/>
            <ac:inkMk id="30" creationId="{E83A053E-F981-4FC7-979C-80053B80DE1E}"/>
          </ac:inkMkLst>
        </pc:inkChg>
        <pc:inkChg chg="del">
          <ac:chgData name="Jie Guan" userId="059382b4-3337-4d36-95e8-964a4f61be52" providerId="ADAL" clId="{232A5F1D-8C07-FF49-98EC-D5D334EF2E75}" dt="2020-11-26T20:36:29.147" v="13"/>
          <ac:inkMkLst>
            <pc:docMk/>
            <pc:sldMk cId="3006853180" sldId="257"/>
            <ac:inkMk id="31" creationId="{925509FF-D85C-4F73-B5C6-CBD6DEAB2C39}"/>
          </ac:inkMkLst>
        </pc:inkChg>
        <pc:inkChg chg="del">
          <ac:chgData name="Jie Guan" userId="059382b4-3337-4d36-95e8-964a4f61be52" providerId="ADAL" clId="{232A5F1D-8C07-FF49-98EC-D5D334EF2E75}" dt="2020-11-26T20:36:29.129" v="2"/>
          <ac:inkMkLst>
            <pc:docMk/>
            <pc:sldMk cId="3006853180" sldId="257"/>
            <ac:inkMk id="32" creationId="{18C0823F-8B6A-4F86-AFF1-357A26DDC2BC}"/>
          </ac:inkMkLst>
        </pc:inkChg>
        <pc:inkChg chg="del topLvl">
          <ac:chgData name="Jie Guan" userId="059382b4-3337-4d36-95e8-964a4f61be52" providerId="ADAL" clId="{232A5F1D-8C07-FF49-98EC-D5D334EF2E75}" dt="2020-11-26T20:36:29.163" v="22"/>
          <ac:inkMkLst>
            <pc:docMk/>
            <pc:sldMk cId="3006853180" sldId="257"/>
            <ac:inkMk id="33" creationId="{C2E4CB62-DF00-43D0-B645-56EA115BA31A}"/>
          </ac:inkMkLst>
        </pc:inkChg>
        <pc:inkChg chg="add topLvl">
          <ac:chgData name="Jie Guan" userId="059382b4-3337-4d36-95e8-964a4f61be52" providerId="ADAL" clId="{232A5F1D-8C07-FF49-98EC-D5D334EF2E75}" dt="2020-11-26T20:37:11.248" v="72"/>
          <ac:inkMkLst>
            <pc:docMk/>
            <pc:sldMk cId="3006853180" sldId="257"/>
            <ac:inkMk id="34" creationId="{52BA9CD7-F5A4-364D-B934-B649BD6F74E7}"/>
          </ac:inkMkLst>
        </pc:inkChg>
        <pc:inkChg chg="del">
          <ac:chgData name="Jie Guan" userId="059382b4-3337-4d36-95e8-964a4f61be52" providerId="ADAL" clId="{232A5F1D-8C07-FF49-98EC-D5D334EF2E75}" dt="2020-11-26T20:36:29.150" v="15"/>
          <ac:inkMkLst>
            <pc:docMk/>
            <pc:sldMk cId="3006853180" sldId="257"/>
            <ac:inkMk id="35" creationId="{52AC2DA6-367E-481A-8492-F2D19E3D2F01}"/>
          </ac:inkMkLst>
        </pc:inkChg>
        <pc:inkChg chg="del">
          <ac:chgData name="Jie Guan" userId="059382b4-3337-4d36-95e8-964a4f61be52" providerId="ADAL" clId="{232A5F1D-8C07-FF49-98EC-D5D334EF2E75}" dt="2020-11-26T20:36:29.141" v="9"/>
          <ac:inkMkLst>
            <pc:docMk/>
            <pc:sldMk cId="3006853180" sldId="257"/>
            <ac:inkMk id="36" creationId="{BF22666E-DADC-438F-A0D4-B1D2F2F7AB60}"/>
          </ac:inkMkLst>
        </pc:inkChg>
        <pc:inkChg chg="add topLvl">
          <ac:chgData name="Jie Guan" userId="059382b4-3337-4d36-95e8-964a4f61be52" providerId="ADAL" clId="{232A5F1D-8C07-FF49-98EC-D5D334EF2E75}" dt="2020-11-26T20:37:11.248" v="72"/>
          <ac:inkMkLst>
            <pc:docMk/>
            <pc:sldMk cId="3006853180" sldId="257"/>
            <ac:inkMk id="39" creationId="{96194AB5-301A-FA43-8A4C-C044E150626D}"/>
          </ac:inkMkLst>
        </pc:inkChg>
        <pc:inkChg chg="add topLvl">
          <ac:chgData name="Jie Guan" userId="059382b4-3337-4d36-95e8-964a4f61be52" providerId="ADAL" clId="{232A5F1D-8C07-FF49-98EC-D5D334EF2E75}" dt="2020-11-26T20:37:11.248" v="72"/>
          <ac:inkMkLst>
            <pc:docMk/>
            <pc:sldMk cId="3006853180" sldId="257"/>
            <ac:inkMk id="40" creationId="{8D281763-99FB-1C48-8273-76A79FA68875}"/>
          </ac:inkMkLst>
        </pc:inkChg>
        <pc:inkChg chg="add topLvl">
          <ac:chgData name="Jie Guan" userId="059382b4-3337-4d36-95e8-964a4f61be52" providerId="ADAL" clId="{232A5F1D-8C07-FF49-98EC-D5D334EF2E75}" dt="2020-11-26T20:37:11.248" v="72"/>
          <ac:inkMkLst>
            <pc:docMk/>
            <pc:sldMk cId="3006853180" sldId="257"/>
            <ac:inkMk id="41" creationId="{5B673004-14D0-6049-B0BC-2799F81BB2BA}"/>
          </ac:inkMkLst>
        </pc:inkChg>
        <pc:inkChg chg="add topLvl">
          <ac:chgData name="Jie Guan" userId="059382b4-3337-4d36-95e8-964a4f61be52" providerId="ADAL" clId="{232A5F1D-8C07-FF49-98EC-D5D334EF2E75}" dt="2020-11-26T20:37:11.248" v="72"/>
          <ac:inkMkLst>
            <pc:docMk/>
            <pc:sldMk cId="3006853180" sldId="257"/>
            <ac:inkMk id="42" creationId="{D8D3B27E-5435-FB48-925A-B4877EF442B0}"/>
          </ac:inkMkLst>
        </pc:inkChg>
        <pc:inkChg chg="add topLvl">
          <ac:chgData name="Jie Guan" userId="059382b4-3337-4d36-95e8-964a4f61be52" providerId="ADAL" clId="{232A5F1D-8C07-FF49-98EC-D5D334EF2E75}" dt="2020-11-26T20:37:11.248" v="72"/>
          <ac:inkMkLst>
            <pc:docMk/>
            <pc:sldMk cId="3006853180" sldId="257"/>
            <ac:inkMk id="43" creationId="{F7E3EB9E-FB21-BD4C-941F-0BFA98577FD1}"/>
          </ac:inkMkLst>
        </pc:inkChg>
        <pc:inkChg chg="add topLvl">
          <ac:chgData name="Jie Guan" userId="059382b4-3337-4d36-95e8-964a4f61be52" providerId="ADAL" clId="{232A5F1D-8C07-FF49-98EC-D5D334EF2E75}" dt="2020-11-26T20:37:11.248" v="72"/>
          <ac:inkMkLst>
            <pc:docMk/>
            <pc:sldMk cId="3006853180" sldId="257"/>
            <ac:inkMk id="44" creationId="{7B0787EC-4ABB-074A-A745-4DF461223B05}"/>
          </ac:inkMkLst>
        </pc:inkChg>
        <pc:inkChg chg="add topLvl">
          <ac:chgData name="Jie Guan" userId="059382b4-3337-4d36-95e8-964a4f61be52" providerId="ADAL" clId="{232A5F1D-8C07-FF49-98EC-D5D334EF2E75}" dt="2020-11-26T20:37:11.248" v="72"/>
          <ac:inkMkLst>
            <pc:docMk/>
            <pc:sldMk cId="3006853180" sldId="257"/>
            <ac:inkMk id="45" creationId="{DE5E11A4-5CB7-A44E-BFE4-C10BBABCF705}"/>
          </ac:inkMkLst>
        </pc:inkChg>
        <pc:inkChg chg="add topLvl">
          <ac:chgData name="Jie Guan" userId="059382b4-3337-4d36-95e8-964a4f61be52" providerId="ADAL" clId="{232A5F1D-8C07-FF49-98EC-D5D334EF2E75}" dt="2020-11-26T20:37:11.248" v="72"/>
          <ac:inkMkLst>
            <pc:docMk/>
            <pc:sldMk cId="3006853180" sldId="257"/>
            <ac:inkMk id="46" creationId="{E1B40014-1B89-8747-A892-41665232522C}"/>
          </ac:inkMkLst>
        </pc:inkChg>
        <pc:inkChg chg="add topLvl">
          <ac:chgData name="Jie Guan" userId="059382b4-3337-4d36-95e8-964a4f61be52" providerId="ADAL" clId="{232A5F1D-8C07-FF49-98EC-D5D334EF2E75}" dt="2020-11-26T20:37:11.248" v="72"/>
          <ac:inkMkLst>
            <pc:docMk/>
            <pc:sldMk cId="3006853180" sldId="257"/>
            <ac:inkMk id="48" creationId="{4EEC67E2-63FE-9440-BF42-84F8AD6AC811}"/>
          </ac:inkMkLst>
        </pc:inkChg>
        <pc:inkChg chg="add topLvl">
          <ac:chgData name="Jie Guan" userId="059382b4-3337-4d36-95e8-964a4f61be52" providerId="ADAL" clId="{232A5F1D-8C07-FF49-98EC-D5D334EF2E75}" dt="2020-11-26T20:37:11.248" v="72"/>
          <ac:inkMkLst>
            <pc:docMk/>
            <pc:sldMk cId="3006853180" sldId="257"/>
            <ac:inkMk id="49" creationId="{B6BDA88E-3218-8D44-8A96-45E6E1977BFF}"/>
          </ac:inkMkLst>
        </pc:inkChg>
        <pc:inkChg chg="add topLvl">
          <ac:chgData name="Jie Guan" userId="059382b4-3337-4d36-95e8-964a4f61be52" providerId="ADAL" clId="{232A5F1D-8C07-FF49-98EC-D5D334EF2E75}" dt="2020-11-26T20:37:11.248" v="72"/>
          <ac:inkMkLst>
            <pc:docMk/>
            <pc:sldMk cId="3006853180" sldId="257"/>
            <ac:inkMk id="51" creationId="{4028ECA9-7D35-9F4F-ADE5-8675A504E735}"/>
          </ac:inkMkLst>
        </pc:inkChg>
        <pc:inkChg chg="add topLvl">
          <ac:chgData name="Jie Guan" userId="059382b4-3337-4d36-95e8-964a4f61be52" providerId="ADAL" clId="{232A5F1D-8C07-FF49-98EC-D5D334EF2E75}" dt="2020-11-26T20:37:11.248" v="72"/>
          <ac:inkMkLst>
            <pc:docMk/>
            <pc:sldMk cId="3006853180" sldId="257"/>
            <ac:inkMk id="52" creationId="{1F9F08C7-3F08-4E42-9602-9777FFB0EF56}"/>
          </ac:inkMkLst>
        </pc:inkChg>
        <pc:inkChg chg="add topLvl">
          <ac:chgData name="Jie Guan" userId="059382b4-3337-4d36-95e8-964a4f61be52" providerId="ADAL" clId="{232A5F1D-8C07-FF49-98EC-D5D334EF2E75}" dt="2020-11-26T20:37:11.248" v="72"/>
          <ac:inkMkLst>
            <pc:docMk/>
            <pc:sldMk cId="3006853180" sldId="257"/>
            <ac:inkMk id="54" creationId="{E6A6C5D9-532D-264F-B3BB-23A42BE8B2D0}"/>
          </ac:inkMkLst>
        </pc:inkChg>
        <pc:inkChg chg="add topLvl">
          <ac:chgData name="Jie Guan" userId="059382b4-3337-4d36-95e8-964a4f61be52" providerId="ADAL" clId="{232A5F1D-8C07-FF49-98EC-D5D334EF2E75}" dt="2020-11-26T20:37:11.248" v="72"/>
          <ac:inkMkLst>
            <pc:docMk/>
            <pc:sldMk cId="3006853180" sldId="257"/>
            <ac:inkMk id="56" creationId="{85DD201B-8915-D14A-8626-CF8E9605AE8D}"/>
          </ac:inkMkLst>
        </pc:inkChg>
        <pc:inkChg chg="add topLvl">
          <ac:chgData name="Jie Guan" userId="059382b4-3337-4d36-95e8-964a4f61be52" providerId="ADAL" clId="{232A5F1D-8C07-FF49-98EC-D5D334EF2E75}" dt="2020-11-26T20:37:11.248" v="72"/>
          <ac:inkMkLst>
            <pc:docMk/>
            <pc:sldMk cId="3006853180" sldId="257"/>
            <ac:inkMk id="57" creationId="{4E0A1FB3-0035-EC46-ABED-38A97305C070}"/>
          </ac:inkMkLst>
        </pc:inkChg>
        <pc:inkChg chg="add topLvl">
          <ac:chgData name="Jie Guan" userId="059382b4-3337-4d36-95e8-964a4f61be52" providerId="ADAL" clId="{232A5F1D-8C07-FF49-98EC-D5D334EF2E75}" dt="2020-11-26T20:37:11.248" v="72"/>
          <ac:inkMkLst>
            <pc:docMk/>
            <pc:sldMk cId="3006853180" sldId="257"/>
            <ac:inkMk id="58" creationId="{441321F2-C3A0-4747-8CCF-10B6B791B685}"/>
          </ac:inkMkLst>
        </pc:inkChg>
        <pc:inkChg chg="add topLvl">
          <ac:chgData name="Jie Guan" userId="059382b4-3337-4d36-95e8-964a4f61be52" providerId="ADAL" clId="{232A5F1D-8C07-FF49-98EC-D5D334EF2E75}" dt="2020-11-26T20:37:11.248" v="72"/>
          <ac:inkMkLst>
            <pc:docMk/>
            <pc:sldMk cId="3006853180" sldId="257"/>
            <ac:inkMk id="59" creationId="{2C074CDE-D2C4-D944-8FA6-68289F41E983}"/>
          </ac:inkMkLst>
        </pc:inkChg>
        <pc:inkChg chg="add topLvl">
          <ac:chgData name="Jie Guan" userId="059382b4-3337-4d36-95e8-964a4f61be52" providerId="ADAL" clId="{232A5F1D-8C07-FF49-98EC-D5D334EF2E75}" dt="2020-11-26T20:37:11.248" v="72"/>
          <ac:inkMkLst>
            <pc:docMk/>
            <pc:sldMk cId="3006853180" sldId="257"/>
            <ac:inkMk id="60" creationId="{8B100738-4C0F-6546-9A87-B0F232E14B33}"/>
          </ac:inkMkLst>
        </pc:inkChg>
        <pc:inkChg chg="add topLvl">
          <ac:chgData name="Jie Guan" userId="059382b4-3337-4d36-95e8-964a4f61be52" providerId="ADAL" clId="{232A5F1D-8C07-FF49-98EC-D5D334EF2E75}" dt="2020-11-26T20:37:11.248" v="72"/>
          <ac:inkMkLst>
            <pc:docMk/>
            <pc:sldMk cId="3006853180" sldId="257"/>
            <ac:inkMk id="61" creationId="{3D69A8B2-C1D6-1547-B78C-CE72952A8275}"/>
          </ac:inkMkLst>
        </pc:inkChg>
        <pc:inkChg chg="add topLvl">
          <ac:chgData name="Jie Guan" userId="059382b4-3337-4d36-95e8-964a4f61be52" providerId="ADAL" clId="{232A5F1D-8C07-FF49-98EC-D5D334EF2E75}" dt="2020-11-26T20:37:11.248" v="72"/>
          <ac:inkMkLst>
            <pc:docMk/>
            <pc:sldMk cId="3006853180" sldId="257"/>
            <ac:inkMk id="62" creationId="{7C3C54ED-DC54-2344-B595-717A2F6E1C10}"/>
          </ac:inkMkLst>
        </pc:inkChg>
        <pc:inkChg chg="add topLvl">
          <ac:chgData name="Jie Guan" userId="059382b4-3337-4d36-95e8-964a4f61be52" providerId="ADAL" clId="{232A5F1D-8C07-FF49-98EC-D5D334EF2E75}" dt="2020-11-26T20:37:11.248" v="72"/>
          <ac:inkMkLst>
            <pc:docMk/>
            <pc:sldMk cId="3006853180" sldId="257"/>
            <ac:inkMk id="63" creationId="{472E7376-CF74-DF4D-AF01-674252A32EDD}"/>
          </ac:inkMkLst>
        </pc:inkChg>
        <pc:inkChg chg="add topLvl">
          <ac:chgData name="Jie Guan" userId="059382b4-3337-4d36-95e8-964a4f61be52" providerId="ADAL" clId="{232A5F1D-8C07-FF49-98EC-D5D334EF2E75}" dt="2020-11-26T20:37:11.248" v="72"/>
          <ac:inkMkLst>
            <pc:docMk/>
            <pc:sldMk cId="3006853180" sldId="257"/>
            <ac:inkMk id="1025" creationId="{13F994A6-3E3F-944E-8A0A-FE0ECFCD2B0C}"/>
          </ac:inkMkLst>
        </pc:inkChg>
        <pc:inkChg chg="add">
          <ac:chgData name="Jie Guan" userId="059382b4-3337-4d36-95e8-964a4f61be52" providerId="ADAL" clId="{232A5F1D-8C07-FF49-98EC-D5D334EF2E75}" dt="2020-11-26T20:37:03.052" v="60"/>
          <ac:inkMkLst>
            <pc:docMk/>
            <pc:sldMk cId="3006853180" sldId="257"/>
            <ac:inkMk id="1028" creationId="{5D9DF1DD-EC2F-9247-A278-D49586A68462}"/>
          </ac:inkMkLst>
        </pc:inkChg>
        <pc:inkChg chg="add">
          <ac:chgData name="Jie Guan" userId="059382b4-3337-4d36-95e8-964a4f61be52" providerId="ADAL" clId="{232A5F1D-8C07-FF49-98EC-D5D334EF2E75}" dt="2020-11-26T20:37:03.764" v="61"/>
          <ac:inkMkLst>
            <pc:docMk/>
            <pc:sldMk cId="3006853180" sldId="257"/>
            <ac:inkMk id="1029" creationId="{D949FEB1-57F2-C34C-9641-56DB1F3C6E15}"/>
          </ac:inkMkLst>
        </pc:inkChg>
        <pc:inkChg chg="add">
          <ac:chgData name="Jie Guan" userId="059382b4-3337-4d36-95e8-964a4f61be52" providerId="ADAL" clId="{232A5F1D-8C07-FF49-98EC-D5D334EF2E75}" dt="2020-11-26T20:37:04.639" v="62"/>
          <ac:inkMkLst>
            <pc:docMk/>
            <pc:sldMk cId="3006853180" sldId="257"/>
            <ac:inkMk id="1030" creationId="{1578BABC-D154-FC49-9C3B-7567E415F4BC}"/>
          </ac:inkMkLst>
        </pc:inkChg>
        <pc:inkChg chg="add">
          <ac:chgData name="Jie Guan" userId="059382b4-3337-4d36-95e8-964a4f61be52" providerId="ADAL" clId="{232A5F1D-8C07-FF49-98EC-D5D334EF2E75}" dt="2020-11-26T20:37:05.006" v="63"/>
          <ac:inkMkLst>
            <pc:docMk/>
            <pc:sldMk cId="3006853180" sldId="257"/>
            <ac:inkMk id="1031" creationId="{98E8C265-0441-1642-B765-80A5B1186CC4}"/>
          </ac:inkMkLst>
        </pc:inkChg>
        <pc:inkChg chg="add">
          <ac:chgData name="Jie Guan" userId="059382b4-3337-4d36-95e8-964a4f61be52" providerId="ADAL" clId="{232A5F1D-8C07-FF49-98EC-D5D334EF2E75}" dt="2020-11-26T20:37:05.395" v="64"/>
          <ac:inkMkLst>
            <pc:docMk/>
            <pc:sldMk cId="3006853180" sldId="257"/>
            <ac:inkMk id="1032" creationId="{10D9014D-CA46-D94E-835A-2587D235AF76}"/>
          </ac:inkMkLst>
        </pc:inkChg>
        <pc:inkChg chg="add">
          <ac:chgData name="Jie Guan" userId="059382b4-3337-4d36-95e8-964a4f61be52" providerId="ADAL" clId="{232A5F1D-8C07-FF49-98EC-D5D334EF2E75}" dt="2020-11-26T20:37:05.563" v="65"/>
          <ac:inkMkLst>
            <pc:docMk/>
            <pc:sldMk cId="3006853180" sldId="257"/>
            <ac:inkMk id="1033" creationId="{C1BD2B67-287F-F647-B27D-20CCE2E3C4BE}"/>
          </ac:inkMkLst>
        </pc:inkChg>
        <pc:inkChg chg="add">
          <ac:chgData name="Jie Guan" userId="059382b4-3337-4d36-95e8-964a4f61be52" providerId="ADAL" clId="{232A5F1D-8C07-FF49-98EC-D5D334EF2E75}" dt="2020-11-26T20:37:05.866" v="66"/>
          <ac:inkMkLst>
            <pc:docMk/>
            <pc:sldMk cId="3006853180" sldId="257"/>
            <ac:inkMk id="1034" creationId="{EB94C561-D429-E745-8F40-CC16077D2DE4}"/>
          </ac:inkMkLst>
        </pc:inkChg>
        <pc:inkChg chg="add">
          <ac:chgData name="Jie Guan" userId="059382b4-3337-4d36-95e8-964a4f61be52" providerId="ADAL" clId="{232A5F1D-8C07-FF49-98EC-D5D334EF2E75}" dt="2020-11-26T20:37:06.038" v="67"/>
          <ac:inkMkLst>
            <pc:docMk/>
            <pc:sldMk cId="3006853180" sldId="257"/>
            <ac:inkMk id="1035" creationId="{973D98D3-35DB-CB4A-874B-C84F295FCE6E}"/>
          </ac:inkMkLst>
        </pc:inkChg>
        <pc:inkChg chg="add">
          <ac:chgData name="Jie Guan" userId="059382b4-3337-4d36-95e8-964a4f61be52" providerId="ADAL" clId="{232A5F1D-8C07-FF49-98EC-D5D334EF2E75}" dt="2020-11-26T20:37:06.557" v="68"/>
          <ac:inkMkLst>
            <pc:docMk/>
            <pc:sldMk cId="3006853180" sldId="257"/>
            <ac:inkMk id="1036" creationId="{3AA3B723-3454-0540-B7D2-B75D86CC946F}"/>
          </ac:inkMkLst>
        </pc:inkChg>
        <pc:inkChg chg="add">
          <ac:chgData name="Jie Guan" userId="059382b4-3337-4d36-95e8-964a4f61be52" providerId="ADAL" clId="{232A5F1D-8C07-FF49-98EC-D5D334EF2E75}" dt="2020-11-26T20:37:07.015" v="69"/>
          <ac:inkMkLst>
            <pc:docMk/>
            <pc:sldMk cId="3006853180" sldId="257"/>
            <ac:inkMk id="1037" creationId="{56084B3F-F824-A144-A5E8-26CB54937DF9}"/>
          </ac:inkMkLst>
        </pc:inkChg>
        <pc:inkChg chg="add">
          <ac:chgData name="Jie Guan" userId="059382b4-3337-4d36-95e8-964a4f61be52" providerId="ADAL" clId="{232A5F1D-8C07-FF49-98EC-D5D334EF2E75}" dt="2020-11-26T20:37:10.673" v="71"/>
          <ac:inkMkLst>
            <pc:docMk/>
            <pc:sldMk cId="3006853180" sldId="257"/>
            <ac:inkMk id="1040" creationId="{FF3E4D83-F60F-E144-AAC3-8AB3F15B73A3}"/>
          </ac:inkMkLst>
        </pc:inkChg>
        <pc:inkChg chg="add">
          <ac:chgData name="Jie Guan" userId="059382b4-3337-4d36-95e8-964a4f61be52" providerId="ADAL" clId="{232A5F1D-8C07-FF49-98EC-D5D334EF2E75}" dt="2020-11-26T20:37:32.147" v="73"/>
          <ac:inkMkLst>
            <pc:docMk/>
            <pc:sldMk cId="3006853180" sldId="257"/>
            <ac:inkMk id="1042" creationId="{7B6DFAE1-9B4A-644B-8D18-FDA5A8DC262B}"/>
          </ac:inkMkLst>
        </pc:inkChg>
        <pc:inkChg chg="add">
          <ac:chgData name="Jie Guan" userId="059382b4-3337-4d36-95e8-964a4f61be52" providerId="ADAL" clId="{232A5F1D-8C07-FF49-98EC-D5D334EF2E75}" dt="2020-11-26T20:37:32.387" v="74"/>
          <ac:inkMkLst>
            <pc:docMk/>
            <pc:sldMk cId="3006853180" sldId="257"/>
            <ac:inkMk id="1043" creationId="{2DEF2CFF-1378-E74E-A3DD-1E4F04948649}"/>
          </ac:inkMkLst>
        </pc:inkChg>
        <pc:inkChg chg="add">
          <ac:chgData name="Jie Guan" userId="059382b4-3337-4d36-95e8-964a4f61be52" providerId="ADAL" clId="{232A5F1D-8C07-FF49-98EC-D5D334EF2E75}" dt="2020-11-26T20:37:32.899" v="75"/>
          <ac:inkMkLst>
            <pc:docMk/>
            <pc:sldMk cId="3006853180" sldId="257"/>
            <ac:inkMk id="1044" creationId="{7729E4AD-7163-2E4E-9AB1-D67424FE69EE}"/>
          </ac:inkMkLst>
        </pc:inkChg>
        <pc:inkChg chg="add">
          <ac:chgData name="Jie Guan" userId="059382b4-3337-4d36-95e8-964a4f61be52" providerId="ADAL" clId="{232A5F1D-8C07-FF49-98EC-D5D334EF2E75}" dt="2020-11-26T20:37:33.887" v="76"/>
          <ac:inkMkLst>
            <pc:docMk/>
            <pc:sldMk cId="3006853180" sldId="257"/>
            <ac:inkMk id="1045" creationId="{612F9971-2B82-C040-A2DA-CF9BFBF8992B}"/>
          </ac:inkMkLst>
        </pc:inkChg>
        <pc:inkChg chg="add">
          <ac:chgData name="Jie Guan" userId="059382b4-3337-4d36-95e8-964a4f61be52" providerId="ADAL" clId="{232A5F1D-8C07-FF49-98EC-D5D334EF2E75}" dt="2020-11-26T20:37:34.997" v="77"/>
          <ac:inkMkLst>
            <pc:docMk/>
            <pc:sldMk cId="3006853180" sldId="257"/>
            <ac:inkMk id="1046" creationId="{DF26CEB5-7DD0-1549-AD09-2E502655CC1F}"/>
          </ac:inkMkLst>
        </pc:inkChg>
        <pc:inkChg chg="add">
          <ac:chgData name="Jie Guan" userId="059382b4-3337-4d36-95e8-964a4f61be52" providerId="ADAL" clId="{232A5F1D-8C07-FF49-98EC-D5D334EF2E75}" dt="2020-11-26T20:37:37.675" v="79"/>
          <ac:inkMkLst>
            <pc:docMk/>
            <pc:sldMk cId="3006853180" sldId="257"/>
            <ac:inkMk id="1049" creationId="{EF24FDEE-87AF-5841-8926-503557CED304}"/>
          </ac:inkMkLst>
        </pc:inkChg>
        <pc:inkChg chg="add">
          <ac:chgData name="Jie Guan" userId="059382b4-3337-4d36-95e8-964a4f61be52" providerId="ADAL" clId="{232A5F1D-8C07-FF49-98EC-D5D334EF2E75}" dt="2020-11-26T20:37:37.990" v="80"/>
          <ac:inkMkLst>
            <pc:docMk/>
            <pc:sldMk cId="3006853180" sldId="257"/>
            <ac:inkMk id="1050" creationId="{DF53F6DB-8C35-B245-93A7-74FFCAC9240E}"/>
          </ac:inkMkLst>
        </pc:inkChg>
        <pc:inkChg chg="add topLvl">
          <ac:chgData name="Jie Guan" userId="059382b4-3337-4d36-95e8-964a4f61be52" providerId="ADAL" clId="{232A5F1D-8C07-FF49-98EC-D5D334EF2E75}" dt="2020-11-26T20:37:59.596" v="96"/>
          <ac:inkMkLst>
            <pc:docMk/>
            <pc:sldMk cId="3006853180" sldId="257"/>
            <ac:inkMk id="1052" creationId="{5EE294A9-9410-714F-9A15-56CEEDA0F98B}"/>
          </ac:inkMkLst>
        </pc:inkChg>
        <pc:inkChg chg="add topLvl">
          <ac:chgData name="Jie Guan" userId="059382b4-3337-4d36-95e8-964a4f61be52" providerId="ADAL" clId="{232A5F1D-8C07-FF49-98EC-D5D334EF2E75}" dt="2020-11-26T20:37:59.596" v="96"/>
          <ac:inkMkLst>
            <pc:docMk/>
            <pc:sldMk cId="3006853180" sldId="257"/>
            <ac:inkMk id="1053" creationId="{172B75B1-1473-6147-AC24-EF7BBFC79FE3}"/>
          </ac:inkMkLst>
        </pc:inkChg>
        <pc:inkChg chg="add topLvl">
          <ac:chgData name="Jie Guan" userId="059382b4-3337-4d36-95e8-964a4f61be52" providerId="ADAL" clId="{232A5F1D-8C07-FF49-98EC-D5D334EF2E75}" dt="2020-11-26T20:37:59.596" v="96"/>
          <ac:inkMkLst>
            <pc:docMk/>
            <pc:sldMk cId="3006853180" sldId="257"/>
            <ac:inkMk id="1055" creationId="{36BB0989-8BAB-7443-A34A-1964B64547CC}"/>
          </ac:inkMkLst>
        </pc:inkChg>
        <pc:inkChg chg="add topLvl">
          <ac:chgData name="Jie Guan" userId="059382b4-3337-4d36-95e8-964a4f61be52" providerId="ADAL" clId="{232A5F1D-8C07-FF49-98EC-D5D334EF2E75}" dt="2020-11-26T20:37:59.596" v="96"/>
          <ac:inkMkLst>
            <pc:docMk/>
            <pc:sldMk cId="3006853180" sldId="257"/>
            <ac:inkMk id="1056" creationId="{232A2EA9-E0A8-6E48-AD90-C250B2277FAB}"/>
          </ac:inkMkLst>
        </pc:inkChg>
        <pc:inkChg chg="add topLvl">
          <ac:chgData name="Jie Guan" userId="059382b4-3337-4d36-95e8-964a4f61be52" providerId="ADAL" clId="{232A5F1D-8C07-FF49-98EC-D5D334EF2E75}" dt="2020-11-26T20:37:59.596" v="96"/>
          <ac:inkMkLst>
            <pc:docMk/>
            <pc:sldMk cId="3006853180" sldId="257"/>
            <ac:inkMk id="1057" creationId="{96A65481-B451-9040-A343-4FD4DF17077A}"/>
          </ac:inkMkLst>
        </pc:inkChg>
        <pc:inkChg chg="add topLvl">
          <ac:chgData name="Jie Guan" userId="059382b4-3337-4d36-95e8-964a4f61be52" providerId="ADAL" clId="{232A5F1D-8C07-FF49-98EC-D5D334EF2E75}" dt="2020-11-26T20:37:59.596" v="96"/>
          <ac:inkMkLst>
            <pc:docMk/>
            <pc:sldMk cId="3006853180" sldId="257"/>
            <ac:inkMk id="1058" creationId="{2C5A4394-7679-8046-BB7D-D927249461A9}"/>
          </ac:inkMkLst>
        </pc:inkChg>
        <pc:inkChg chg="add topLvl">
          <ac:chgData name="Jie Guan" userId="059382b4-3337-4d36-95e8-964a4f61be52" providerId="ADAL" clId="{232A5F1D-8C07-FF49-98EC-D5D334EF2E75}" dt="2020-11-26T20:37:59.596" v="96"/>
          <ac:inkMkLst>
            <pc:docMk/>
            <pc:sldMk cId="3006853180" sldId="257"/>
            <ac:inkMk id="1059" creationId="{F7EFB0C2-AC3B-6F48-9EDB-3DB8736CE5FC}"/>
          </ac:inkMkLst>
        </pc:inkChg>
        <pc:inkChg chg="add topLvl">
          <ac:chgData name="Jie Guan" userId="059382b4-3337-4d36-95e8-964a4f61be52" providerId="ADAL" clId="{232A5F1D-8C07-FF49-98EC-D5D334EF2E75}" dt="2020-11-26T20:37:59.596" v="96"/>
          <ac:inkMkLst>
            <pc:docMk/>
            <pc:sldMk cId="3006853180" sldId="257"/>
            <ac:inkMk id="1060" creationId="{69EE1B0D-6884-B640-8D60-BF3E5B35F41A}"/>
          </ac:inkMkLst>
        </pc:inkChg>
        <pc:inkChg chg="add topLvl">
          <ac:chgData name="Jie Guan" userId="059382b4-3337-4d36-95e8-964a4f61be52" providerId="ADAL" clId="{232A5F1D-8C07-FF49-98EC-D5D334EF2E75}" dt="2020-11-26T20:37:59.596" v="96"/>
          <ac:inkMkLst>
            <pc:docMk/>
            <pc:sldMk cId="3006853180" sldId="257"/>
            <ac:inkMk id="1061" creationId="{995C5AB0-671B-7F44-8121-56B80E7554E0}"/>
          </ac:inkMkLst>
        </pc:inkChg>
        <pc:inkChg chg="add topLvl">
          <ac:chgData name="Jie Guan" userId="059382b4-3337-4d36-95e8-964a4f61be52" providerId="ADAL" clId="{232A5F1D-8C07-FF49-98EC-D5D334EF2E75}" dt="2020-11-26T20:37:59.596" v="96"/>
          <ac:inkMkLst>
            <pc:docMk/>
            <pc:sldMk cId="3006853180" sldId="257"/>
            <ac:inkMk id="1062" creationId="{0C2EBC11-FC3D-DA4A-B3FF-95817DE3249E}"/>
          </ac:inkMkLst>
        </pc:inkChg>
        <pc:inkChg chg="add">
          <ac:chgData name="Jie Guan" userId="059382b4-3337-4d36-95e8-964a4f61be52" providerId="ADAL" clId="{232A5F1D-8C07-FF49-98EC-D5D334EF2E75}" dt="2020-11-26T20:37:58.515" v="94"/>
          <ac:inkMkLst>
            <pc:docMk/>
            <pc:sldMk cId="3006853180" sldId="257"/>
            <ac:inkMk id="1064" creationId="{E4185EE8-6C2B-C040-B93F-9202B0E3C571}"/>
          </ac:inkMkLst>
        </pc:inkChg>
        <pc:inkChg chg="add">
          <ac:chgData name="Jie Guan" userId="059382b4-3337-4d36-95e8-964a4f61be52" providerId="ADAL" clId="{232A5F1D-8C07-FF49-98EC-D5D334EF2E75}" dt="2020-11-26T20:37:58.969" v="95"/>
          <ac:inkMkLst>
            <pc:docMk/>
            <pc:sldMk cId="3006853180" sldId="257"/>
            <ac:inkMk id="1065" creationId="{5FA1D5F9-5AE1-D14D-AA51-D6FFA04150BB}"/>
          </ac:inkMkLst>
        </pc:inkChg>
        <pc:inkChg chg="add topLvl">
          <ac:chgData name="Jie Guan" userId="059382b4-3337-4d36-95e8-964a4f61be52" providerId="ADAL" clId="{232A5F1D-8C07-FF49-98EC-D5D334EF2E75}" dt="2020-11-26T20:38:19.146" v="113"/>
          <ac:inkMkLst>
            <pc:docMk/>
            <pc:sldMk cId="3006853180" sldId="257"/>
            <ac:inkMk id="1067" creationId="{4BC59D3D-8DC6-5948-A70C-4A63EBDCE820}"/>
          </ac:inkMkLst>
        </pc:inkChg>
        <pc:inkChg chg="add topLvl">
          <ac:chgData name="Jie Guan" userId="059382b4-3337-4d36-95e8-964a4f61be52" providerId="ADAL" clId="{232A5F1D-8C07-FF49-98EC-D5D334EF2E75}" dt="2020-11-26T20:38:19.146" v="113"/>
          <ac:inkMkLst>
            <pc:docMk/>
            <pc:sldMk cId="3006853180" sldId="257"/>
            <ac:inkMk id="1068" creationId="{3EC49AC2-6AB6-5C48-8115-F7D393E97E81}"/>
          </ac:inkMkLst>
        </pc:inkChg>
        <pc:inkChg chg="add topLvl">
          <ac:chgData name="Jie Guan" userId="059382b4-3337-4d36-95e8-964a4f61be52" providerId="ADAL" clId="{232A5F1D-8C07-FF49-98EC-D5D334EF2E75}" dt="2020-11-26T20:38:19.146" v="113"/>
          <ac:inkMkLst>
            <pc:docMk/>
            <pc:sldMk cId="3006853180" sldId="257"/>
            <ac:inkMk id="1069" creationId="{ED0536D8-49EB-3E4F-BCBF-B6909BFD6FB4}"/>
          </ac:inkMkLst>
        </pc:inkChg>
        <pc:inkChg chg="add del topLvl">
          <ac:chgData name="Jie Guan" userId="059382b4-3337-4d36-95e8-964a4f61be52" providerId="ADAL" clId="{232A5F1D-8C07-FF49-98EC-D5D334EF2E75}" dt="2020-11-26T20:38:32.867" v="116"/>
          <ac:inkMkLst>
            <pc:docMk/>
            <pc:sldMk cId="3006853180" sldId="257"/>
            <ac:inkMk id="1070" creationId="{042C0A79-9ED6-1847-B01D-EB4193BA73C6}"/>
          </ac:inkMkLst>
        </pc:inkChg>
        <pc:inkChg chg="add del topLvl">
          <ac:chgData name="Jie Guan" userId="059382b4-3337-4d36-95e8-964a4f61be52" providerId="ADAL" clId="{232A5F1D-8C07-FF49-98EC-D5D334EF2E75}" dt="2020-11-26T20:38:32.856" v="114"/>
          <ac:inkMkLst>
            <pc:docMk/>
            <pc:sldMk cId="3006853180" sldId="257"/>
            <ac:inkMk id="1071" creationId="{8588AB8B-1FA8-B249-AF38-73BAD8B4FCB9}"/>
          </ac:inkMkLst>
        </pc:inkChg>
        <pc:inkChg chg="add del topLvl">
          <ac:chgData name="Jie Guan" userId="059382b4-3337-4d36-95e8-964a4f61be52" providerId="ADAL" clId="{232A5F1D-8C07-FF49-98EC-D5D334EF2E75}" dt="2020-11-26T20:38:32.871" v="118"/>
          <ac:inkMkLst>
            <pc:docMk/>
            <pc:sldMk cId="3006853180" sldId="257"/>
            <ac:inkMk id="1073" creationId="{2B0729C9-4FAB-7F43-84D0-B21CC842F6A2}"/>
          </ac:inkMkLst>
        </pc:inkChg>
        <pc:inkChg chg="add del topLvl">
          <ac:chgData name="Jie Guan" userId="059382b4-3337-4d36-95e8-964a4f61be52" providerId="ADAL" clId="{232A5F1D-8C07-FF49-98EC-D5D334EF2E75}" dt="2020-11-26T20:38:32.869" v="117"/>
          <ac:inkMkLst>
            <pc:docMk/>
            <pc:sldMk cId="3006853180" sldId="257"/>
            <ac:inkMk id="1074" creationId="{59070AC3-6F14-5D4F-8667-7E43E53C3812}"/>
          </ac:inkMkLst>
        </pc:inkChg>
        <pc:inkChg chg="add del topLvl">
          <ac:chgData name="Jie Guan" userId="059382b4-3337-4d36-95e8-964a4f61be52" providerId="ADAL" clId="{232A5F1D-8C07-FF49-98EC-D5D334EF2E75}" dt="2020-11-26T20:38:32.864" v="115"/>
          <ac:inkMkLst>
            <pc:docMk/>
            <pc:sldMk cId="3006853180" sldId="257"/>
            <ac:inkMk id="1075" creationId="{11F775F4-FC4C-F04C-B8EB-785392A941F3}"/>
          </ac:inkMkLst>
        </pc:inkChg>
        <pc:inkChg chg="add mod">
          <ac:chgData name="Jie Guan" userId="059382b4-3337-4d36-95e8-964a4f61be52" providerId="ADAL" clId="{232A5F1D-8C07-FF49-98EC-D5D334EF2E75}" dt="2020-11-26T20:39:09.377" v="135" actId="1076"/>
          <ac:inkMkLst>
            <pc:docMk/>
            <pc:sldMk cId="3006853180" sldId="257"/>
            <ac:inkMk id="1077" creationId="{46425655-9753-4B4B-BC1B-8A7C0A1A1327}"/>
          </ac:inkMkLst>
        </pc:inkChg>
        <pc:inkChg chg="add mod">
          <ac:chgData name="Jie Guan" userId="059382b4-3337-4d36-95e8-964a4f61be52" providerId="ADAL" clId="{232A5F1D-8C07-FF49-98EC-D5D334EF2E75}" dt="2020-11-26T20:39:09.377" v="135" actId="1076"/>
          <ac:inkMkLst>
            <pc:docMk/>
            <pc:sldMk cId="3006853180" sldId="257"/>
            <ac:inkMk id="1078" creationId="{45FC8EF9-2B1D-5C4F-9D56-9AF6A1CE4D69}"/>
          </ac:inkMkLst>
        </pc:inkChg>
        <pc:inkChg chg="add mod">
          <ac:chgData name="Jie Guan" userId="059382b4-3337-4d36-95e8-964a4f61be52" providerId="ADAL" clId="{232A5F1D-8C07-FF49-98EC-D5D334EF2E75}" dt="2020-11-26T20:39:09.377" v="135" actId="1076"/>
          <ac:inkMkLst>
            <pc:docMk/>
            <pc:sldMk cId="3006853180" sldId="257"/>
            <ac:inkMk id="1079" creationId="{C54F226B-1496-E94F-AE0A-CF7393A8FAE4}"/>
          </ac:inkMkLst>
        </pc:inkChg>
        <pc:inkChg chg="add mod">
          <ac:chgData name="Jie Guan" userId="059382b4-3337-4d36-95e8-964a4f61be52" providerId="ADAL" clId="{232A5F1D-8C07-FF49-98EC-D5D334EF2E75}" dt="2020-11-26T20:39:09.377" v="135" actId="1076"/>
          <ac:inkMkLst>
            <pc:docMk/>
            <pc:sldMk cId="3006853180" sldId="257"/>
            <ac:inkMk id="1080" creationId="{190ABF1C-6F75-B441-AE4E-2B68F88A7D31}"/>
          </ac:inkMkLst>
        </pc:inkChg>
        <pc:inkChg chg="add mod">
          <ac:chgData name="Jie Guan" userId="059382b4-3337-4d36-95e8-964a4f61be52" providerId="ADAL" clId="{232A5F1D-8C07-FF49-98EC-D5D334EF2E75}" dt="2020-11-26T20:39:09.377" v="135" actId="1076"/>
          <ac:inkMkLst>
            <pc:docMk/>
            <pc:sldMk cId="3006853180" sldId="257"/>
            <ac:inkMk id="1081" creationId="{29DE5F0D-8D8C-1248-9D8C-1636BFD32BAC}"/>
          </ac:inkMkLst>
        </pc:inkChg>
        <pc:inkChg chg="add mod">
          <ac:chgData name="Jie Guan" userId="059382b4-3337-4d36-95e8-964a4f61be52" providerId="ADAL" clId="{232A5F1D-8C07-FF49-98EC-D5D334EF2E75}" dt="2020-11-26T20:39:09.377" v="135" actId="1076"/>
          <ac:inkMkLst>
            <pc:docMk/>
            <pc:sldMk cId="3006853180" sldId="257"/>
            <ac:inkMk id="1082" creationId="{3FEEBC8F-8522-8C47-8EF6-24050BE02FB7}"/>
          </ac:inkMkLst>
        </pc:inkChg>
        <pc:inkChg chg="add">
          <ac:chgData name="Jie Guan" userId="059382b4-3337-4d36-95e8-964a4f61be52" providerId="ADAL" clId="{232A5F1D-8C07-FF49-98EC-D5D334EF2E75}" dt="2020-11-26T20:38:40.338" v="119"/>
          <ac:inkMkLst>
            <pc:docMk/>
            <pc:sldMk cId="3006853180" sldId="257"/>
            <ac:inkMk id="1084" creationId="{E0BD5106-8449-F843-A569-734B374D4BBD}"/>
          </ac:inkMkLst>
        </pc:inkChg>
        <pc:inkChg chg="add">
          <ac:chgData name="Jie Guan" userId="059382b4-3337-4d36-95e8-964a4f61be52" providerId="ADAL" clId="{232A5F1D-8C07-FF49-98EC-D5D334EF2E75}" dt="2020-11-26T20:38:41.182" v="120"/>
          <ac:inkMkLst>
            <pc:docMk/>
            <pc:sldMk cId="3006853180" sldId="257"/>
            <ac:inkMk id="1085" creationId="{6879CCFA-AF5C-8447-AAE1-9ADECD63BFBE}"/>
          </ac:inkMkLst>
        </pc:inkChg>
        <pc:inkChg chg="add">
          <ac:chgData name="Jie Guan" userId="059382b4-3337-4d36-95e8-964a4f61be52" providerId="ADAL" clId="{232A5F1D-8C07-FF49-98EC-D5D334EF2E75}" dt="2020-11-26T20:38:42.536" v="121"/>
          <ac:inkMkLst>
            <pc:docMk/>
            <pc:sldMk cId="3006853180" sldId="257"/>
            <ac:inkMk id="1086" creationId="{E2F80DA5-0245-4C43-8340-5D14FC52EE79}"/>
          </ac:inkMkLst>
        </pc:inkChg>
        <pc:inkChg chg="add">
          <ac:chgData name="Jie Guan" userId="059382b4-3337-4d36-95e8-964a4f61be52" providerId="ADAL" clId="{232A5F1D-8C07-FF49-98EC-D5D334EF2E75}" dt="2020-11-26T20:38:43.700" v="122"/>
          <ac:inkMkLst>
            <pc:docMk/>
            <pc:sldMk cId="3006853180" sldId="257"/>
            <ac:inkMk id="1087" creationId="{E1D47859-3DDD-ED49-A131-8F12334A9012}"/>
          </ac:inkMkLst>
        </pc:inkChg>
        <pc:inkChg chg="add">
          <ac:chgData name="Jie Guan" userId="059382b4-3337-4d36-95e8-964a4f61be52" providerId="ADAL" clId="{232A5F1D-8C07-FF49-98EC-D5D334EF2E75}" dt="2020-11-26T20:38:49.385" v="124"/>
          <ac:inkMkLst>
            <pc:docMk/>
            <pc:sldMk cId="3006853180" sldId="257"/>
            <ac:inkMk id="1089" creationId="{2E03B1C9-3E49-A945-962E-E6AC022F040C}"/>
          </ac:inkMkLst>
        </pc:inkChg>
        <pc:inkChg chg="add">
          <ac:chgData name="Jie Guan" userId="059382b4-3337-4d36-95e8-964a4f61be52" providerId="ADAL" clId="{232A5F1D-8C07-FF49-98EC-D5D334EF2E75}" dt="2020-11-26T20:38:55.288" v="125"/>
          <ac:inkMkLst>
            <pc:docMk/>
            <pc:sldMk cId="3006853180" sldId="257"/>
            <ac:inkMk id="1090" creationId="{917769FC-094A-4E46-B65C-C4E159754940}"/>
          </ac:inkMkLst>
        </pc:inkChg>
        <pc:inkChg chg="add">
          <ac:chgData name="Jie Guan" userId="059382b4-3337-4d36-95e8-964a4f61be52" providerId="ADAL" clId="{232A5F1D-8C07-FF49-98EC-D5D334EF2E75}" dt="2020-11-26T20:38:58.508" v="126"/>
          <ac:inkMkLst>
            <pc:docMk/>
            <pc:sldMk cId="3006853180" sldId="257"/>
            <ac:inkMk id="1091" creationId="{370A1607-FF8F-324D-9037-2D21030A7A72}"/>
          </ac:inkMkLst>
        </pc:inkChg>
        <pc:inkChg chg="add">
          <ac:chgData name="Jie Guan" userId="059382b4-3337-4d36-95e8-964a4f61be52" providerId="ADAL" clId="{232A5F1D-8C07-FF49-98EC-D5D334EF2E75}" dt="2020-11-26T20:38:58.681" v="127"/>
          <ac:inkMkLst>
            <pc:docMk/>
            <pc:sldMk cId="3006853180" sldId="257"/>
            <ac:inkMk id="1092" creationId="{4E983C25-5487-D64E-B394-BF0FB5389184}"/>
          </ac:inkMkLst>
        </pc:inkChg>
        <pc:inkChg chg="add">
          <ac:chgData name="Jie Guan" userId="059382b4-3337-4d36-95e8-964a4f61be52" providerId="ADAL" clId="{232A5F1D-8C07-FF49-98EC-D5D334EF2E75}" dt="2020-11-26T20:38:59.700" v="128"/>
          <ac:inkMkLst>
            <pc:docMk/>
            <pc:sldMk cId="3006853180" sldId="257"/>
            <ac:inkMk id="1093" creationId="{CA66145F-3E9A-1A4D-914F-284C483BCBBF}"/>
          </ac:inkMkLst>
        </pc:inkChg>
        <pc:inkChg chg="add">
          <ac:chgData name="Jie Guan" userId="059382b4-3337-4d36-95e8-964a4f61be52" providerId="ADAL" clId="{232A5F1D-8C07-FF49-98EC-D5D334EF2E75}" dt="2020-11-26T20:39:00.003" v="129"/>
          <ac:inkMkLst>
            <pc:docMk/>
            <pc:sldMk cId="3006853180" sldId="257"/>
            <ac:inkMk id="1094" creationId="{C580FDC1-B337-6346-90BE-0A61F7E16546}"/>
          </ac:inkMkLst>
        </pc:inkChg>
        <pc:inkChg chg="add">
          <ac:chgData name="Jie Guan" userId="059382b4-3337-4d36-95e8-964a4f61be52" providerId="ADAL" clId="{232A5F1D-8C07-FF49-98EC-D5D334EF2E75}" dt="2020-11-26T20:39:00.570" v="130"/>
          <ac:inkMkLst>
            <pc:docMk/>
            <pc:sldMk cId="3006853180" sldId="257"/>
            <ac:inkMk id="1095" creationId="{4D97DE35-FFC2-0948-A180-E829FB0E60F5}"/>
          </ac:inkMkLst>
        </pc:inkChg>
        <pc:inkChg chg="add">
          <ac:chgData name="Jie Guan" userId="059382b4-3337-4d36-95e8-964a4f61be52" providerId="ADAL" clId="{232A5F1D-8C07-FF49-98EC-D5D334EF2E75}" dt="2020-11-26T20:39:00.959" v="131"/>
          <ac:inkMkLst>
            <pc:docMk/>
            <pc:sldMk cId="3006853180" sldId="257"/>
            <ac:inkMk id="1096" creationId="{609F7BF1-8015-5E4B-A400-32A7DB9FD346}"/>
          </ac:inkMkLst>
        </pc:inkChg>
        <pc:inkChg chg="add">
          <ac:chgData name="Jie Guan" userId="059382b4-3337-4d36-95e8-964a4f61be52" providerId="ADAL" clId="{232A5F1D-8C07-FF49-98EC-D5D334EF2E75}" dt="2020-11-26T20:39:01.268" v="132"/>
          <ac:inkMkLst>
            <pc:docMk/>
            <pc:sldMk cId="3006853180" sldId="257"/>
            <ac:inkMk id="1097" creationId="{488F5D56-E0DA-5241-8493-E3F7009AC06E}"/>
          </ac:inkMkLst>
        </pc:inkChg>
        <pc:inkChg chg="add">
          <ac:chgData name="Jie Guan" userId="059382b4-3337-4d36-95e8-964a4f61be52" providerId="ADAL" clId="{232A5F1D-8C07-FF49-98EC-D5D334EF2E75}" dt="2020-11-26T20:39:14.849" v="136"/>
          <ac:inkMkLst>
            <pc:docMk/>
            <pc:sldMk cId="3006853180" sldId="257"/>
            <ac:inkMk id="1099" creationId="{E77441CB-598A-C648-BFF3-DD09D125BF61}"/>
          </ac:inkMkLst>
        </pc:inkChg>
        <pc:inkChg chg="add">
          <ac:chgData name="Jie Guan" userId="059382b4-3337-4d36-95e8-964a4f61be52" providerId="ADAL" clId="{232A5F1D-8C07-FF49-98EC-D5D334EF2E75}" dt="2020-11-26T20:39:16.466" v="137"/>
          <ac:inkMkLst>
            <pc:docMk/>
            <pc:sldMk cId="3006853180" sldId="257"/>
            <ac:inkMk id="1100" creationId="{CEABF45A-0F82-B94E-AD84-8A60C9C2C925}"/>
          </ac:inkMkLst>
        </pc:inkChg>
        <pc:inkChg chg="add">
          <ac:chgData name="Jie Guan" userId="059382b4-3337-4d36-95e8-964a4f61be52" providerId="ADAL" clId="{232A5F1D-8C07-FF49-98EC-D5D334EF2E75}" dt="2020-11-26T20:39:22.237" v="139"/>
          <ac:inkMkLst>
            <pc:docMk/>
            <pc:sldMk cId="3006853180" sldId="257"/>
            <ac:inkMk id="1102" creationId="{8DF97965-4AE3-3D41-B0A4-2FB8C6326D28}"/>
          </ac:inkMkLst>
        </pc:inkChg>
        <pc:inkChg chg="add">
          <ac:chgData name="Jie Guan" userId="059382b4-3337-4d36-95e8-964a4f61be52" providerId="ADAL" clId="{232A5F1D-8C07-FF49-98EC-D5D334EF2E75}" dt="2020-11-26T20:39:23.339" v="140"/>
          <ac:inkMkLst>
            <pc:docMk/>
            <pc:sldMk cId="3006853180" sldId="257"/>
            <ac:inkMk id="1103" creationId="{7BA85C3F-D9D4-374B-95BA-6C450E3A74F1}"/>
          </ac:inkMkLst>
        </pc:inkChg>
        <pc:inkChg chg="add">
          <ac:chgData name="Jie Guan" userId="059382b4-3337-4d36-95e8-964a4f61be52" providerId="ADAL" clId="{232A5F1D-8C07-FF49-98EC-D5D334EF2E75}" dt="2020-11-26T20:39:26.170" v="141"/>
          <ac:inkMkLst>
            <pc:docMk/>
            <pc:sldMk cId="3006853180" sldId="257"/>
            <ac:inkMk id="1104" creationId="{B586CD87-880D-AB41-90B9-24E5D82EF2E8}"/>
          </ac:inkMkLst>
        </pc:inkChg>
        <pc:inkChg chg="add">
          <ac:chgData name="Jie Guan" userId="059382b4-3337-4d36-95e8-964a4f61be52" providerId="ADAL" clId="{232A5F1D-8C07-FF49-98EC-D5D334EF2E75}" dt="2020-11-26T20:39:26.485" v="142"/>
          <ac:inkMkLst>
            <pc:docMk/>
            <pc:sldMk cId="3006853180" sldId="257"/>
            <ac:inkMk id="1105" creationId="{4FF11052-0C94-2147-9C62-9EFEF3E2C12F}"/>
          </ac:inkMkLst>
        </pc:inkChg>
        <pc:inkChg chg="add">
          <ac:chgData name="Jie Guan" userId="059382b4-3337-4d36-95e8-964a4f61be52" providerId="ADAL" clId="{232A5F1D-8C07-FF49-98EC-D5D334EF2E75}" dt="2020-11-26T20:39:32.539" v="144"/>
          <ac:inkMkLst>
            <pc:docMk/>
            <pc:sldMk cId="3006853180" sldId="257"/>
            <ac:inkMk id="1107" creationId="{E27D27D8-AD22-AB47-98A4-6F1F55798978}"/>
          </ac:inkMkLst>
        </pc:inkChg>
        <pc:inkChg chg="add">
          <ac:chgData name="Jie Guan" userId="059382b4-3337-4d36-95e8-964a4f61be52" providerId="ADAL" clId="{232A5F1D-8C07-FF49-98EC-D5D334EF2E75}" dt="2020-11-26T20:39:32.729" v="145"/>
          <ac:inkMkLst>
            <pc:docMk/>
            <pc:sldMk cId="3006853180" sldId="257"/>
            <ac:inkMk id="1108" creationId="{5ECEEE47-FB26-DB42-B31B-26D5B4B5E614}"/>
          </ac:inkMkLst>
        </pc:inkChg>
        <pc:inkChg chg="add">
          <ac:chgData name="Jie Guan" userId="059382b4-3337-4d36-95e8-964a4f61be52" providerId="ADAL" clId="{232A5F1D-8C07-FF49-98EC-D5D334EF2E75}" dt="2020-11-26T20:39:33.681" v="146"/>
          <ac:inkMkLst>
            <pc:docMk/>
            <pc:sldMk cId="3006853180" sldId="257"/>
            <ac:inkMk id="1109" creationId="{09A72659-BCD9-5F4D-8B45-F03E7ACC6B13}"/>
          </ac:inkMkLst>
        </pc:inkChg>
        <pc:inkChg chg="add">
          <ac:chgData name="Jie Guan" userId="059382b4-3337-4d36-95e8-964a4f61be52" providerId="ADAL" clId="{232A5F1D-8C07-FF49-98EC-D5D334EF2E75}" dt="2020-11-26T20:39:34.745" v="147"/>
          <ac:inkMkLst>
            <pc:docMk/>
            <pc:sldMk cId="3006853180" sldId="257"/>
            <ac:inkMk id="1110" creationId="{2F681951-9049-A14C-A3AE-CA9D750335A8}"/>
          </ac:inkMkLst>
        </pc:inkChg>
        <pc:inkChg chg="add">
          <ac:chgData name="Jie Guan" userId="059382b4-3337-4d36-95e8-964a4f61be52" providerId="ADAL" clId="{232A5F1D-8C07-FF49-98EC-D5D334EF2E75}" dt="2020-11-26T20:39:34.897" v="148"/>
          <ac:inkMkLst>
            <pc:docMk/>
            <pc:sldMk cId="3006853180" sldId="257"/>
            <ac:inkMk id="1111" creationId="{D2B6F37F-F7B0-CC44-8D5A-E7BB757F844B}"/>
          </ac:inkMkLst>
        </pc:inkChg>
        <pc:inkChg chg="add">
          <ac:chgData name="Jie Guan" userId="059382b4-3337-4d36-95e8-964a4f61be52" providerId="ADAL" clId="{232A5F1D-8C07-FF49-98EC-D5D334EF2E75}" dt="2020-11-26T20:39:35.704" v="149"/>
          <ac:inkMkLst>
            <pc:docMk/>
            <pc:sldMk cId="3006853180" sldId="257"/>
            <ac:inkMk id="1112" creationId="{AF7573CA-B67F-D646-8BEE-0329DF9E4A34}"/>
          </ac:inkMkLst>
        </pc:inkChg>
        <pc:inkChg chg="add">
          <ac:chgData name="Jie Guan" userId="059382b4-3337-4d36-95e8-964a4f61be52" providerId="ADAL" clId="{232A5F1D-8C07-FF49-98EC-D5D334EF2E75}" dt="2020-11-26T20:39:36.037" v="150"/>
          <ac:inkMkLst>
            <pc:docMk/>
            <pc:sldMk cId="3006853180" sldId="257"/>
            <ac:inkMk id="1113" creationId="{4E1D35BB-DF06-0349-B260-AB98B66AD99B}"/>
          </ac:inkMkLst>
        </pc:inkChg>
        <pc:inkChg chg="add">
          <ac:chgData name="Jie Guan" userId="059382b4-3337-4d36-95e8-964a4f61be52" providerId="ADAL" clId="{232A5F1D-8C07-FF49-98EC-D5D334EF2E75}" dt="2020-11-26T20:39:36.437" v="151"/>
          <ac:inkMkLst>
            <pc:docMk/>
            <pc:sldMk cId="3006853180" sldId="257"/>
            <ac:inkMk id="1114" creationId="{A9454A1B-4743-9D41-99E9-0819EDBFB642}"/>
          </ac:inkMkLst>
        </pc:inkChg>
        <pc:inkChg chg="add">
          <ac:chgData name="Jie Guan" userId="059382b4-3337-4d36-95e8-964a4f61be52" providerId="ADAL" clId="{232A5F1D-8C07-FF49-98EC-D5D334EF2E75}" dt="2020-11-26T20:39:36.954" v="152"/>
          <ac:inkMkLst>
            <pc:docMk/>
            <pc:sldMk cId="3006853180" sldId="257"/>
            <ac:inkMk id="1115" creationId="{922FEAE5-2A95-8346-A238-F47E60AB3958}"/>
          </ac:inkMkLst>
        </pc:inkChg>
        <pc:inkChg chg="add">
          <ac:chgData name="Jie Guan" userId="059382b4-3337-4d36-95e8-964a4f61be52" providerId="ADAL" clId="{232A5F1D-8C07-FF49-98EC-D5D334EF2E75}" dt="2020-11-26T20:39:37.408" v="153"/>
          <ac:inkMkLst>
            <pc:docMk/>
            <pc:sldMk cId="3006853180" sldId="257"/>
            <ac:inkMk id="1116" creationId="{631AB564-D3B3-1A4A-AB0D-9F9DB36B18FD}"/>
          </ac:inkMkLst>
        </pc:inkChg>
        <pc:inkChg chg="add">
          <ac:chgData name="Jie Guan" userId="059382b4-3337-4d36-95e8-964a4f61be52" providerId="ADAL" clId="{232A5F1D-8C07-FF49-98EC-D5D334EF2E75}" dt="2020-11-26T20:39:38.082" v="154"/>
          <ac:inkMkLst>
            <pc:docMk/>
            <pc:sldMk cId="3006853180" sldId="257"/>
            <ac:inkMk id="1117" creationId="{5CD14326-10C2-1244-86A5-1208EE645634}"/>
          </ac:inkMkLst>
        </pc:inkChg>
      </pc:sldChg>
      <pc:sldChg chg="addSp delSp">
        <pc:chgData name="Jie Guan" userId="059382b4-3337-4d36-95e8-964a4f61be52" providerId="ADAL" clId="{232A5F1D-8C07-FF49-98EC-D5D334EF2E75}" dt="2020-11-29T20:33:53.037" v="362"/>
        <pc:sldMkLst>
          <pc:docMk/>
          <pc:sldMk cId="2090011914" sldId="259"/>
        </pc:sldMkLst>
        <pc:grpChg chg="add del">
          <ac:chgData name="Jie Guan" userId="059382b4-3337-4d36-95e8-964a4f61be52" providerId="ADAL" clId="{232A5F1D-8C07-FF49-98EC-D5D334EF2E75}" dt="2020-11-29T20:21:27.575" v="167"/>
          <ac:grpSpMkLst>
            <pc:docMk/>
            <pc:sldMk cId="2090011914" sldId="259"/>
            <ac:grpSpMk id="7" creationId="{5FFA3CA6-CEB4-664D-8BBF-77A5A21EC383}"/>
          </ac:grpSpMkLst>
        </pc:grpChg>
        <pc:grpChg chg="add del">
          <ac:chgData name="Jie Guan" userId="059382b4-3337-4d36-95e8-964a4f61be52" providerId="ADAL" clId="{232A5F1D-8C07-FF49-98EC-D5D334EF2E75}" dt="2020-11-29T20:23:22.572" v="176"/>
          <ac:grpSpMkLst>
            <pc:docMk/>
            <pc:sldMk cId="2090011914" sldId="259"/>
            <ac:grpSpMk id="13" creationId="{5C3C1241-3A16-504C-ADA3-70FC50B90C73}"/>
          </ac:grpSpMkLst>
        </pc:grpChg>
        <pc:grpChg chg="add del">
          <ac:chgData name="Jie Guan" userId="059382b4-3337-4d36-95e8-964a4f61be52" providerId="ADAL" clId="{232A5F1D-8C07-FF49-98EC-D5D334EF2E75}" dt="2020-11-29T20:31:27.960" v="246"/>
          <ac:grpSpMkLst>
            <pc:docMk/>
            <pc:sldMk cId="2090011914" sldId="259"/>
            <ac:grpSpMk id="20" creationId="{CF0B156B-83FC-B149-A303-5FC31D78A0C2}"/>
          </ac:grpSpMkLst>
        </pc:grpChg>
        <pc:grpChg chg="add del">
          <ac:chgData name="Jie Guan" userId="059382b4-3337-4d36-95e8-964a4f61be52" providerId="ADAL" clId="{232A5F1D-8C07-FF49-98EC-D5D334EF2E75}" dt="2020-11-29T20:23:33.115" v="185"/>
          <ac:grpSpMkLst>
            <pc:docMk/>
            <pc:sldMk cId="2090011914" sldId="259"/>
            <ac:grpSpMk id="22" creationId="{E21C1EBC-B7EA-1B40-B0C8-14040D4F5A5A}"/>
          </ac:grpSpMkLst>
        </pc:grpChg>
        <pc:grpChg chg="add del">
          <ac:chgData name="Jie Guan" userId="059382b4-3337-4d36-95e8-964a4f61be52" providerId="ADAL" clId="{232A5F1D-8C07-FF49-98EC-D5D334EF2E75}" dt="2020-11-29T20:23:36.614" v="187"/>
          <ac:grpSpMkLst>
            <pc:docMk/>
            <pc:sldMk cId="2090011914" sldId="259"/>
            <ac:grpSpMk id="31" creationId="{41429ECF-A6D3-B14C-BF6C-C76B5EA47685}"/>
          </ac:grpSpMkLst>
        </pc:grpChg>
        <pc:grpChg chg="add del">
          <ac:chgData name="Jie Guan" userId="059382b4-3337-4d36-95e8-964a4f61be52" providerId="ADAL" clId="{232A5F1D-8C07-FF49-98EC-D5D334EF2E75}" dt="2020-11-29T20:23:41.303" v="190"/>
          <ac:grpSpMkLst>
            <pc:docMk/>
            <pc:sldMk cId="2090011914" sldId="259"/>
            <ac:grpSpMk id="33" creationId="{27FAD0B7-9D30-D641-B782-58AF040E57F5}"/>
          </ac:grpSpMkLst>
        </pc:grpChg>
        <pc:grpChg chg="add del">
          <ac:chgData name="Jie Guan" userId="059382b4-3337-4d36-95e8-964a4f61be52" providerId="ADAL" clId="{232A5F1D-8C07-FF49-98EC-D5D334EF2E75}" dt="2020-11-29T20:23:58.112" v="192"/>
          <ac:grpSpMkLst>
            <pc:docMk/>
            <pc:sldMk cId="2090011914" sldId="259"/>
            <ac:grpSpMk id="36" creationId="{194CDABF-BFCA-F740-9FB9-638BF36E8E22}"/>
          </ac:grpSpMkLst>
        </pc:grpChg>
        <pc:grpChg chg="add del">
          <ac:chgData name="Jie Guan" userId="059382b4-3337-4d36-95e8-964a4f61be52" providerId="ADAL" clId="{232A5F1D-8C07-FF49-98EC-D5D334EF2E75}" dt="2020-11-29T20:32:09.566" v="283"/>
          <ac:grpSpMkLst>
            <pc:docMk/>
            <pc:sldMk cId="2090011914" sldId="259"/>
            <ac:grpSpMk id="38" creationId="{23BFFC8A-FF82-B340-A4D4-6B5D7A9F8E81}"/>
          </ac:grpSpMkLst>
        </pc:grpChg>
        <pc:grpChg chg="add del">
          <ac:chgData name="Jie Guan" userId="059382b4-3337-4d36-95e8-964a4f61be52" providerId="ADAL" clId="{232A5F1D-8C07-FF49-98EC-D5D334EF2E75}" dt="2020-11-29T20:32:28.179" v="300"/>
          <ac:grpSpMkLst>
            <pc:docMk/>
            <pc:sldMk cId="2090011914" sldId="259"/>
            <ac:grpSpMk id="45" creationId="{9216149C-C166-314B-8F05-E2A443693FFD}"/>
          </ac:grpSpMkLst>
        </pc:grpChg>
        <pc:grpChg chg="add del">
          <ac:chgData name="Jie Guan" userId="059382b4-3337-4d36-95e8-964a4f61be52" providerId="ADAL" clId="{232A5F1D-8C07-FF49-98EC-D5D334EF2E75}" dt="2020-11-29T20:25:25.235" v="213"/>
          <ac:grpSpMkLst>
            <pc:docMk/>
            <pc:sldMk cId="2090011914" sldId="259"/>
            <ac:grpSpMk id="50" creationId="{7E111D76-B02F-1549-8358-3029F3E3F730}"/>
          </ac:grpSpMkLst>
        </pc:grpChg>
        <pc:grpChg chg="add">
          <ac:chgData name="Jie Guan" userId="059382b4-3337-4d36-95e8-964a4f61be52" providerId="ADAL" clId="{232A5F1D-8C07-FF49-98EC-D5D334EF2E75}" dt="2020-11-29T20:25:13.641" v="210"/>
          <ac:grpSpMkLst>
            <pc:docMk/>
            <pc:sldMk cId="2090011914" sldId="259"/>
            <ac:grpSpMk id="56" creationId="{2FD472D8-8160-2444-9DDD-F6793A55518E}"/>
          </ac:grpSpMkLst>
        </pc:grpChg>
        <pc:grpChg chg="add del">
          <ac:chgData name="Jie Guan" userId="059382b4-3337-4d36-95e8-964a4f61be52" providerId="ADAL" clId="{232A5F1D-8C07-FF49-98EC-D5D334EF2E75}" dt="2020-11-29T20:25:55.110" v="221"/>
          <ac:grpSpMkLst>
            <pc:docMk/>
            <pc:sldMk cId="2090011914" sldId="259"/>
            <ac:grpSpMk id="59" creationId="{8EDA8169-1489-0B47-BC5C-DC2D68E236F8}"/>
          </ac:grpSpMkLst>
        </pc:grpChg>
        <pc:grpChg chg="add del">
          <ac:chgData name="Jie Guan" userId="059382b4-3337-4d36-95e8-964a4f61be52" providerId="ADAL" clId="{232A5F1D-8C07-FF49-98EC-D5D334EF2E75}" dt="2020-11-29T20:25:57.735" v="224"/>
          <ac:grpSpMkLst>
            <pc:docMk/>
            <pc:sldMk cId="2090011914" sldId="259"/>
            <ac:grpSpMk id="63" creationId="{CE3E541D-6B11-1B4D-B383-606BB00BF82E}"/>
          </ac:grpSpMkLst>
        </pc:grpChg>
        <pc:grpChg chg="add">
          <ac:chgData name="Jie Guan" userId="059382b4-3337-4d36-95e8-964a4f61be52" providerId="ADAL" clId="{232A5F1D-8C07-FF49-98EC-D5D334EF2E75}" dt="2020-11-29T20:25:57.735" v="224"/>
          <ac:grpSpMkLst>
            <pc:docMk/>
            <pc:sldMk cId="2090011914" sldId="259"/>
            <ac:grpSpMk id="66" creationId="{9F3408E6-7CFA-6D47-9F42-78835BB5C7DD}"/>
          </ac:grpSpMkLst>
        </pc:grpChg>
        <pc:grpChg chg="add del">
          <ac:chgData name="Jie Guan" userId="059382b4-3337-4d36-95e8-964a4f61be52" providerId="ADAL" clId="{232A5F1D-8C07-FF49-98EC-D5D334EF2E75}" dt="2020-11-29T20:31:21.287" v="241"/>
          <ac:grpSpMkLst>
            <pc:docMk/>
            <pc:sldMk cId="2090011914" sldId="259"/>
            <ac:grpSpMk id="70" creationId="{107F9278-A4A7-C24F-A7FC-1CB05228B2A6}"/>
          </ac:grpSpMkLst>
        </pc:grpChg>
        <pc:grpChg chg="add del">
          <ac:chgData name="Jie Guan" userId="059382b4-3337-4d36-95e8-964a4f61be52" providerId="ADAL" clId="{232A5F1D-8C07-FF49-98EC-D5D334EF2E75}" dt="2020-11-29T20:31:23.649" v="244"/>
          <ac:grpSpMkLst>
            <pc:docMk/>
            <pc:sldMk cId="2090011914" sldId="259"/>
            <ac:grpSpMk id="83" creationId="{C2431637-BAFA-014F-A6FA-C704967EE145}"/>
          </ac:grpSpMkLst>
        </pc:grpChg>
        <pc:grpChg chg="add del">
          <ac:chgData name="Jie Guan" userId="059382b4-3337-4d36-95e8-964a4f61be52" providerId="ADAL" clId="{232A5F1D-8C07-FF49-98EC-D5D334EF2E75}" dt="2020-11-29T20:31:23.649" v="244"/>
          <ac:grpSpMkLst>
            <pc:docMk/>
            <pc:sldMk cId="2090011914" sldId="259"/>
            <ac:grpSpMk id="84" creationId="{09185CDB-13A9-9F4B-94DD-579650014EB9}"/>
          </ac:grpSpMkLst>
        </pc:grpChg>
        <pc:grpChg chg="add">
          <ac:chgData name="Jie Guan" userId="059382b4-3337-4d36-95e8-964a4f61be52" providerId="ADAL" clId="{232A5F1D-8C07-FF49-98EC-D5D334EF2E75}" dt="2020-11-29T20:31:23.649" v="244"/>
          <ac:grpSpMkLst>
            <pc:docMk/>
            <pc:sldMk cId="2090011914" sldId="259"/>
            <ac:grpSpMk id="87" creationId="{0CFB4250-1F07-0D4B-BED9-A8A848A9290A}"/>
          </ac:grpSpMkLst>
        </pc:grpChg>
        <pc:grpChg chg="add del">
          <ac:chgData name="Jie Guan" userId="059382b4-3337-4d36-95e8-964a4f61be52" providerId="ADAL" clId="{232A5F1D-8C07-FF49-98EC-D5D334EF2E75}" dt="2020-11-29T20:31:29.251" v="248"/>
          <ac:grpSpMkLst>
            <pc:docMk/>
            <pc:sldMk cId="2090011914" sldId="259"/>
            <ac:grpSpMk id="89" creationId="{CF71D859-7C99-8E46-A8C0-85B04E18D5C0}"/>
          </ac:grpSpMkLst>
        </pc:grpChg>
        <pc:grpChg chg="add del">
          <ac:chgData name="Jie Guan" userId="059382b4-3337-4d36-95e8-964a4f61be52" providerId="ADAL" clId="{232A5F1D-8C07-FF49-98EC-D5D334EF2E75}" dt="2020-11-29T20:31:48.272" v="266"/>
          <ac:grpSpMkLst>
            <pc:docMk/>
            <pc:sldMk cId="2090011914" sldId="259"/>
            <ac:grpSpMk id="91" creationId="{0F99EEC2-68FF-AE42-943F-ABB44A4359C6}"/>
          </ac:grpSpMkLst>
        </pc:grpChg>
        <pc:grpChg chg="add del">
          <ac:chgData name="Jie Guan" userId="059382b4-3337-4d36-95e8-964a4f61be52" providerId="ADAL" clId="{232A5F1D-8C07-FF49-98EC-D5D334EF2E75}" dt="2020-11-29T20:31:39.266" v="260"/>
          <ac:grpSpMkLst>
            <pc:docMk/>
            <pc:sldMk cId="2090011914" sldId="259"/>
            <ac:grpSpMk id="94" creationId="{173629D6-692E-4847-8714-5028DCF44578}"/>
          </ac:grpSpMkLst>
        </pc:grpChg>
        <pc:grpChg chg="add del">
          <ac:chgData name="Jie Guan" userId="059382b4-3337-4d36-95e8-964a4f61be52" providerId="ADAL" clId="{232A5F1D-8C07-FF49-98EC-D5D334EF2E75}" dt="2020-11-29T20:31:45.870" v="262"/>
          <ac:grpSpMkLst>
            <pc:docMk/>
            <pc:sldMk cId="2090011914" sldId="259"/>
            <ac:grpSpMk id="103" creationId="{9736349B-F688-CF46-B1E0-3016EB6C38A3}"/>
          </ac:grpSpMkLst>
        </pc:grpChg>
        <pc:grpChg chg="add del">
          <ac:chgData name="Jie Guan" userId="059382b4-3337-4d36-95e8-964a4f61be52" providerId="ADAL" clId="{232A5F1D-8C07-FF49-98EC-D5D334EF2E75}" dt="2020-11-29T20:31:48.272" v="266"/>
          <ac:grpSpMkLst>
            <pc:docMk/>
            <pc:sldMk cId="2090011914" sldId="259"/>
            <ac:grpSpMk id="105" creationId="{A18037E8-09A8-6A47-BF0F-6FB453A7EEA2}"/>
          </ac:grpSpMkLst>
        </pc:grpChg>
        <pc:grpChg chg="add del">
          <ac:chgData name="Jie Guan" userId="059382b4-3337-4d36-95e8-964a4f61be52" providerId="ADAL" clId="{232A5F1D-8C07-FF49-98EC-D5D334EF2E75}" dt="2020-11-29T20:33:31.563" v="350"/>
          <ac:grpSpMkLst>
            <pc:docMk/>
            <pc:sldMk cId="2090011914" sldId="259"/>
            <ac:grpSpMk id="109" creationId="{92F42FAD-6D98-F244-9000-4FC94C12FFCE}"/>
          </ac:grpSpMkLst>
        </pc:grpChg>
        <pc:grpChg chg="add del">
          <ac:chgData name="Jie Guan" userId="059382b4-3337-4d36-95e8-964a4f61be52" providerId="ADAL" clId="{232A5F1D-8C07-FF49-98EC-D5D334EF2E75}" dt="2020-11-29T20:32:09.566" v="283"/>
          <ac:grpSpMkLst>
            <pc:docMk/>
            <pc:sldMk cId="2090011914" sldId="259"/>
            <ac:grpSpMk id="116" creationId="{A67FC083-36FF-5043-BD29-C53A5BFA5408}"/>
          </ac:grpSpMkLst>
        </pc:grpChg>
        <pc:grpChg chg="add del">
          <ac:chgData name="Jie Guan" userId="059382b4-3337-4d36-95e8-964a4f61be52" providerId="ADAL" clId="{232A5F1D-8C07-FF49-98EC-D5D334EF2E75}" dt="2020-11-29T20:33:09.045" v="316"/>
          <ac:grpSpMkLst>
            <pc:docMk/>
            <pc:sldMk cId="2090011914" sldId="259"/>
            <ac:grpSpMk id="126" creationId="{B40BB848-FFA6-AB4B-897F-85FB01279F13}"/>
          </ac:grpSpMkLst>
        </pc:grpChg>
        <pc:grpChg chg="add del">
          <ac:chgData name="Jie Guan" userId="059382b4-3337-4d36-95e8-964a4f61be52" providerId="ADAL" clId="{232A5F1D-8C07-FF49-98EC-D5D334EF2E75}" dt="2020-11-29T20:32:13.664" v="288"/>
          <ac:grpSpMkLst>
            <pc:docMk/>
            <pc:sldMk cId="2090011914" sldId="259"/>
            <ac:grpSpMk id="127" creationId="{10774FD3-34BE-A14E-B6D0-018FC25755A5}"/>
          </ac:grpSpMkLst>
        </pc:grpChg>
        <pc:grpChg chg="add del">
          <ac:chgData name="Jie Guan" userId="059382b4-3337-4d36-95e8-964a4f61be52" providerId="ADAL" clId="{232A5F1D-8C07-FF49-98EC-D5D334EF2E75}" dt="2020-11-29T20:32:19.447" v="294"/>
          <ac:grpSpMkLst>
            <pc:docMk/>
            <pc:sldMk cId="2090011914" sldId="259"/>
            <ac:grpSpMk id="132" creationId="{8A91CA0D-07C0-5E49-94A9-5621CD1398C2}"/>
          </ac:grpSpMkLst>
        </pc:grpChg>
        <pc:grpChg chg="add del">
          <ac:chgData name="Jie Guan" userId="059382b4-3337-4d36-95e8-964a4f61be52" providerId="ADAL" clId="{232A5F1D-8C07-FF49-98EC-D5D334EF2E75}" dt="2020-11-29T20:32:22.348" v="297"/>
          <ac:grpSpMkLst>
            <pc:docMk/>
            <pc:sldMk cId="2090011914" sldId="259"/>
            <ac:grpSpMk id="138" creationId="{E5EF7FE2-C8A0-DD48-B753-7ED1AD1C0E8C}"/>
          </ac:grpSpMkLst>
        </pc:grpChg>
        <pc:grpChg chg="add">
          <ac:chgData name="Jie Guan" userId="059382b4-3337-4d36-95e8-964a4f61be52" providerId="ADAL" clId="{232A5F1D-8C07-FF49-98EC-D5D334EF2E75}" dt="2020-11-29T20:32:22.348" v="297"/>
          <ac:grpSpMkLst>
            <pc:docMk/>
            <pc:sldMk cId="2090011914" sldId="259"/>
            <ac:grpSpMk id="141" creationId="{1C1F8A77-CE0E-D643-AE14-D66E219E5EC9}"/>
          </ac:grpSpMkLst>
        </pc:grpChg>
        <pc:grpChg chg="add del">
          <ac:chgData name="Jie Guan" userId="059382b4-3337-4d36-95e8-964a4f61be52" providerId="ADAL" clId="{232A5F1D-8C07-FF49-98EC-D5D334EF2E75}" dt="2020-11-29T20:32:30.315" v="303"/>
          <ac:grpSpMkLst>
            <pc:docMk/>
            <pc:sldMk cId="2090011914" sldId="259"/>
            <ac:grpSpMk id="144" creationId="{F9EC4AFF-3847-C24B-865C-D3251A8B03C2}"/>
          </ac:grpSpMkLst>
        </pc:grpChg>
        <pc:grpChg chg="add">
          <ac:chgData name="Jie Guan" userId="059382b4-3337-4d36-95e8-964a4f61be52" providerId="ADAL" clId="{232A5F1D-8C07-FF49-98EC-D5D334EF2E75}" dt="2020-11-29T20:32:30.315" v="303"/>
          <ac:grpSpMkLst>
            <pc:docMk/>
            <pc:sldMk cId="2090011914" sldId="259"/>
            <ac:grpSpMk id="147" creationId="{EBD8FAC3-E056-A045-8A27-734023269C1B}"/>
          </ac:grpSpMkLst>
        </pc:grpChg>
        <pc:grpChg chg="add del">
          <ac:chgData name="Jie Guan" userId="059382b4-3337-4d36-95e8-964a4f61be52" providerId="ADAL" clId="{232A5F1D-8C07-FF49-98EC-D5D334EF2E75}" dt="2020-11-29T20:33:01.604" v="310"/>
          <ac:grpSpMkLst>
            <pc:docMk/>
            <pc:sldMk cId="2090011914" sldId="259"/>
            <ac:grpSpMk id="150" creationId="{CC4BE5D7-9CAF-A34C-87CD-BFE6A22FF96A}"/>
          </ac:grpSpMkLst>
        </pc:grpChg>
        <pc:grpChg chg="add">
          <ac:chgData name="Jie Guan" userId="059382b4-3337-4d36-95e8-964a4f61be52" providerId="ADAL" clId="{232A5F1D-8C07-FF49-98EC-D5D334EF2E75}" dt="2020-11-29T20:33:01.604" v="310"/>
          <ac:grpSpMkLst>
            <pc:docMk/>
            <pc:sldMk cId="2090011914" sldId="259"/>
            <ac:grpSpMk id="154" creationId="{96953924-7688-5045-B825-03A907596B2D}"/>
          </ac:grpSpMkLst>
        </pc:grpChg>
        <pc:grpChg chg="add del">
          <ac:chgData name="Jie Guan" userId="059382b4-3337-4d36-95e8-964a4f61be52" providerId="ADAL" clId="{232A5F1D-8C07-FF49-98EC-D5D334EF2E75}" dt="2020-11-29T20:33:16.542" v="336"/>
          <ac:grpSpMkLst>
            <pc:docMk/>
            <pc:sldMk cId="2090011914" sldId="259"/>
            <ac:grpSpMk id="160" creationId="{ABE76AC0-95F0-5C41-A020-6DF442A00866}"/>
          </ac:grpSpMkLst>
        </pc:grpChg>
        <pc:grpChg chg="add del">
          <ac:chgData name="Jie Guan" userId="059382b4-3337-4d36-95e8-964a4f61be52" providerId="ADAL" clId="{232A5F1D-8C07-FF49-98EC-D5D334EF2E75}" dt="2020-11-29T20:33:24.351" v="345"/>
          <ac:grpSpMkLst>
            <pc:docMk/>
            <pc:sldMk cId="2090011914" sldId="259"/>
            <ac:grpSpMk id="164" creationId="{88BDBD46-8DF1-1042-8626-7D2BAAAD74C9}"/>
          </ac:grpSpMkLst>
        </pc:grpChg>
        <pc:grpChg chg="add">
          <ac:chgData name="Jie Guan" userId="059382b4-3337-4d36-95e8-964a4f61be52" providerId="ADAL" clId="{232A5F1D-8C07-FF49-98EC-D5D334EF2E75}" dt="2020-11-29T20:33:24.351" v="345"/>
          <ac:grpSpMkLst>
            <pc:docMk/>
            <pc:sldMk cId="2090011914" sldId="259"/>
            <ac:grpSpMk id="173" creationId="{85217C82-4F64-1941-B26D-357263EFD051}"/>
          </ac:grpSpMkLst>
        </pc:grpChg>
        <pc:grpChg chg="add">
          <ac:chgData name="Jie Guan" userId="059382b4-3337-4d36-95e8-964a4f61be52" providerId="ADAL" clId="{232A5F1D-8C07-FF49-98EC-D5D334EF2E75}" dt="2020-11-29T20:33:31.563" v="350"/>
          <ac:grpSpMkLst>
            <pc:docMk/>
            <pc:sldMk cId="2090011914" sldId="259"/>
            <ac:grpSpMk id="178" creationId="{6A4010FC-E568-644F-930B-AA8DAAB5103D}"/>
          </ac:grpSpMkLst>
        </pc:grpChg>
        <pc:grpChg chg="add del">
          <ac:chgData name="Jie Guan" userId="059382b4-3337-4d36-95e8-964a4f61be52" providerId="ADAL" clId="{232A5F1D-8C07-FF49-98EC-D5D334EF2E75}" dt="2020-11-29T20:33:46.357" v="360"/>
          <ac:grpSpMkLst>
            <pc:docMk/>
            <pc:sldMk cId="2090011914" sldId="259"/>
            <ac:grpSpMk id="182" creationId="{AAB120E5-FB77-1940-8896-F464F744D609}"/>
          </ac:grpSpMkLst>
        </pc:grpChg>
        <pc:grpChg chg="add del">
          <ac:chgData name="Jie Guan" userId="059382b4-3337-4d36-95e8-964a4f61be52" providerId="ADAL" clId="{232A5F1D-8C07-FF49-98EC-D5D334EF2E75}" dt="2020-11-29T20:33:53.037" v="362"/>
          <ac:grpSpMkLst>
            <pc:docMk/>
            <pc:sldMk cId="2090011914" sldId="259"/>
            <ac:grpSpMk id="188" creationId="{E0C81723-7049-094F-9819-EFEC269FEB94}"/>
          </ac:grpSpMkLst>
        </pc:grpChg>
        <pc:grpChg chg="add">
          <ac:chgData name="Jie Guan" userId="059382b4-3337-4d36-95e8-964a4f61be52" providerId="ADAL" clId="{232A5F1D-8C07-FF49-98EC-D5D334EF2E75}" dt="2020-11-29T20:33:53.037" v="362"/>
          <ac:grpSpMkLst>
            <pc:docMk/>
            <pc:sldMk cId="2090011914" sldId="259"/>
            <ac:grpSpMk id="190" creationId="{6506A218-9B93-C344-AF98-E5B7F2EAE532}"/>
          </ac:grpSpMkLst>
        </pc:grpChg>
        <pc:inkChg chg="add topLvl">
          <ac:chgData name="Jie Guan" userId="059382b4-3337-4d36-95e8-964a4f61be52" providerId="ADAL" clId="{232A5F1D-8C07-FF49-98EC-D5D334EF2E75}" dt="2020-11-29T20:33:24.351" v="345"/>
          <ac:inkMkLst>
            <pc:docMk/>
            <pc:sldMk cId="2090011914" sldId="259"/>
            <ac:inkMk id="2" creationId="{95A000EB-04F2-D448-B42A-9D3099B7A1B0}"/>
          </ac:inkMkLst>
        </pc:inkChg>
        <pc:inkChg chg="add topLvl">
          <ac:chgData name="Jie Guan" userId="059382b4-3337-4d36-95e8-964a4f61be52" providerId="ADAL" clId="{232A5F1D-8C07-FF49-98EC-D5D334EF2E75}" dt="2020-11-29T20:33:24.351" v="345"/>
          <ac:inkMkLst>
            <pc:docMk/>
            <pc:sldMk cId="2090011914" sldId="259"/>
            <ac:inkMk id="3" creationId="{77F5E14F-0AFB-AD40-9029-67BACAB5A802}"/>
          </ac:inkMkLst>
        </pc:inkChg>
        <pc:inkChg chg="add topLvl">
          <ac:chgData name="Jie Guan" userId="059382b4-3337-4d36-95e8-964a4f61be52" providerId="ADAL" clId="{232A5F1D-8C07-FF49-98EC-D5D334EF2E75}" dt="2020-11-29T20:33:24.351" v="345"/>
          <ac:inkMkLst>
            <pc:docMk/>
            <pc:sldMk cId="2090011914" sldId="259"/>
            <ac:inkMk id="4" creationId="{D9FFD630-E8BC-CB49-A270-A9556C55E552}"/>
          </ac:inkMkLst>
        </pc:inkChg>
        <pc:inkChg chg="add topLvl">
          <ac:chgData name="Jie Guan" userId="059382b4-3337-4d36-95e8-964a4f61be52" providerId="ADAL" clId="{232A5F1D-8C07-FF49-98EC-D5D334EF2E75}" dt="2020-11-29T20:33:24.351" v="345"/>
          <ac:inkMkLst>
            <pc:docMk/>
            <pc:sldMk cId="2090011914" sldId="259"/>
            <ac:inkMk id="5" creationId="{48AE9CC1-2999-DC4B-B33D-5715D2A93F66}"/>
          </ac:inkMkLst>
        </pc:inkChg>
        <pc:inkChg chg="add topLvl">
          <ac:chgData name="Jie Guan" userId="059382b4-3337-4d36-95e8-964a4f61be52" providerId="ADAL" clId="{232A5F1D-8C07-FF49-98EC-D5D334EF2E75}" dt="2020-11-29T20:33:24.351" v="345"/>
          <ac:inkMkLst>
            <pc:docMk/>
            <pc:sldMk cId="2090011914" sldId="259"/>
            <ac:inkMk id="6" creationId="{FFAF5808-C786-A142-8160-C2CE9C3332F3}"/>
          </ac:inkMkLst>
        </pc:inkChg>
        <pc:inkChg chg="add">
          <ac:chgData name="Jie Guan" userId="059382b4-3337-4d36-95e8-964a4f61be52" providerId="ADAL" clId="{232A5F1D-8C07-FF49-98EC-D5D334EF2E75}" dt="2020-11-29T20:33:52.460" v="361"/>
          <ac:inkMkLst>
            <pc:docMk/>
            <pc:sldMk cId="2090011914" sldId="259"/>
            <ac:inkMk id="7" creationId="{37445FF4-E80C-B44B-A912-EAC4A19677B4}"/>
          </ac:inkMkLst>
        </pc:inkChg>
        <pc:inkChg chg="add topLvl">
          <ac:chgData name="Jie Guan" userId="059382b4-3337-4d36-95e8-964a4f61be52" providerId="ADAL" clId="{232A5F1D-8C07-FF49-98EC-D5D334EF2E75}" dt="2020-11-29T20:33:24.351" v="345"/>
          <ac:inkMkLst>
            <pc:docMk/>
            <pc:sldMk cId="2090011914" sldId="259"/>
            <ac:inkMk id="8" creationId="{F31C31B9-3038-B447-BAA5-7A8554B67814}"/>
          </ac:inkMkLst>
        </pc:inkChg>
        <pc:inkChg chg="add topLvl">
          <ac:chgData name="Jie Guan" userId="059382b4-3337-4d36-95e8-964a4f61be52" providerId="ADAL" clId="{232A5F1D-8C07-FF49-98EC-D5D334EF2E75}" dt="2020-11-29T20:33:24.351" v="345"/>
          <ac:inkMkLst>
            <pc:docMk/>
            <pc:sldMk cId="2090011914" sldId="259"/>
            <ac:inkMk id="9" creationId="{BFC910BD-3219-8E42-8E62-48EC91075903}"/>
          </ac:inkMkLst>
        </pc:inkChg>
        <pc:inkChg chg="add topLvl">
          <ac:chgData name="Jie Guan" userId="059382b4-3337-4d36-95e8-964a4f61be52" providerId="ADAL" clId="{232A5F1D-8C07-FF49-98EC-D5D334EF2E75}" dt="2020-11-29T20:33:24.351" v="345"/>
          <ac:inkMkLst>
            <pc:docMk/>
            <pc:sldMk cId="2090011914" sldId="259"/>
            <ac:inkMk id="10" creationId="{ECE4617D-9934-3546-A93B-5992646F3763}"/>
          </ac:inkMkLst>
        </pc:inkChg>
        <pc:inkChg chg="add topLvl">
          <ac:chgData name="Jie Guan" userId="059382b4-3337-4d36-95e8-964a4f61be52" providerId="ADAL" clId="{232A5F1D-8C07-FF49-98EC-D5D334EF2E75}" dt="2020-11-29T20:33:24.351" v="345"/>
          <ac:inkMkLst>
            <pc:docMk/>
            <pc:sldMk cId="2090011914" sldId="259"/>
            <ac:inkMk id="11" creationId="{09CD458A-D653-8744-BC8F-AE63B3E9B3B1}"/>
          </ac:inkMkLst>
        </pc:inkChg>
        <pc:inkChg chg="add topLvl">
          <ac:chgData name="Jie Guan" userId="059382b4-3337-4d36-95e8-964a4f61be52" providerId="ADAL" clId="{232A5F1D-8C07-FF49-98EC-D5D334EF2E75}" dt="2020-11-29T20:33:24.351" v="345"/>
          <ac:inkMkLst>
            <pc:docMk/>
            <pc:sldMk cId="2090011914" sldId="259"/>
            <ac:inkMk id="12" creationId="{E0BEE7FC-EB37-EC4D-92EE-AB1C9B6D37DD}"/>
          </ac:inkMkLst>
        </pc:inkChg>
        <pc:inkChg chg="add topLvl">
          <ac:chgData name="Jie Guan" userId="059382b4-3337-4d36-95e8-964a4f61be52" providerId="ADAL" clId="{232A5F1D-8C07-FF49-98EC-D5D334EF2E75}" dt="2020-11-29T20:33:53.037" v="362"/>
          <ac:inkMkLst>
            <pc:docMk/>
            <pc:sldMk cId="2090011914" sldId="259"/>
            <ac:inkMk id="13" creationId="{7535763A-BB41-D84A-BDA8-D6DC1352B24D}"/>
          </ac:inkMkLst>
        </pc:inkChg>
        <pc:inkChg chg="add topLvl">
          <ac:chgData name="Jie Guan" userId="059382b4-3337-4d36-95e8-964a4f61be52" providerId="ADAL" clId="{232A5F1D-8C07-FF49-98EC-D5D334EF2E75}" dt="2020-11-29T20:33:31.563" v="350"/>
          <ac:inkMkLst>
            <pc:docMk/>
            <pc:sldMk cId="2090011914" sldId="259"/>
            <ac:inkMk id="14" creationId="{8BCF46FD-1B4D-714A-ABE2-CAFCA9BDF791}"/>
          </ac:inkMkLst>
        </pc:inkChg>
        <pc:inkChg chg="add topLvl">
          <ac:chgData name="Jie Guan" userId="059382b4-3337-4d36-95e8-964a4f61be52" providerId="ADAL" clId="{232A5F1D-8C07-FF49-98EC-D5D334EF2E75}" dt="2020-11-29T20:33:31.563" v="350"/>
          <ac:inkMkLst>
            <pc:docMk/>
            <pc:sldMk cId="2090011914" sldId="259"/>
            <ac:inkMk id="15" creationId="{BB37F775-C3BF-EC41-9083-1441FBE77DFA}"/>
          </ac:inkMkLst>
        </pc:inkChg>
        <pc:inkChg chg="add topLvl">
          <ac:chgData name="Jie Guan" userId="059382b4-3337-4d36-95e8-964a4f61be52" providerId="ADAL" clId="{232A5F1D-8C07-FF49-98EC-D5D334EF2E75}" dt="2020-11-29T20:33:31.563" v="350"/>
          <ac:inkMkLst>
            <pc:docMk/>
            <pc:sldMk cId="2090011914" sldId="259"/>
            <ac:inkMk id="16" creationId="{7537E227-97A7-004A-B2B1-318D163C66A7}"/>
          </ac:inkMkLst>
        </pc:inkChg>
        <pc:inkChg chg="add topLvl">
          <ac:chgData name="Jie Guan" userId="059382b4-3337-4d36-95e8-964a4f61be52" providerId="ADAL" clId="{232A5F1D-8C07-FF49-98EC-D5D334EF2E75}" dt="2020-11-29T20:33:31.563" v="350"/>
          <ac:inkMkLst>
            <pc:docMk/>
            <pc:sldMk cId="2090011914" sldId="259"/>
            <ac:inkMk id="17" creationId="{94CF984B-8A81-FF4A-9F96-B79AEA6BCB27}"/>
          </ac:inkMkLst>
        </pc:inkChg>
        <pc:inkChg chg="add topLvl">
          <ac:chgData name="Jie Guan" userId="059382b4-3337-4d36-95e8-964a4f61be52" providerId="ADAL" clId="{232A5F1D-8C07-FF49-98EC-D5D334EF2E75}" dt="2020-11-29T20:33:31.563" v="350"/>
          <ac:inkMkLst>
            <pc:docMk/>
            <pc:sldMk cId="2090011914" sldId="259"/>
            <ac:inkMk id="18" creationId="{9E7808DF-D129-7440-A18D-83A22E951182}"/>
          </ac:inkMkLst>
        </pc:inkChg>
        <pc:inkChg chg="add topLvl">
          <ac:chgData name="Jie Guan" userId="059382b4-3337-4d36-95e8-964a4f61be52" providerId="ADAL" clId="{232A5F1D-8C07-FF49-98EC-D5D334EF2E75}" dt="2020-11-29T20:33:31.563" v="350"/>
          <ac:inkMkLst>
            <pc:docMk/>
            <pc:sldMk cId="2090011914" sldId="259"/>
            <ac:inkMk id="19" creationId="{FD8F79BC-7BF7-AE44-8C22-BA5BB6C048A4}"/>
          </ac:inkMkLst>
        </pc:inkChg>
        <pc:inkChg chg="add topLvl">
          <ac:chgData name="Jie Guan" userId="059382b4-3337-4d36-95e8-964a4f61be52" providerId="ADAL" clId="{232A5F1D-8C07-FF49-98EC-D5D334EF2E75}" dt="2020-11-29T20:33:53.037" v="362"/>
          <ac:inkMkLst>
            <pc:docMk/>
            <pc:sldMk cId="2090011914" sldId="259"/>
            <ac:inkMk id="20" creationId="{F4FF7B0B-D817-884E-9B38-7B223B4D4B9E}"/>
          </ac:inkMkLst>
        </pc:inkChg>
        <pc:inkChg chg="add topLvl">
          <ac:chgData name="Jie Guan" userId="059382b4-3337-4d36-95e8-964a4f61be52" providerId="ADAL" clId="{232A5F1D-8C07-FF49-98EC-D5D334EF2E75}" dt="2020-11-29T20:23:33.115" v="185"/>
          <ac:inkMkLst>
            <pc:docMk/>
            <pc:sldMk cId="2090011914" sldId="259"/>
            <ac:inkMk id="21" creationId="{18E58B07-7E39-C947-AA21-83436BB05C8C}"/>
          </ac:inkMkLst>
        </pc:inkChg>
        <pc:inkChg chg="add topLvl">
          <ac:chgData name="Jie Guan" userId="059382b4-3337-4d36-95e8-964a4f61be52" providerId="ADAL" clId="{232A5F1D-8C07-FF49-98EC-D5D334EF2E75}" dt="2020-11-29T20:33:53.037" v="362"/>
          <ac:inkMkLst>
            <pc:docMk/>
            <pc:sldMk cId="2090011914" sldId="259"/>
            <ac:inkMk id="22" creationId="{DE363024-F80A-424F-B57B-5FDAD7B53C61}"/>
          </ac:inkMkLst>
        </pc:inkChg>
        <pc:inkChg chg="add topLvl">
          <ac:chgData name="Jie Guan" userId="059382b4-3337-4d36-95e8-964a4f61be52" providerId="ADAL" clId="{232A5F1D-8C07-FF49-98EC-D5D334EF2E75}" dt="2020-11-29T20:33:24.351" v="345"/>
          <ac:inkMkLst>
            <pc:docMk/>
            <pc:sldMk cId="2090011914" sldId="259"/>
            <ac:inkMk id="23" creationId="{DC017E75-5A27-EF4C-8509-02F496279C33}"/>
          </ac:inkMkLst>
        </pc:inkChg>
        <pc:inkChg chg="add topLvl">
          <ac:chgData name="Jie Guan" userId="059382b4-3337-4d36-95e8-964a4f61be52" providerId="ADAL" clId="{232A5F1D-8C07-FF49-98EC-D5D334EF2E75}" dt="2020-11-29T20:33:24.351" v="345"/>
          <ac:inkMkLst>
            <pc:docMk/>
            <pc:sldMk cId="2090011914" sldId="259"/>
            <ac:inkMk id="24" creationId="{B27B38E1-5619-7849-8CAC-A7499ECD60BF}"/>
          </ac:inkMkLst>
        </pc:inkChg>
        <pc:inkChg chg="add topLvl">
          <ac:chgData name="Jie Guan" userId="059382b4-3337-4d36-95e8-964a4f61be52" providerId="ADAL" clId="{232A5F1D-8C07-FF49-98EC-D5D334EF2E75}" dt="2020-11-29T20:33:24.351" v="345"/>
          <ac:inkMkLst>
            <pc:docMk/>
            <pc:sldMk cId="2090011914" sldId="259"/>
            <ac:inkMk id="25" creationId="{88A1BD2F-8D4E-2C40-80B7-F5E9DBE42E08}"/>
          </ac:inkMkLst>
        </pc:inkChg>
        <pc:inkChg chg="add topLvl">
          <ac:chgData name="Jie Guan" userId="059382b4-3337-4d36-95e8-964a4f61be52" providerId="ADAL" clId="{232A5F1D-8C07-FF49-98EC-D5D334EF2E75}" dt="2020-11-29T20:33:24.351" v="345"/>
          <ac:inkMkLst>
            <pc:docMk/>
            <pc:sldMk cId="2090011914" sldId="259"/>
            <ac:inkMk id="26" creationId="{B82B075D-4B8A-024E-A7FF-659A22E713E7}"/>
          </ac:inkMkLst>
        </pc:inkChg>
        <pc:inkChg chg="add topLvl">
          <ac:chgData name="Jie Guan" userId="059382b4-3337-4d36-95e8-964a4f61be52" providerId="ADAL" clId="{232A5F1D-8C07-FF49-98EC-D5D334EF2E75}" dt="2020-11-29T20:33:24.351" v="345"/>
          <ac:inkMkLst>
            <pc:docMk/>
            <pc:sldMk cId="2090011914" sldId="259"/>
            <ac:inkMk id="27" creationId="{F6B1575B-6A6C-174F-9A88-E38C48A5B792}"/>
          </ac:inkMkLst>
        </pc:inkChg>
        <pc:inkChg chg="add topLvl">
          <ac:chgData name="Jie Guan" userId="059382b4-3337-4d36-95e8-964a4f61be52" providerId="ADAL" clId="{232A5F1D-8C07-FF49-98EC-D5D334EF2E75}" dt="2020-11-29T20:33:24.351" v="345"/>
          <ac:inkMkLst>
            <pc:docMk/>
            <pc:sldMk cId="2090011914" sldId="259"/>
            <ac:inkMk id="28" creationId="{496E759D-A737-614A-8F67-67EE02E2D829}"/>
          </ac:inkMkLst>
        </pc:inkChg>
        <pc:inkChg chg="add topLvl">
          <ac:chgData name="Jie Guan" userId="059382b4-3337-4d36-95e8-964a4f61be52" providerId="ADAL" clId="{232A5F1D-8C07-FF49-98EC-D5D334EF2E75}" dt="2020-11-29T20:33:24.351" v="345"/>
          <ac:inkMkLst>
            <pc:docMk/>
            <pc:sldMk cId="2090011914" sldId="259"/>
            <ac:inkMk id="29" creationId="{97A4245A-C497-9745-B133-828B34F95160}"/>
          </ac:inkMkLst>
        </pc:inkChg>
        <pc:inkChg chg="add topLvl">
          <ac:chgData name="Jie Guan" userId="059382b4-3337-4d36-95e8-964a4f61be52" providerId="ADAL" clId="{232A5F1D-8C07-FF49-98EC-D5D334EF2E75}" dt="2020-11-29T20:33:24.351" v="345"/>
          <ac:inkMkLst>
            <pc:docMk/>
            <pc:sldMk cId="2090011914" sldId="259"/>
            <ac:inkMk id="30" creationId="{A032A5F9-F761-2741-9FC8-F3698361BA9F}"/>
          </ac:inkMkLst>
        </pc:inkChg>
        <pc:inkChg chg="add topLvl">
          <ac:chgData name="Jie Guan" userId="059382b4-3337-4d36-95e8-964a4f61be52" providerId="ADAL" clId="{232A5F1D-8C07-FF49-98EC-D5D334EF2E75}" dt="2020-11-29T20:33:53.037" v="362"/>
          <ac:inkMkLst>
            <pc:docMk/>
            <pc:sldMk cId="2090011914" sldId="259"/>
            <ac:inkMk id="31" creationId="{843792E4-E22C-A74D-B804-5855F5D9A979}"/>
          </ac:inkMkLst>
        </pc:inkChg>
        <pc:inkChg chg="add topLvl">
          <ac:chgData name="Jie Guan" userId="059382b4-3337-4d36-95e8-964a4f61be52" providerId="ADAL" clId="{232A5F1D-8C07-FF49-98EC-D5D334EF2E75}" dt="2020-11-29T20:33:16.542" v="336"/>
          <ac:inkMkLst>
            <pc:docMk/>
            <pc:sldMk cId="2090011914" sldId="259"/>
            <ac:inkMk id="32" creationId="{D81C1E23-1F79-B241-A548-555B612DE190}"/>
          </ac:inkMkLst>
        </pc:inkChg>
        <pc:inkChg chg="add topLvl">
          <ac:chgData name="Jie Guan" userId="059382b4-3337-4d36-95e8-964a4f61be52" providerId="ADAL" clId="{232A5F1D-8C07-FF49-98EC-D5D334EF2E75}" dt="2020-11-29T20:33:53.037" v="362"/>
          <ac:inkMkLst>
            <pc:docMk/>
            <pc:sldMk cId="2090011914" sldId="259"/>
            <ac:inkMk id="33" creationId="{8BCC7F3E-AF22-F448-A99D-BBE95CF276E4}"/>
          </ac:inkMkLst>
        </pc:inkChg>
        <pc:inkChg chg="add topLvl">
          <ac:chgData name="Jie Guan" userId="059382b4-3337-4d36-95e8-964a4f61be52" providerId="ADAL" clId="{232A5F1D-8C07-FF49-98EC-D5D334EF2E75}" dt="2020-11-29T20:33:53.037" v="362"/>
          <ac:inkMkLst>
            <pc:docMk/>
            <pc:sldMk cId="2090011914" sldId="259"/>
            <ac:inkMk id="34" creationId="{2B0BC93A-F87F-5B40-B043-A78FC22F3119}"/>
          </ac:inkMkLst>
        </pc:inkChg>
        <pc:inkChg chg="add del topLvl">
          <ac:chgData name="Jie Guan" userId="059382b4-3337-4d36-95e8-964a4f61be52" providerId="ADAL" clId="{232A5F1D-8C07-FF49-98EC-D5D334EF2E75}" dt="2020-11-29T20:33:11.786" v="322"/>
          <ac:inkMkLst>
            <pc:docMk/>
            <pc:sldMk cId="2090011914" sldId="259"/>
            <ac:inkMk id="34" creationId="{D85135FB-5201-AF40-A233-40D0CF8F1162}"/>
          </ac:inkMkLst>
        </pc:inkChg>
        <pc:inkChg chg="add topLvl">
          <ac:chgData name="Jie Guan" userId="059382b4-3337-4d36-95e8-964a4f61be52" providerId="ADAL" clId="{232A5F1D-8C07-FF49-98EC-D5D334EF2E75}" dt="2020-11-29T20:33:53.037" v="362"/>
          <ac:inkMkLst>
            <pc:docMk/>
            <pc:sldMk cId="2090011914" sldId="259"/>
            <ac:inkMk id="35" creationId="{59B8F5D3-774F-0745-A732-8B4A16CB87BD}"/>
          </ac:inkMkLst>
        </pc:inkChg>
        <pc:inkChg chg="add del topLvl">
          <ac:chgData name="Jie Guan" userId="059382b4-3337-4d36-95e8-964a4f61be52" providerId="ADAL" clId="{232A5F1D-8C07-FF49-98EC-D5D334EF2E75}" dt="2020-11-29T20:33:11.790" v="323"/>
          <ac:inkMkLst>
            <pc:docMk/>
            <pc:sldMk cId="2090011914" sldId="259"/>
            <ac:inkMk id="35" creationId="{DBFA445A-B32A-6A4D-8480-710417C9E7D7}"/>
          </ac:inkMkLst>
        </pc:inkChg>
        <pc:inkChg chg="add topLvl">
          <ac:chgData name="Jie Guan" userId="059382b4-3337-4d36-95e8-964a4f61be52" providerId="ADAL" clId="{232A5F1D-8C07-FF49-98EC-D5D334EF2E75}" dt="2020-11-29T20:33:53.037" v="362"/>
          <ac:inkMkLst>
            <pc:docMk/>
            <pc:sldMk cId="2090011914" sldId="259"/>
            <ac:inkMk id="36" creationId="{0F1AADB0-EE64-1B4C-BCD7-C54E6D3CA4C1}"/>
          </ac:inkMkLst>
        </pc:inkChg>
        <pc:inkChg chg="add topLvl">
          <ac:chgData name="Jie Guan" userId="059382b4-3337-4d36-95e8-964a4f61be52" providerId="ADAL" clId="{232A5F1D-8C07-FF49-98EC-D5D334EF2E75}" dt="2020-11-29T20:32:09.566" v="283"/>
          <ac:inkMkLst>
            <pc:docMk/>
            <pc:sldMk cId="2090011914" sldId="259"/>
            <ac:inkMk id="37" creationId="{9EFE85C1-6499-0544-845D-BF7CFA5B2992}"/>
          </ac:inkMkLst>
        </pc:inkChg>
        <pc:inkChg chg="add topLvl">
          <ac:chgData name="Jie Guan" userId="059382b4-3337-4d36-95e8-964a4f61be52" providerId="ADAL" clId="{232A5F1D-8C07-FF49-98EC-D5D334EF2E75}" dt="2020-11-29T20:32:30.315" v="303"/>
          <ac:inkMkLst>
            <pc:docMk/>
            <pc:sldMk cId="2090011914" sldId="259"/>
            <ac:inkMk id="39" creationId="{1A9290B1-F4BE-A448-BAB9-3F783EAB2370}"/>
          </ac:inkMkLst>
        </pc:inkChg>
        <pc:inkChg chg="add topLvl">
          <ac:chgData name="Jie Guan" userId="059382b4-3337-4d36-95e8-964a4f61be52" providerId="ADAL" clId="{232A5F1D-8C07-FF49-98EC-D5D334EF2E75}" dt="2020-11-29T20:32:30.315" v="303"/>
          <ac:inkMkLst>
            <pc:docMk/>
            <pc:sldMk cId="2090011914" sldId="259"/>
            <ac:inkMk id="40" creationId="{114D09BA-E43F-2E47-92ED-0C4ABDB667D1}"/>
          </ac:inkMkLst>
        </pc:inkChg>
        <pc:inkChg chg="add topLvl">
          <ac:chgData name="Jie Guan" userId="059382b4-3337-4d36-95e8-964a4f61be52" providerId="ADAL" clId="{232A5F1D-8C07-FF49-98EC-D5D334EF2E75}" dt="2020-11-29T20:32:30.315" v="303"/>
          <ac:inkMkLst>
            <pc:docMk/>
            <pc:sldMk cId="2090011914" sldId="259"/>
            <ac:inkMk id="41" creationId="{56B8E7C9-A152-F64E-A9FC-61769B489E91}"/>
          </ac:inkMkLst>
        </pc:inkChg>
        <pc:inkChg chg="add topLvl">
          <ac:chgData name="Jie Guan" userId="059382b4-3337-4d36-95e8-964a4f61be52" providerId="ADAL" clId="{232A5F1D-8C07-FF49-98EC-D5D334EF2E75}" dt="2020-11-29T20:32:30.315" v="303"/>
          <ac:inkMkLst>
            <pc:docMk/>
            <pc:sldMk cId="2090011914" sldId="259"/>
            <ac:inkMk id="42" creationId="{CBA4D8DB-B6FB-9846-8767-3342C272CF9F}"/>
          </ac:inkMkLst>
        </pc:inkChg>
        <pc:inkChg chg="add topLvl">
          <ac:chgData name="Jie Guan" userId="059382b4-3337-4d36-95e8-964a4f61be52" providerId="ADAL" clId="{232A5F1D-8C07-FF49-98EC-D5D334EF2E75}" dt="2020-11-29T20:32:30.315" v="303"/>
          <ac:inkMkLst>
            <pc:docMk/>
            <pc:sldMk cId="2090011914" sldId="259"/>
            <ac:inkMk id="43" creationId="{E663F496-40EC-6C44-ACE1-CC654668EB59}"/>
          </ac:inkMkLst>
        </pc:inkChg>
        <pc:inkChg chg="add topLvl">
          <ac:chgData name="Jie Guan" userId="059382b4-3337-4d36-95e8-964a4f61be52" providerId="ADAL" clId="{232A5F1D-8C07-FF49-98EC-D5D334EF2E75}" dt="2020-11-29T20:32:30.315" v="303"/>
          <ac:inkMkLst>
            <pc:docMk/>
            <pc:sldMk cId="2090011914" sldId="259"/>
            <ac:inkMk id="44" creationId="{66BC6385-F231-AB42-813A-D4E665F3E82A}"/>
          </ac:inkMkLst>
        </pc:inkChg>
        <pc:inkChg chg="add del">
          <ac:chgData name="Jie Guan" userId="059382b4-3337-4d36-95e8-964a4f61be52" providerId="ADAL" clId="{232A5F1D-8C07-FF49-98EC-D5D334EF2E75}" dt="2020-11-29T20:25:25.218" v="211"/>
          <ac:inkMkLst>
            <pc:docMk/>
            <pc:sldMk cId="2090011914" sldId="259"/>
            <ac:inkMk id="46" creationId="{EA8B0739-B8D9-3049-8C25-5EB9E1231BD6}"/>
          </ac:inkMkLst>
        </pc:inkChg>
        <pc:inkChg chg="add del topLvl">
          <ac:chgData name="Jie Guan" userId="059382b4-3337-4d36-95e8-964a4f61be52" providerId="ADAL" clId="{232A5F1D-8C07-FF49-98EC-D5D334EF2E75}" dt="2020-11-29T20:25:25.240" v="214"/>
          <ac:inkMkLst>
            <pc:docMk/>
            <pc:sldMk cId="2090011914" sldId="259"/>
            <ac:inkMk id="47" creationId="{B73AB872-5033-1D49-B588-C25840050FBC}"/>
          </ac:inkMkLst>
        </pc:inkChg>
        <pc:inkChg chg="add del topLvl">
          <ac:chgData name="Jie Guan" userId="059382b4-3337-4d36-95e8-964a4f61be52" providerId="ADAL" clId="{232A5F1D-8C07-FF49-98EC-D5D334EF2E75}" dt="2020-11-29T20:25:25.235" v="213"/>
          <ac:inkMkLst>
            <pc:docMk/>
            <pc:sldMk cId="2090011914" sldId="259"/>
            <ac:inkMk id="48" creationId="{68CA1ECE-5904-5649-B467-30D949422173}"/>
          </ac:inkMkLst>
        </pc:inkChg>
        <pc:inkChg chg="add del">
          <ac:chgData name="Jie Guan" userId="059382b4-3337-4d36-95e8-964a4f61be52" providerId="ADAL" clId="{232A5F1D-8C07-FF49-98EC-D5D334EF2E75}" dt="2020-11-29T20:25:25.227" v="212"/>
          <ac:inkMkLst>
            <pc:docMk/>
            <pc:sldMk cId="2090011914" sldId="259"/>
            <ac:inkMk id="49" creationId="{E3305F2D-B09A-0344-ACE2-2D0541AEC7D4}"/>
          </ac:inkMkLst>
        </pc:inkChg>
        <pc:inkChg chg="add">
          <ac:chgData name="Jie Guan" userId="059382b4-3337-4d36-95e8-964a4f61be52" providerId="ADAL" clId="{232A5F1D-8C07-FF49-98EC-D5D334EF2E75}" dt="2020-11-29T20:25:05.943" v="205"/>
          <ac:inkMkLst>
            <pc:docMk/>
            <pc:sldMk cId="2090011914" sldId="259"/>
            <ac:inkMk id="51" creationId="{0547385D-BC45-3F4C-B12B-5DF6542B06B6}"/>
          </ac:inkMkLst>
        </pc:inkChg>
        <pc:inkChg chg="add">
          <ac:chgData name="Jie Guan" userId="059382b4-3337-4d36-95e8-964a4f61be52" providerId="ADAL" clId="{232A5F1D-8C07-FF49-98EC-D5D334EF2E75}" dt="2020-11-29T20:25:11.017" v="206"/>
          <ac:inkMkLst>
            <pc:docMk/>
            <pc:sldMk cId="2090011914" sldId="259"/>
            <ac:inkMk id="52" creationId="{48D3CDF8-BC02-D24C-8B7D-ACAC51AC2C20}"/>
          </ac:inkMkLst>
        </pc:inkChg>
        <pc:inkChg chg="add">
          <ac:chgData name="Jie Guan" userId="059382b4-3337-4d36-95e8-964a4f61be52" providerId="ADAL" clId="{232A5F1D-8C07-FF49-98EC-D5D334EF2E75}" dt="2020-11-29T20:25:11.747" v="207"/>
          <ac:inkMkLst>
            <pc:docMk/>
            <pc:sldMk cId="2090011914" sldId="259"/>
            <ac:inkMk id="53" creationId="{5A2E2ADD-C2FB-704E-8AD4-EEA9B8659257}"/>
          </ac:inkMkLst>
        </pc:inkChg>
        <pc:inkChg chg="add">
          <ac:chgData name="Jie Guan" userId="059382b4-3337-4d36-95e8-964a4f61be52" providerId="ADAL" clId="{232A5F1D-8C07-FF49-98EC-D5D334EF2E75}" dt="2020-11-29T20:25:12.239" v="208"/>
          <ac:inkMkLst>
            <pc:docMk/>
            <pc:sldMk cId="2090011914" sldId="259"/>
            <ac:inkMk id="54" creationId="{7BE99A36-0C2E-0144-980F-6A8179FA672D}"/>
          </ac:inkMkLst>
        </pc:inkChg>
        <pc:inkChg chg="add">
          <ac:chgData name="Jie Guan" userId="059382b4-3337-4d36-95e8-964a4f61be52" providerId="ADAL" clId="{232A5F1D-8C07-FF49-98EC-D5D334EF2E75}" dt="2020-11-29T20:25:12.973" v="209"/>
          <ac:inkMkLst>
            <pc:docMk/>
            <pc:sldMk cId="2090011914" sldId="259"/>
            <ac:inkMk id="55" creationId="{1BB5A13E-C415-B141-A3AE-C11BCC2022D2}"/>
          </ac:inkMkLst>
        </pc:inkChg>
        <pc:inkChg chg="add topLvl">
          <ac:chgData name="Jie Guan" userId="059382b4-3337-4d36-95e8-964a4f61be52" providerId="ADAL" clId="{232A5F1D-8C07-FF49-98EC-D5D334EF2E75}" dt="2020-11-29T20:25:57.735" v="224"/>
          <ac:inkMkLst>
            <pc:docMk/>
            <pc:sldMk cId="2090011914" sldId="259"/>
            <ac:inkMk id="57" creationId="{DFC89691-3FE7-9E4A-9AD9-A76E12A365EB}"/>
          </ac:inkMkLst>
        </pc:inkChg>
        <pc:inkChg chg="add topLvl">
          <ac:chgData name="Jie Guan" userId="059382b4-3337-4d36-95e8-964a4f61be52" providerId="ADAL" clId="{232A5F1D-8C07-FF49-98EC-D5D334EF2E75}" dt="2020-11-29T20:25:57.735" v="224"/>
          <ac:inkMkLst>
            <pc:docMk/>
            <pc:sldMk cId="2090011914" sldId="259"/>
            <ac:inkMk id="58" creationId="{E38497F8-E4CD-254F-A6F1-CD65CA5E4537}"/>
          </ac:inkMkLst>
        </pc:inkChg>
        <pc:inkChg chg="add topLvl">
          <ac:chgData name="Jie Guan" userId="059382b4-3337-4d36-95e8-964a4f61be52" providerId="ADAL" clId="{232A5F1D-8C07-FF49-98EC-D5D334EF2E75}" dt="2020-11-29T20:25:57.735" v="224"/>
          <ac:inkMkLst>
            <pc:docMk/>
            <pc:sldMk cId="2090011914" sldId="259"/>
            <ac:inkMk id="60" creationId="{11634254-94E0-814E-A2DE-A17F42A8E710}"/>
          </ac:inkMkLst>
        </pc:inkChg>
        <pc:inkChg chg="add topLvl">
          <ac:chgData name="Jie Guan" userId="059382b4-3337-4d36-95e8-964a4f61be52" providerId="ADAL" clId="{232A5F1D-8C07-FF49-98EC-D5D334EF2E75}" dt="2020-11-29T20:25:57.735" v="224"/>
          <ac:inkMkLst>
            <pc:docMk/>
            <pc:sldMk cId="2090011914" sldId="259"/>
            <ac:inkMk id="61" creationId="{2E86EEF1-4280-4747-B069-15EB3E84F924}"/>
          </ac:inkMkLst>
        </pc:inkChg>
        <pc:inkChg chg="add topLvl">
          <ac:chgData name="Jie Guan" userId="059382b4-3337-4d36-95e8-964a4f61be52" providerId="ADAL" clId="{232A5F1D-8C07-FF49-98EC-D5D334EF2E75}" dt="2020-11-29T20:25:57.735" v="224"/>
          <ac:inkMkLst>
            <pc:docMk/>
            <pc:sldMk cId="2090011914" sldId="259"/>
            <ac:inkMk id="62" creationId="{245F069F-AF96-4147-8DEB-31B849D6B844}"/>
          </ac:inkMkLst>
        </pc:inkChg>
        <pc:inkChg chg="add">
          <ac:chgData name="Jie Guan" userId="059382b4-3337-4d36-95e8-964a4f61be52" providerId="ADAL" clId="{232A5F1D-8C07-FF49-98EC-D5D334EF2E75}" dt="2020-11-29T20:25:55.548" v="222"/>
          <ac:inkMkLst>
            <pc:docMk/>
            <pc:sldMk cId="2090011914" sldId="259"/>
            <ac:inkMk id="64" creationId="{37E8CDFB-D93F-DC49-81F7-B08BF32E37C7}"/>
          </ac:inkMkLst>
        </pc:inkChg>
        <pc:inkChg chg="add">
          <ac:chgData name="Jie Guan" userId="059382b4-3337-4d36-95e8-964a4f61be52" providerId="ADAL" clId="{232A5F1D-8C07-FF49-98EC-D5D334EF2E75}" dt="2020-11-29T20:25:56.840" v="223"/>
          <ac:inkMkLst>
            <pc:docMk/>
            <pc:sldMk cId="2090011914" sldId="259"/>
            <ac:inkMk id="65" creationId="{5DC7950F-16B3-F74B-A318-C30FE3287A84}"/>
          </ac:inkMkLst>
        </pc:inkChg>
        <pc:inkChg chg="add topLvl">
          <ac:chgData name="Jie Guan" userId="059382b4-3337-4d36-95e8-964a4f61be52" providerId="ADAL" clId="{232A5F1D-8C07-FF49-98EC-D5D334EF2E75}" dt="2020-11-29T20:31:23.649" v="244"/>
          <ac:inkMkLst>
            <pc:docMk/>
            <pc:sldMk cId="2090011914" sldId="259"/>
            <ac:inkMk id="67" creationId="{1A5837C8-9D32-A24F-98FF-5717B5328988}"/>
          </ac:inkMkLst>
        </pc:inkChg>
        <pc:inkChg chg="add topLvl">
          <ac:chgData name="Jie Guan" userId="059382b4-3337-4d36-95e8-964a4f61be52" providerId="ADAL" clId="{232A5F1D-8C07-FF49-98EC-D5D334EF2E75}" dt="2020-11-29T20:31:23.649" v="244"/>
          <ac:inkMkLst>
            <pc:docMk/>
            <pc:sldMk cId="2090011914" sldId="259"/>
            <ac:inkMk id="68" creationId="{2FA7C60F-4F14-2F47-B757-1DCA5623353E}"/>
          </ac:inkMkLst>
        </pc:inkChg>
        <pc:inkChg chg="add topLvl">
          <ac:chgData name="Jie Guan" userId="059382b4-3337-4d36-95e8-964a4f61be52" providerId="ADAL" clId="{232A5F1D-8C07-FF49-98EC-D5D334EF2E75}" dt="2020-11-29T20:31:23.649" v="244"/>
          <ac:inkMkLst>
            <pc:docMk/>
            <pc:sldMk cId="2090011914" sldId="259"/>
            <ac:inkMk id="69" creationId="{E1313604-CBDF-2D45-868D-B78EAC6083E2}"/>
          </ac:inkMkLst>
        </pc:inkChg>
        <pc:inkChg chg="add topLvl">
          <ac:chgData name="Jie Guan" userId="059382b4-3337-4d36-95e8-964a4f61be52" providerId="ADAL" clId="{232A5F1D-8C07-FF49-98EC-D5D334EF2E75}" dt="2020-11-29T20:31:23.649" v="244"/>
          <ac:inkMkLst>
            <pc:docMk/>
            <pc:sldMk cId="2090011914" sldId="259"/>
            <ac:inkMk id="71" creationId="{740CF0E1-432F-7944-8DB3-1284EB68251B}"/>
          </ac:inkMkLst>
        </pc:inkChg>
        <pc:inkChg chg="add topLvl">
          <ac:chgData name="Jie Guan" userId="059382b4-3337-4d36-95e8-964a4f61be52" providerId="ADAL" clId="{232A5F1D-8C07-FF49-98EC-D5D334EF2E75}" dt="2020-11-29T20:31:23.649" v="244"/>
          <ac:inkMkLst>
            <pc:docMk/>
            <pc:sldMk cId="2090011914" sldId="259"/>
            <ac:inkMk id="72" creationId="{2EF4D4C9-FC33-A646-AE2C-5F2F540C6D49}"/>
          </ac:inkMkLst>
        </pc:inkChg>
        <pc:inkChg chg="add topLvl">
          <ac:chgData name="Jie Guan" userId="059382b4-3337-4d36-95e8-964a4f61be52" providerId="ADAL" clId="{232A5F1D-8C07-FF49-98EC-D5D334EF2E75}" dt="2020-11-29T20:31:23.649" v="244"/>
          <ac:inkMkLst>
            <pc:docMk/>
            <pc:sldMk cId="2090011914" sldId="259"/>
            <ac:inkMk id="73" creationId="{2A84CEF8-741A-C14D-B57E-EA51C3F6DDC2}"/>
          </ac:inkMkLst>
        </pc:inkChg>
        <pc:inkChg chg="add topLvl">
          <ac:chgData name="Jie Guan" userId="059382b4-3337-4d36-95e8-964a4f61be52" providerId="ADAL" clId="{232A5F1D-8C07-FF49-98EC-D5D334EF2E75}" dt="2020-11-29T20:31:23.649" v="244"/>
          <ac:inkMkLst>
            <pc:docMk/>
            <pc:sldMk cId="2090011914" sldId="259"/>
            <ac:inkMk id="74" creationId="{2C810AB4-6D8A-AC49-986F-D92A18FD8119}"/>
          </ac:inkMkLst>
        </pc:inkChg>
        <pc:inkChg chg="add topLvl">
          <ac:chgData name="Jie Guan" userId="059382b4-3337-4d36-95e8-964a4f61be52" providerId="ADAL" clId="{232A5F1D-8C07-FF49-98EC-D5D334EF2E75}" dt="2020-11-29T20:31:23.649" v="244"/>
          <ac:inkMkLst>
            <pc:docMk/>
            <pc:sldMk cId="2090011914" sldId="259"/>
            <ac:inkMk id="75" creationId="{9DFD6B6B-0479-4D4D-BFC8-DC1DE8D5CD19}"/>
          </ac:inkMkLst>
        </pc:inkChg>
        <pc:inkChg chg="add topLvl">
          <ac:chgData name="Jie Guan" userId="059382b4-3337-4d36-95e8-964a4f61be52" providerId="ADAL" clId="{232A5F1D-8C07-FF49-98EC-D5D334EF2E75}" dt="2020-11-29T20:31:23.649" v="244"/>
          <ac:inkMkLst>
            <pc:docMk/>
            <pc:sldMk cId="2090011914" sldId="259"/>
            <ac:inkMk id="76" creationId="{C3E680D1-E634-5A4B-B281-74FBEC0AE855}"/>
          </ac:inkMkLst>
        </pc:inkChg>
        <pc:inkChg chg="add topLvl">
          <ac:chgData name="Jie Guan" userId="059382b4-3337-4d36-95e8-964a4f61be52" providerId="ADAL" clId="{232A5F1D-8C07-FF49-98EC-D5D334EF2E75}" dt="2020-11-29T20:31:23.649" v="244"/>
          <ac:inkMkLst>
            <pc:docMk/>
            <pc:sldMk cId="2090011914" sldId="259"/>
            <ac:inkMk id="77" creationId="{CBECBFDA-AA2C-5C4D-9D3F-F9AA197D5196}"/>
          </ac:inkMkLst>
        </pc:inkChg>
        <pc:inkChg chg="add topLvl">
          <ac:chgData name="Jie Guan" userId="059382b4-3337-4d36-95e8-964a4f61be52" providerId="ADAL" clId="{232A5F1D-8C07-FF49-98EC-D5D334EF2E75}" dt="2020-11-29T20:31:23.649" v="244"/>
          <ac:inkMkLst>
            <pc:docMk/>
            <pc:sldMk cId="2090011914" sldId="259"/>
            <ac:inkMk id="78" creationId="{8C70DF6C-CBB6-9147-9F44-62CABABEB50A}"/>
          </ac:inkMkLst>
        </pc:inkChg>
        <pc:inkChg chg="add topLvl">
          <ac:chgData name="Jie Guan" userId="059382b4-3337-4d36-95e8-964a4f61be52" providerId="ADAL" clId="{232A5F1D-8C07-FF49-98EC-D5D334EF2E75}" dt="2020-11-29T20:31:23.649" v="244"/>
          <ac:inkMkLst>
            <pc:docMk/>
            <pc:sldMk cId="2090011914" sldId="259"/>
            <ac:inkMk id="79" creationId="{AC19EF1F-D937-7048-A7C5-CB3FA72891EC}"/>
          </ac:inkMkLst>
        </pc:inkChg>
        <pc:inkChg chg="add topLvl">
          <ac:chgData name="Jie Guan" userId="059382b4-3337-4d36-95e8-964a4f61be52" providerId="ADAL" clId="{232A5F1D-8C07-FF49-98EC-D5D334EF2E75}" dt="2020-11-29T20:31:23.649" v="244"/>
          <ac:inkMkLst>
            <pc:docMk/>
            <pc:sldMk cId="2090011914" sldId="259"/>
            <ac:inkMk id="80" creationId="{B675FBB6-6B1E-6A47-95A0-CE28F2D1BBA2}"/>
          </ac:inkMkLst>
        </pc:inkChg>
        <pc:inkChg chg="add topLvl">
          <ac:chgData name="Jie Guan" userId="059382b4-3337-4d36-95e8-964a4f61be52" providerId="ADAL" clId="{232A5F1D-8C07-FF49-98EC-D5D334EF2E75}" dt="2020-11-29T20:31:23.649" v="244"/>
          <ac:inkMkLst>
            <pc:docMk/>
            <pc:sldMk cId="2090011914" sldId="259"/>
            <ac:inkMk id="81" creationId="{3D1CD72B-943F-CD48-BCF7-CD141ADF0536}"/>
          </ac:inkMkLst>
        </pc:inkChg>
        <pc:inkChg chg="add topLvl">
          <ac:chgData name="Jie Guan" userId="059382b4-3337-4d36-95e8-964a4f61be52" providerId="ADAL" clId="{232A5F1D-8C07-FF49-98EC-D5D334EF2E75}" dt="2020-11-29T20:31:23.649" v="244"/>
          <ac:inkMkLst>
            <pc:docMk/>
            <pc:sldMk cId="2090011914" sldId="259"/>
            <ac:inkMk id="82" creationId="{D0E512EB-5E16-A34A-B614-78985DA7AF98}"/>
          </ac:inkMkLst>
        </pc:inkChg>
        <pc:inkChg chg="add">
          <ac:chgData name="Jie Guan" userId="059382b4-3337-4d36-95e8-964a4f61be52" providerId="ADAL" clId="{232A5F1D-8C07-FF49-98EC-D5D334EF2E75}" dt="2020-11-29T20:31:22.038" v="242"/>
          <ac:inkMkLst>
            <pc:docMk/>
            <pc:sldMk cId="2090011914" sldId="259"/>
            <ac:inkMk id="85" creationId="{ECC48D03-D2BA-8A44-94E5-D14B9811293E}"/>
          </ac:inkMkLst>
        </pc:inkChg>
        <pc:inkChg chg="add">
          <ac:chgData name="Jie Guan" userId="059382b4-3337-4d36-95e8-964a4f61be52" providerId="ADAL" clId="{232A5F1D-8C07-FF49-98EC-D5D334EF2E75}" dt="2020-11-29T20:31:22.679" v="243"/>
          <ac:inkMkLst>
            <pc:docMk/>
            <pc:sldMk cId="2090011914" sldId="259"/>
            <ac:inkMk id="86" creationId="{0ED8058C-7CD8-DE4D-8542-2B1913294BCA}"/>
          </ac:inkMkLst>
        </pc:inkChg>
        <pc:inkChg chg="add topLvl">
          <ac:chgData name="Jie Guan" userId="059382b4-3337-4d36-95e8-964a4f61be52" providerId="ADAL" clId="{232A5F1D-8C07-FF49-98EC-D5D334EF2E75}" dt="2020-11-29T20:33:31.563" v="350"/>
          <ac:inkMkLst>
            <pc:docMk/>
            <pc:sldMk cId="2090011914" sldId="259"/>
            <ac:inkMk id="88" creationId="{3E357279-C097-4547-8AEC-A0FFEDBAF382}"/>
          </ac:inkMkLst>
        </pc:inkChg>
        <pc:inkChg chg="add topLvl">
          <ac:chgData name="Jie Guan" userId="059382b4-3337-4d36-95e8-964a4f61be52" providerId="ADAL" clId="{232A5F1D-8C07-FF49-98EC-D5D334EF2E75}" dt="2020-11-29T20:33:31.563" v="350"/>
          <ac:inkMkLst>
            <pc:docMk/>
            <pc:sldMk cId="2090011914" sldId="259"/>
            <ac:inkMk id="90" creationId="{8DB2D89C-52E0-714A-8D90-D5BE1D1C66E0}"/>
          </ac:inkMkLst>
        </pc:inkChg>
        <pc:inkChg chg="add del topLvl">
          <ac:chgData name="Jie Guan" userId="059382b4-3337-4d36-95e8-964a4f61be52" providerId="ADAL" clId="{232A5F1D-8C07-FF49-98EC-D5D334EF2E75}" dt="2020-11-29T20:33:11.793" v="324"/>
          <ac:inkMkLst>
            <pc:docMk/>
            <pc:sldMk cId="2090011914" sldId="259"/>
            <ac:inkMk id="92" creationId="{FBB1F7FD-97F0-0A4E-A33F-202746268EE4}"/>
          </ac:inkMkLst>
        </pc:inkChg>
        <pc:inkChg chg="add del topLvl">
          <ac:chgData name="Jie Guan" userId="059382b4-3337-4d36-95e8-964a4f61be52" providerId="ADAL" clId="{232A5F1D-8C07-FF49-98EC-D5D334EF2E75}" dt="2020-11-29T20:33:11.809" v="330"/>
          <ac:inkMkLst>
            <pc:docMk/>
            <pc:sldMk cId="2090011914" sldId="259"/>
            <ac:inkMk id="93" creationId="{8666FC39-4798-DE40-BD1E-E4093FEE052F}"/>
          </ac:inkMkLst>
        </pc:inkChg>
        <pc:inkChg chg="add del topLvl">
          <ac:chgData name="Jie Guan" userId="059382b4-3337-4d36-95e8-964a4f61be52" providerId="ADAL" clId="{232A5F1D-8C07-FF49-98EC-D5D334EF2E75}" dt="2020-11-29T20:33:11.763" v="317"/>
          <ac:inkMkLst>
            <pc:docMk/>
            <pc:sldMk cId="2090011914" sldId="259"/>
            <ac:inkMk id="95" creationId="{E3F3BE1A-2757-624B-A776-191BE3142525}"/>
          </ac:inkMkLst>
        </pc:inkChg>
        <pc:inkChg chg="add del topLvl">
          <ac:chgData name="Jie Guan" userId="059382b4-3337-4d36-95e8-964a4f61be52" providerId="ADAL" clId="{232A5F1D-8C07-FF49-98EC-D5D334EF2E75}" dt="2020-11-29T20:33:11.773" v="319"/>
          <ac:inkMkLst>
            <pc:docMk/>
            <pc:sldMk cId="2090011914" sldId="259"/>
            <ac:inkMk id="96" creationId="{E8A5F3F8-5CDF-9D4E-A813-2FC06E158C2D}"/>
          </ac:inkMkLst>
        </pc:inkChg>
        <pc:inkChg chg="add del topLvl">
          <ac:chgData name="Jie Guan" userId="059382b4-3337-4d36-95e8-964a4f61be52" providerId="ADAL" clId="{232A5F1D-8C07-FF49-98EC-D5D334EF2E75}" dt="2020-11-29T20:33:11.768" v="318"/>
          <ac:inkMkLst>
            <pc:docMk/>
            <pc:sldMk cId="2090011914" sldId="259"/>
            <ac:inkMk id="97" creationId="{7C8D5510-E51B-EB4F-9D06-E808846C91C3}"/>
          </ac:inkMkLst>
        </pc:inkChg>
        <pc:inkChg chg="add del topLvl">
          <ac:chgData name="Jie Guan" userId="059382b4-3337-4d36-95e8-964a4f61be52" providerId="ADAL" clId="{232A5F1D-8C07-FF49-98EC-D5D334EF2E75}" dt="2020-11-29T20:33:11.781" v="321"/>
          <ac:inkMkLst>
            <pc:docMk/>
            <pc:sldMk cId="2090011914" sldId="259"/>
            <ac:inkMk id="98" creationId="{7F921DFB-FB96-534A-B391-9F588DF6BDEE}"/>
          </ac:inkMkLst>
        </pc:inkChg>
        <pc:inkChg chg="add del topLvl">
          <ac:chgData name="Jie Guan" userId="059382b4-3337-4d36-95e8-964a4f61be52" providerId="ADAL" clId="{232A5F1D-8C07-FF49-98EC-D5D334EF2E75}" dt="2020-11-29T20:33:11.796" v="325"/>
          <ac:inkMkLst>
            <pc:docMk/>
            <pc:sldMk cId="2090011914" sldId="259"/>
            <ac:inkMk id="99" creationId="{DB5669A0-2925-B741-A1A3-4A8A9D4861D8}"/>
          </ac:inkMkLst>
        </pc:inkChg>
        <pc:inkChg chg="add del topLvl">
          <ac:chgData name="Jie Guan" userId="059382b4-3337-4d36-95e8-964a4f61be52" providerId="ADAL" clId="{232A5F1D-8C07-FF49-98EC-D5D334EF2E75}" dt="2020-11-29T20:33:11.805" v="328"/>
          <ac:inkMkLst>
            <pc:docMk/>
            <pc:sldMk cId="2090011914" sldId="259"/>
            <ac:inkMk id="100" creationId="{56330AC5-C0F5-CC40-9FF0-3CCEA14419CB}"/>
          </ac:inkMkLst>
        </pc:inkChg>
        <pc:inkChg chg="add del topLvl">
          <ac:chgData name="Jie Guan" userId="059382b4-3337-4d36-95e8-964a4f61be52" providerId="ADAL" clId="{232A5F1D-8C07-FF49-98EC-D5D334EF2E75}" dt="2020-11-29T20:33:11.811" v="331"/>
          <ac:inkMkLst>
            <pc:docMk/>
            <pc:sldMk cId="2090011914" sldId="259"/>
            <ac:inkMk id="101" creationId="{8A033F33-E452-A848-8A73-653106A74EF3}"/>
          </ac:inkMkLst>
        </pc:inkChg>
        <pc:inkChg chg="add del topLvl">
          <ac:chgData name="Jie Guan" userId="059382b4-3337-4d36-95e8-964a4f61be52" providerId="ADAL" clId="{232A5F1D-8C07-FF49-98EC-D5D334EF2E75}" dt="2020-11-29T20:33:11.778" v="320"/>
          <ac:inkMkLst>
            <pc:docMk/>
            <pc:sldMk cId="2090011914" sldId="259"/>
            <ac:inkMk id="102" creationId="{9A9536F0-1FE1-914F-B4B0-1785EB20D153}"/>
          </ac:inkMkLst>
        </pc:inkChg>
        <pc:inkChg chg="add topLvl">
          <ac:chgData name="Jie Guan" userId="059382b4-3337-4d36-95e8-964a4f61be52" providerId="ADAL" clId="{232A5F1D-8C07-FF49-98EC-D5D334EF2E75}" dt="2020-11-29T20:33:31.563" v="350"/>
          <ac:inkMkLst>
            <pc:docMk/>
            <pc:sldMk cId="2090011914" sldId="259"/>
            <ac:inkMk id="104" creationId="{1363DAF3-FD35-CA4D-B007-3BF9EBAA4B43}"/>
          </ac:inkMkLst>
        </pc:inkChg>
        <pc:inkChg chg="add topLvl">
          <ac:chgData name="Jie Guan" userId="059382b4-3337-4d36-95e8-964a4f61be52" providerId="ADAL" clId="{232A5F1D-8C07-FF49-98EC-D5D334EF2E75}" dt="2020-11-29T20:33:31.563" v="350"/>
          <ac:inkMkLst>
            <pc:docMk/>
            <pc:sldMk cId="2090011914" sldId="259"/>
            <ac:inkMk id="106" creationId="{32F7BB20-F7AE-CA46-916A-03F0C4C82F6D}"/>
          </ac:inkMkLst>
        </pc:inkChg>
        <pc:inkChg chg="add topLvl">
          <ac:chgData name="Jie Guan" userId="059382b4-3337-4d36-95e8-964a4f61be52" providerId="ADAL" clId="{232A5F1D-8C07-FF49-98EC-D5D334EF2E75}" dt="2020-11-29T20:33:31.563" v="350"/>
          <ac:inkMkLst>
            <pc:docMk/>
            <pc:sldMk cId="2090011914" sldId="259"/>
            <ac:inkMk id="107" creationId="{3EE1EAA0-A7A9-C548-8FDC-2FED16ECB03A}"/>
          </ac:inkMkLst>
        </pc:inkChg>
        <pc:inkChg chg="add topLvl">
          <ac:chgData name="Jie Guan" userId="059382b4-3337-4d36-95e8-964a4f61be52" providerId="ADAL" clId="{232A5F1D-8C07-FF49-98EC-D5D334EF2E75}" dt="2020-11-29T20:33:31.563" v="350"/>
          <ac:inkMkLst>
            <pc:docMk/>
            <pc:sldMk cId="2090011914" sldId="259"/>
            <ac:inkMk id="108" creationId="{80872E94-66B5-7946-B812-F29E9F9030AD}"/>
          </ac:inkMkLst>
        </pc:inkChg>
        <pc:inkChg chg="add topLvl">
          <ac:chgData name="Jie Guan" userId="059382b4-3337-4d36-95e8-964a4f61be52" providerId="ADAL" clId="{232A5F1D-8C07-FF49-98EC-D5D334EF2E75}" dt="2020-11-29T20:32:22.348" v="297"/>
          <ac:inkMkLst>
            <pc:docMk/>
            <pc:sldMk cId="2090011914" sldId="259"/>
            <ac:inkMk id="110" creationId="{BD6A6539-A80A-5B44-B2A2-3B6C56C8684B}"/>
          </ac:inkMkLst>
        </pc:inkChg>
        <pc:inkChg chg="add topLvl">
          <ac:chgData name="Jie Guan" userId="059382b4-3337-4d36-95e8-964a4f61be52" providerId="ADAL" clId="{232A5F1D-8C07-FF49-98EC-D5D334EF2E75}" dt="2020-11-29T20:32:22.348" v="297"/>
          <ac:inkMkLst>
            <pc:docMk/>
            <pc:sldMk cId="2090011914" sldId="259"/>
            <ac:inkMk id="111" creationId="{A4C00AF6-E484-2E47-8206-E17F6EFBA334}"/>
          </ac:inkMkLst>
        </pc:inkChg>
        <pc:inkChg chg="add topLvl">
          <ac:chgData name="Jie Guan" userId="059382b4-3337-4d36-95e8-964a4f61be52" providerId="ADAL" clId="{232A5F1D-8C07-FF49-98EC-D5D334EF2E75}" dt="2020-11-29T20:32:22.348" v="297"/>
          <ac:inkMkLst>
            <pc:docMk/>
            <pc:sldMk cId="2090011914" sldId="259"/>
            <ac:inkMk id="112" creationId="{756E2C8B-4175-3B49-8094-FD0A8BF962F1}"/>
          </ac:inkMkLst>
        </pc:inkChg>
        <pc:inkChg chg="add topLvl">
          <ac:chgData name="Jie Guan" userId="059382b4-3337-4d36-95e8-964a4f61be52" providerId="ADAL" clId="{232A5F1D-8C07-FF49-98EC-D5D334EF2E75}" dt="2020-11-29T20:32:22.348" v="297"/>
          <ac:inkMkLst>
            <pc:docMk/>
            <pc:sldMk cId="2090011914" sldId="259"/>
            <ac:inkMk id="113" creationId="{4A156435-7DC7-5841-AA41-9EA406A8F114}"/>
          </ac:inkMkLst>
        </pc:inkChg>
        <pc:inkChg chg="add topLvl">
          <ac:chgData name="Jie Guan" userId="059382b4-3337-4d36-95e8-964a4f61be52" providerId="ADAL" clId="{232A5F1D-8C07-FF49-98EC-D5D334EF2E75}" dt="2020-11-29T20:32:22.348" v="297"/>
          <ac:inkMkLst>
            <pc:docMk/>
            <pc:sldMk cId="2090011914" sldId="259"/>
            <ac:inkMk id="114" creationId="{9A972BEA-85D0-DD43-85B4-209E3BF32361}"/>
          </ac:inkMkLst>
        </pc:inkChg>
        <pc:inkChg chg="add topLvl">
          <ac:chgData name="Jie Guan" userId="059382b4-3337-4d36-95e8-964a4f61be52" providerId="ADAL" clId="{232A5F1D-8C07-FF49-98EC-D5D334EF2E75}" dt="2020-11-29T20:32:22.348" v="297"/>
          <ac:inkMkLst>
            <pc:docMk/>
            <pc:sldMk cId="2090011914" sldId="259"/>
            <ac:inkMk id="115" creationId="{F571F98E-540F-1342-9246-A7E78E13BEFD}"/>
          </ac:inkMkLst>
        </pc:inkChg>
        <pc:inkChg chg="add topLvl">
          <ac:chgData name="Jie Guan" userId="059382b4-3337-4d36-95e8-964a4f61be52" providerId="ADAL" clId="{232A5F1D-8C07-FF49-98EC-D5D334EF2E75}" dt="2020-11-29T20:32:22.348" v="297"/>
          <ac:inkMkLst>
            <pc:docMk/>
            <pc:sldMk cId="2090011914" sldId="259"/>
            <ac:inkMk id="117" creationId="{340A58B9-64B8-F948-8E9B-686A0163D52D}"/>
          </ac:inkMkLst>
        </pc:inkChg>
        <pc:inkChg chg="add topLvl">
          <ac:chgData name="Jie Guan" userId="059382b4-3337-4d36-95e8-964a4f61be52" providerId="ADAL" clId="{232A5F1D-8C07-FF49-98EC-D5D334EF2E75}" dt="2020-11-29T20:32:22.348" v="297"/>
          <ac:inkMkLst>
            <pc:docMk/>
            <pc:sldMk cId="2090011914" sldId="259"/>
            <ac:inkMk id="118" creationId="{84934EBE-5485-A44B-8231-4740CC4A0604}"/>
          </ac:inkMkLst>
        </pc:inkChg>
        <pc:inkChg chg="add topLvl">
          <ac:chgData name="Jie Guan" userId="059382b4-3337-4d36-95e8-964a4f61be52" providerId="ADAL" clId="{232A5F1D-8C07-FF49-98EC-D5D334EF2E75}" dt="2020-11-29T20:32:22.348" v="297"/>
          <ac:inkMkLst>
            <pc:docMk/>
            <pc:sldMk cId="2090011914" sldId="259"/>
            <ac:inkMk id="119" creationId="{84465A2C-C77E-1C4B-B3E2-B06F0A7CC19D}"/>
          </ac:inkMkLst>
        </pc:inkChg>
        <pc:inkChg chg="add topLvl">
          <ac:chgData name="Jie Guan" userId="059382b4-3337-4d36-95e8-964a4f61be52" providerId="ADAL" clId="{232A5F1D-8C07-FF49-98EC-D5D334EF2E75}" dt="2020-11-29T20:32:22.348" v="297"/>
          <ac:inkMkLst>
            <pc:docMk/>
            <pc:sldMk cId="2090011914" sldId="259"/>
            <ac:inkMk id="120" creationId="{A32AB2C0-991E-A847-A1FD-CCBC2E22E22E}"/>
          </ac:inkMkLst>
        </pc:inkChg>
        <pc:inkChg chg="add topLvl">
          <ac:chgData name="Jie Guan" userId="059382b4-3337-4d36-95e8-964a4f61be52" providerId="ADAL" clId="{232A5F1D-8C07-FF49-98EC-D5D334EF2E75}" dt="2020-11-29T20:32:22.348" v="297"/>
          <ac:inkMkLst>
            <pc:docMk/>
            <pc:sldMk cId="2090011914" sldId="259"/>
            <ac:inkMk id="121" creationId="{208204C2-8A69-9246-9407-870612F62604}"/>
          </ac:inkMkLst>
        </pc:inkChg>
        <pc:inkChg chg="add topLvl">
          <ac:chgData name="Jie Guan" userId="059382b4-3337-4d36-95e8-964a4f61be52" providerId="ADAL" clId="{232A5F1D-8C07-FF49-98EC-D5D334EF2E75}" dt="2020-11-29T20:32:22.348" v="297"/>
          <ac:inkMkLst>
            <pc:docMk/>
            <pc:sldMk cId="2090011914" sldId="259"/>
            <ac:inkMk id="122" creationId="{BA8881F3-6B3A-0A4C-AB24-C9FC110F80FF}"/>
          </ac:inkMkLst>
        </pc:inkChg>
        <pc:inkChg chg="add topLvl">
          <ac:chgData name="Jie Guan" userId="059382b4-3337-4d36-95e8-964a4f61be52" providerId="ADAL" clId="{232A5F1D-8C07-FF49-98EC-D5D334EF2E75}" dt="2020-11-29T20:32:22.348" v="297"/>
          <ac:inkMkLst>
            <pc:docMk/>
            <pc:sldMk cId="2090011914" sldId="259"/>
            <ac:inkMk id="123" creationId="{B9C777E2-8C94-884B-B1BC-DA84CEA87116}"/>
          </ac:inkMkLst>
        </pc:inkChg>
        <pc:inkChg chg="add del topLvl">
          <ac:chgData name="Jie Guan" userId="059382b4-3337-4d36-95e8-964a4f61be52" providerId="ADAL" clId="{232A5F1D-8C07-FF49-98EC-D5D334EF2E75}" dt="2020-11-29T20:33:11.800" v="326"/>
          <ac:inkMkLst>
            <pc:docMk/>
            <pc:sldMk cId="2090011914" sldId="259"/>
            <ac:inkMk id="124" creationId="{1980FEB1-1DE2-CE4B-9841-0DB57CF6F104}"/>
          </ac:inkMkLst>
        </pc:inkChg>
        <pc:inkChg chg="add topLvl">
          <ac:chgData name="Jie Guan" userId="059382b4-3337-4d36-95e8-964a4f61be52" providerId="ADAL" clId="{232A5F1D-8C07-FF49-98EC-D5D334EF2E75}" dt="2020-11-29T20:33:16.542" v="336"/>
          <ac:inkMkLst>
            <pc:docMk/>
            <pc:sldMk cId="2090011914" sldId="259"/>
            <ac:inkMk id="125" creationId="{0C408AE0-C573-F443-94BC-A9362A90E69C}"/>
          </ac:inkMkLst>
        </pc:inkChg>
        <pc:inkChg chg="add topLvl">
          <ac:chgData name="Jie Guan" userId="059382b4-3337-4d36-95e8-964a4f61be52" providerId="ADAL" clId="{232A5F1D-8C07-FF49-98EC-D5D334EF2E75}" dt="2020-11-29T20:32:22.348" v="297"/>
          <ac:inkMkLst>
            <pc:docMk/>
            <pc:sldMk cId="2090011914" sldId="259"/>
            <ac:inkMk id="128" creationId="{D482DBF3-9E55-6A4E-B0BE-4C0DC6DFAF47}"/>
          </ac:inkMkLst>
        </pc:inkChg>
        <pc:inkChg chg="add topLvl">
          <ac:chgData name="Jie Guan" userId="059382b4-3337-4d36-95e8-964a4f61be52" providerId="ADAL" clId="{232A5F1D-8C07-FF49-98EC-D5D334EF2E75}" dt="2020-11-29T20:32:22.348" v="297"/>
          <ac:inkMkLst>
            <pc:docMk/>
            <pc:sldMk cId="2090011914" sldId="259"/>
            <ac:inkMk id="129" creationId="{5318A296-C76F-D740-BFBC-0DD3501677EA}"/>
          </ac:inkMkLst>
        </pc:inkChg>
        <pc:inkChg chg="add topLvl">
          <ac:chgData name="Jie Guan" userId="059382b4-3337-4d36-95e8-964a4f61be52" providerId="ADAL" clId="{232A5F1D-8C07-FF49-98EC-D5D334EF2E75}" dt="2020-11-29T20:32:22.348" v="297"/>
          <ac:inkMkLst>
            <pc:docMk/>
            <pc:sldMk cId="2090011914" sldId="259"/>
            <ac:inkMk id="130" creationId="{AAF543B3-B852-594C-87A9-2827B214B112}"/>
          </ac:inkMkLst>
        </pc:inkChg>
        <pc:inkChg chg="add topLvl">
          <ac:chgData name="Jie Guan" userId="059382b4-3337-4d36-95e8-964a4f61be52" providerId="ADAL" clId="{232A5F1D-8C07-FF49-98EC-D5D334EF2E75}" dt="2020-11-29T20:32:22.348" v="297"/>
          <ac:inkMkLst>
            <pc:docMk/>
            <pc:sldMk cId="2090011914" sldId="259"/>
            <ac:inkMk id="131" creationId="{5FBF9B82-BE05-FD48-8C37-52C57EB163E1}"/>
          </ac:inkMkLst>
        </pc:inkChg>
        <pc:inkChg chg="add topLvl">
          <ac:chgData name="Jie Guan" userId="059382b4-3337-4d36-95e8-964a4f61be52" providerId="ADAL" clId="{232A5F1D-8C07-FF49-98EC-D5D334EF2E75}" dt="2020-11-29T20:32:22.348" v="297"/>
          <ac:inkMkLst>
            <pc:docMk/>
            <pc:sldMk cId="2090011914" sldId="259"/>
            <ac:inkMk id="133" creationId="{B9C90155-7E1B-B94F-AC79-274DAE2BD107}"/>
          </ac:inkMkLst>
        </pc:inkChg>
        <pc:inkChg chg="add topLvl">
          <ac:chgData name="Jie Guan" userId="059382b4-3337-4d36-95e8-964a4f61be52" providerId="ADAL" clId="{232A5F1D-8C07-FF49-98EC-D5D334EF2E75}" dt="2020-11-29T20:32:22.348" v="297"/>
          <ac:inkMkLst>
            <pc:docMk/>
            <pc:sldMk cId="2090011914" sldId="259"/>
            <ac:inkMk id="134" creationId="{02EC271C-103E-3144-8C8A-60D471671EC3}"/>
          </ac:inkMkLst>
        </pc:inkChg>
        <pc:inkChg chg="add topLvl">
          <ac:chgData name="Jie Guan" userId="059382b4-3337-4d36-95e8-964a4f61be52" providerId="ADAL" clId="{232A5F1D-8C07-FF49-98EC-D5D334EF2E75}" dt="2020-11-29T20:32:22.348" v="297"/>
          <ac:inkMkLst>
            <pc:docMk/>
            <pc:sldMk cId="2090011914" sldId="259"/>
            <ac:inkMk id="135" creationId="{281DD642-6C69-E149-BCDD-3288D876D7FF}"/>
          </ac:inkMkLst>
        </pc:inkChg>
        <pc:inkChg chg="add topLvl">
          <ac:chgData name="Jie Guan" userId="059382b4-3337-4d36-95e8-964a4f61be52" providerId="ADAL" clId="{232A5F1D-8C07-FF49-98EC-D5D334EF2E75}" dt="2020-11-29T20:32:22.348" v="297"/>
          <ac:inkMkLst>
            <pc:docMk/>
            <pc:sldMk cId="2090011914" sldId="259"/>
            <ac:inkMk id="136" creationId="{086245C5-8EEA-9E4A-8939-D082FE7D810A}"/>
          </ac:inkMkLst>
        </pc:inkChg>
        <pc:inkChg chg="add topLvl">
          <ac:chgData name="Jie Guan" userId="059382b4-3337-4d36-95e8-964a4f61be52" providerId="ADAL" clId="{232A5F1D-8C07-FF49-98EC-D5D334EF2E75}" dt="2020-11-29T20:32:22.348" v="297"/>
          <ac:inkMkLst>
            <pc:docMk/>
            <pc:sldMk cId="2090011914" sldId="259"/>
            <ac:inkMk id="137" creationId="{3529E2F8-ABBA-AC4B-81FD-7E304570528C}"/>
          </ac:inkMkLst>
        </pc:inkChg>
        <pc:inkChg chg="add">
          <ac:chgData name="Jie Guan" userId="059382b4-3337-4d36-95e8-964a4f61be52" providerId="ADAL" clId="{232A5F1D-8C07-FF49-98EC-D5D334EF2E75}" dt="2020-11-29T20:32:20.783" v="295"/>
          <ac:inkMkLst>
            <pc:docMk/>
            <pc:sldMk cId="2090011914" sldId="259"/>
            <ac:inkMk id="139" creationId="{413548AA-BF93-CD47-BE2D-3D018DDC6E53}"/>
          </ac:inkMkLst>
        </pc:inkChg>
        <pc:inkChg chg="add">
          <ac:chgData name="Jie Guan" userId="059382b4-3337-4d36-95e8-964a4f61be52" providerId="ADAL" clId="{232A5F1D-8C07-FF49-98EC-D5D334EF2E75}" dt="2020-11-29T20:32:21.403" v="296"/>
          <ac:inkMkLst>
            <pc:docMk/>
            <pc:sldMk cId="2090011914" sldId="259"/>
            <ac:inkMk id="140" creationId="{4A978504-84D2-5445-902C-76C18B3D25F8}"/>
          </ac:inkMkLst>
        </pc:inkChg>
        <pc:inkChg chg="add topLvl">
          <ac:chgData name="Jie Guan" userId="059382b4-3337-4d36-95e8-964a4f61be52" providerId="ADAL" clId="{232A5F1D-8C07-FF49-98EC-D5D334EF2E75}" dt="2020-11-29T20:32:30.315" v="303"/>
          <ac:inkMkLst>
            <pc:docMk/>
            <pc:sldMk cId="2090011914" sldId="259"/>
            <ac:inkMk id="142" creationId="{03341E02-7710-7945-9144-3B525F637F29}"/>
          </ac:inkMkLst>
        </pc:inkChg>
        <pc:inkChg chg="add topLvl">
          <ac:chgData name="Jie Guan" userId="059382b4-3337-4d36-95e8-964a4f61be52" providerId="ADAL" clId="{232A5F1D-8C07-FF49-98EC-D5D334EF2E75}" dt="2020-11-29T20:32:30.315" v="303"/>
          <ac:inkMkLst>
            <pc:docMk/>
            <pc:sldMk cId="2090011914" sldId="259"/>
            <ac:inkMk id="143" creationId="{72027B85-FCFE-984B-B741-2DD16AA75263}"/>
          </ac:inkMkLst>
        </pc:inkChg>
        <pc:inkChg chg="add">
          <ac:chgData name="Jie Guan" userId="059382b4-3337-4d36-95e8-964a4f61be52" providerId="ADAL" clId="{232A5F1D-8C07-FF49-98EC-D5D334EF2E75}" dt="2020-11-29T20:32:29.260" v="301"/>
          <ac:inkMkLst>
            <pc:docMk/>
            <pc:sldMk cId="2090011914" sldId="259"/>
            <ac:inkMk id="145" creationId="{14343FAB-269C-5D42-8830-40CB61EDE3DC}"/>
          </ac:inkMkLst>
        </pc:inkChg>
        <pc:inkChg chg="add">
          <ac:chgData name="Jie Guan" userId="059382b4-3337-4d36-95e8-964a4f61be52" providerId="ADAL" clId="{232A5F1D-8C07-FF49-98EC-D5D334EF2E75}" dt="2020-11-29T20:32:29.536" v="302"/>
          <ac:inkMkLst>
            <pc:docMk/>
            <pc:sldMk cId="2090011914" sldId="259"/>
            <ac:inkMk id="146" creationId="{EEF59442-FC7F-454C-8524-084998103A09}"/>
          </ac:inkMkLst>
        </pc:inkChg>
        <pc:inkChg chg="add topLvl">
          <ac:chgData name="Jie Guan" userId="059382b4-3337-4d36-95e8-964a4f61be52" providerId="ADAL" clId="{232A5F1D-8C07-FF49-98EC-D5D334EF2E75}" dt="2020-11-29T20:33:01.604" v="310"/>
          <ac:inkMkLst>
            <pc:docMk/>
            <pc:sldMk cId="2090011914" sldId="259"/>
            <ac:inkMk id="148" creationId="{41DD6B63-07BF-D14C-AABB-A509435062A0}"/>
          </ac:inkMkLst>
        </pc:inkChg>
        <pc:inkChg chg="add del topLvl">
          <ac:chgData name="Jie Guan" userId="059382b4-3337-4d36-95e8-964a4f61be52" providerId="ADAL" clId="{232A5F1D-8C07-FF49-98EC-D5D334EF2E75}" dt="2020-11-29T20:33:11.812" v="332"/>
          <ac:inkMkLst>
            <pc:docMk/>
            <pc:sldMk cId="2090011914" sldId="259"/>
            <ac:inkMk id="149" creationId="{A97CFAAF-D797-AF40-B0B2-D75E7C67093D}"/>
          </ac:inkMkLst>
        </pc:inkChg>
        <pc:inkChg chg="add del">
          <ac:chgData name="Jie Guan" userId="059382b4-3337-4d36-95e8-964a4f61be52" providerId="ADAL" clId="{232A5F1D-8C07-FF49-98EC-D5D334EF2E75}" dt="2020-11-29T20:33:11.807" v="329"/>
          <ac:inkMkLst>
            <pc:docMk/>
            <pc:sldMk cId="2090011914" sldId="259"/>
            <ac:inkMk id="151" creationId="{3215CE7E-3B84-644B-AC29-49179BA60AD7}"/>
          </ac:inkMkLst>
        </pc:inkChg>
        <pc:inkChg chg="add">
          <ac:chgData name="Jie Guan" userId="059382b4-3337-4d36-95e8-964a4f61be52" providerId="ADAL" clId="{232A5F1D-8C07-FF49-98EC-D5D334EF2E75}" dt="2020-11-29T20:32:59.929" v="308"/>
          <ac:inkMkLst>
            <pc:docMk/>
            <pc:sldMk cId="2090011914" sldId="259"/>
            <ac:inkMk id="152" creationId="{948161D7-A771-1345-AFED-131EF8446874}"/>
          </ac:inkMkLst>
        </pc:inkChg>
        <pc:inkChg chg="add">
          <ac:chgData name="Jie Guan" userId="059382b4-3337-4d36-95e8-964a4f61be52" providerId="ADAL" clId="{232A5F1D-8C07-FF49-98EC-D5D334EF2E75}" dt="2020-11-29T20:33:00.534" v="309"/>
          <ac:inkMkLst>
            <pc:docMk/>
            <pc:sldMk cId="2090011914" sldId="259"/>
            <ac:inkMk id="153" creationId="{A9079E1C-0E36-CF4B-9065-A27CE6F8D5CD}"/>
          </ac:inkMkLst>
        </pc:inkChg>
        <pc:inkChg chg="add topLvl">
          <ac:chgData name="Jie Guan" userId="059382b4-3337-4d36-95e8-964a4f61be52" providerId="ADAL" clId="{232A5F1D-8C07-FF49-98EC-D5D334EF2E75}" dt="2020-11-29T20:33:24.351" v="345"/>
          <ac:inkMkLst>
            <pc:docMk/>
            <pc:sldMk cId="2090011914" sldId="259"/>
            <ac:inkMk id="155" creationId="{AD91D394-F6B7-B74F-837D-8A821003A71D}"/>
          </ac:inkMkLst>
        </pc:inkChg>
        <pc:inkChg chg="add del">
          <ac:chgData name="Jie Guan" userId="059382b4-3337-4d36-95e8-964a4f61be52" providerId="ADAL" clId="{232A5F1D-8C07-FF49-98EC-D5D334EF2E75}" dt="2020-11-29T20:33:11.803" v="327"/>
          <ac:inkMkLst>
            <pc:docMk/>
            <pc:sldMk cId="2090011914" sldId="259"/>
            <ac:inkMk id="156" creationId="{6DC5E3A1-9F23-B44A-A3B0-D33EDF86EAAC}"/>
          </ac:inkMkLst>
        </pc:inkChg>
        <pc:inkChg chg="add topLvl">
          <ac:chgData name="Jie Guan" userId="059382b4-3337-4d36-95e8-964a4f61be52" providerId="ADAL" clId="{232A5F1D-8C07-FF49-98EC-D5D334EF2E75}" dt="2020-11-29T20:33:24.351" v="345"/>
          <ac:inkMkLst>
            <pc:docMk/>
            <pc:sldMk cId="2090011914" sldId="259"/>
            <ac:inkMk id="157" creationId="{2B82B3B7-7509-114D-807D-7FB6BE051BBA}"/>
          </ac:inkMkLst>
        </pc:inkChg>
        <pc:inkChg chg="add topLvl">
          <ac:chgData name="Jie Guan" userId="059382b4-3337-4d36-95e8-964a4f61be52" providerId="ADAL" clId="{232A5F1D-8C07-FF49-98EC-D5D334EF2E75}" dt="2020-11-29T20:33:24.351" v="345"/>
          <ac:inkMkLst>
            <pc:docMk/>
            <pc:sldMk cId="2090011914" sldId="259"/>
            <ac:inkMk id="158" creationId="{250DD636-76F4-E849-BFD5-E46CD2412512}"/>
          </ac:inkMkLst>
        </pc:inkChg>
        <pc:inkChg chg="add topLvl">
          <ac:chgData name="Jie Guan" userId="059382b4-3337-4d36-95e8-964a4f61be52" providerId="ADAL" clId="{232A5F1D-8C07-FF49-98EC-D5D334EF2E75}" dt="2020-11-29T20:33:24.351" v="345"/>
          <ac:inkMkLst>
            <pc:docMk/>
            <pc:sldMk cId="2090011914" sldId="259"/>
            <ac:inkMk id="159" creationId="{0E0A1901-B804-6547-BF7F-4D7DE05C2D86}"/>
          </ac:inkMkLst>
        </pc:inkChg>
        <pc:inkChg chg="add topLvl">
          <ac:chgData name="Jie Guan" userId="059382b4-3337-4d36-95e8-964a4f61be52" providerId="ADAL" clId="{232A5F1D-8C07-FF49-98EC-D5D334EF2E75}" dt="2020-11-29T20:33:24.351" v="345"/>
          <ac:inkMkLst>
            <pc:docMk/>
            <pc:sldMk cId="2090011914" sldId="259"/>
            <ac:inkMk id="161" creationId="{5C188EDF-D886-0B4D-9CEE-A1C35ECB6A31}"/>
          </ac:inkMkLst>
        </pc:inkChg>
        <pc:inkChg chg="add topLvl">
          <ac:chgData name="Jie Guan" userId="059382b4-3337-4d36-95e8-964a4f61be52" providerId="ADAL" clId="{232A5F1D-8C07-FF49-98EC-D5D334EF2E75}" dt="2020-11-29T20:33:24.351" v="345"/>
          <ac:inkMkLst>
            <pc:docMk/>
            <pc:sldMk cId="2090011914" sldId="259"/>
            <ac:inkMk id="162" creationId="{D2B2A1E1-9F29-B549-A0C6-660FDBBCCB6E}"/>
          </ac:inkMkLst>
        </pc:inkChg>
        <pc:inkChg chg="add topLvl">
          <ac:chgData name="Jie Guan" userId="059382b4-3337-4d36-95e8-964a4f61be52" providerId="ADAL" clId="{232A5F1D-8C07-FF49-98EC-D5D334EF2E75}" dt="2020-11-29T20:33:24.351" v="345"/>
          <ac:inkMkLst>
            <pc:docMk/>
            <pc:sldMk cId="2090011914" sldId="259"/>
            <ac:inkMk id="163" creationId="{4AC814F8-3580-9D40-9D95-D5546CC20544}"/>
          </ac:inkMkLst>
        </pc:inkChg>
        <pc:inkChg chg="add">
          <ac:chgData name="Jie Guan" userId="059382b4-3337-4d36-95e8-964a4f61be52" providerId="ADAL" clId="{232A5F1D-8C07-FF49-98EC-D5D334EF2E75}" dt="2020-11-29T20:33:17.996" v="337"/>
          <ac:inkMkLst>
            <pc:docMk/>
            <pc:sldMk cId="2090011914" sldId="259"/>
            <ac:inkMk id="165" creationId="{24C5F979-8414-F64E-8DFA-97F18CA7DF16}"/>
          </ac:inkMkLst>
        </pc:inkChg>
        <pc:inkChg chg="add">
          <ac:chgData name="Jie Guan" userId="059382b4-3337-4d36-95e8-964a4f61be52" providerId="ADAL" clId="{232A5F1D-8C07-FF49-98EC-D5D334EF2E75}" dt="2020-11-29T20:33:18.662" v="338"/>
          <ac:inkMkLst>
            <pc:docMk/>
            <pc:sldMk cId="2090011914" sldId="259"/>
            <ac:inkMk id="166" creationId="{C68F221A-C64E-324C-A9C3-EB8DFAF7D8A5}"/>
          </ac:inkMkLst>
        </pc:inkChg>
        <pc:inkChg chg="add">
          <ac:chgData name="Jie Guan" userId="059382b4-3337-4d36-95e8-964a4f61be52" providerId="ADAL" clId="{232A5F1D-8C07-FF49-98EC-D5D334EF2E75}" dt="2020-11-29T20:33:19.696" v="339"/>
          <ac:inkMkLst>
            <pc:docMk/>
            <pc:sldMk cId="2090011914" sldId="259"/>
            <ac:inkMk id="167" creationId="{69DBAC08-7769-0446-9AA7-1D9FF03AE87D}"/>
          </ac:inkMkLst>
        </pc:inkChg>
        <pc:inkChg chg="add">
          <ac:chgData name="Jie Guan" userId="059382b4-3337-4d36-95e8-964a4f61be52" providerId="ADAL" clId="{232A5F1D-8C07-FF49-98EC-D5D334EF2E75}" dt="2020-11-29T20:33:20.407" v="340"/>
          <ac:inkMkLst>
            <pc:docMk/>
            <pc:sldMk cId="2090011914" sldId="259"/>
            <ac:inkMk id="168" creationId="{4E4D98EB-6B2A-E342-8482-30BE5F8351D4}"/>
          </ac:inkMkLst>
        </pc:inkChg>
        <pc:inkChg chg="add">
          <ac:chgData name="Jie Guan" userId="059382b4-3337-4d36-95e8-964a4f61be52" providerId="ADAL" clId="{232A5F1D-8C07-FF49-98EC-D5D334EF2E75}" dt="2020-11-29T20:33:21.191" v="341"/>
          <ac:inkMkLst>
            <pc:docMk/>
            <pc:sldMk cId="2090011914" sldId="259"/>
            <ac:inkMk id="169" creationId="{844522D2-D9CF-1640-A0E1-5B254D5C9289}"/>
          </ac:inkMkLst>
        </pc:inkChg>
        <pc:inkChg chg="add">
          <ac:chgData name="Jie Guan" userId="059382b4-3337-4d36-95e8-964a4f61be52" providerId="ADAL" clId="{232A5F1D-8C07-FF49-98EC-D5D334EF2E75}" dt="2020-11-29T20:33:21.781" v="342"/>
          <ac:inkMkLst>
            <pc:docMk/>
            <pc:sldMk cId="2090011914" sldId="259"/>
            <ac:inkMk id="170" creationId="{91C7D801-FE69-9947-BF3B-797CC166234D}"/>
          </ac:inkMkLst>
        </pc:inkChg>
        <pc:inkChg chg="add">
          <ac:chgData name="Jie Guan" userId="059382b4-3337-4d36-95e8-964a4f61be52" providerId="ADAL" clId="{232A5F1D-8C07-FF49-98EC-D5D334EF2E75}" dt="2020-11-29T20:33:22.699" v="343"/>
          <ac:inkMkLst>
            <pc:docMk/>
            <pc:sldMk cId="2090011914" sldId="259"/>
            <ac:inkMk id="171" creationId="{D0A25E46-4D96-544D-8C96-8315DD3A1BA1}"/>
          </ac:inkMkLst>
        </pc:inkChg>
        <pc:inkChg chg="add">
          <ac:chgData name="Jie Guan" userId="059382b4-3337-4d36-95e8-964a4f61be52" providerId="ADAL" clId="{232A5F1D-8C07-FF49-98EC-D5D334EF2E75}" dt="2020-11-29T20:33:23.309" v="344"/>
          <ac:inkMkLst>
            <pc:docMk/>
            <pc:sldMk cId="2090011914" sldId="259"/>
            <ac:inkMk id="172" creationId="{EA97A677-F1A8-6141-A3A8-B1C9CEC23F73}"/>
          </ac:inkMkLst>
        </pc:inkChg>
        <pc:inkChg chg="add">
          <ac:chgData name="Jie Guan" userId="059382b4-3337-4d36-95e8-964a4f61be52" providerId="ADAL" clId="{232A5F1D-8C07-FF49-98EC-D5D334EF2E75}" dt="2020-11-29T20:33:27.807" v="346"/>
          <ac:inkMkLst>
            <pc:docMk/>
            <pc:sldMk cId="2090011914" sldId="259"/>
            <ac:inkMk id="174" creationId="{35C7F021-6FE2-5E4F-9CFD-ACF7347CD6AE}"/>
          </ac:inkMkLst>
        </pc:inkChg>
        <pc:inkChg chg="add">
          <ac:chgData name="Jie Guan" userId="059382b4-3337-4d36-95e8-964a4f61be52" providerId="ADAL" clId="{232A5F1D-8C07-FF49-98EC-D5D334EF2E75}" dt="2020-11-29T20:33:29.254" v="347"/>
          <ac:inkMkLst>
            <pc:docMk/>
            <pc:sldMk cId="2090011914" sldId="259"/>
            <ac:inkMk id="175" creationId="{D8E702AA-36F0-834D-AB90-8E748F3ECB6D}"/>
          </ac:inkMkLst>
        </pc:inkChg>
        <pc:inkChg chg="add">
          <ac:chgData name="Jie Guan" userId="059382b4-3337-4d36-95e8-964a4f61be52" providerId="ADAL" clId="{232A5F1D-8C07-FF49-98EC-D5D334EF2E75}" dt="2020-11-29T20:33:30.230" v="348"/>
          <ac:inkMkLst>
            <pc:docMk/>
            <pc:sldMk cId="2090011914" sldId="259"/>
            <ac:inkMk id="176" creationId="{7C6A906F-21E1-2540-BEFC-3BFD88AFCD9B}"/>
          </ac:inkMkLst>
        </pc:inkChg>
        <pc:inkChg chg="add">
          <ac:chgData name="Jie Guan" userId="059382b4-3337-4d36-95e8-964a4f61be52" providerId="ADAL" clId="{232A5F1D-8C07-FF49-98EC-D5D334EF2E75}" dt="2020-11-29T20:33:30.980" v="349"/>
          <ac:inkMkLst>
            <pc:docMk/>
            <pc:sldMk cId="2090011914" sldId="259"/>
            <ac:inkMk id="177" creationId="{FB9F58F3-191D-6448-AC1D-9F329F337B8E}"/>
          </ac:inkMkLst>
        </pc:inkChg>
      </pc:sldChg>
      <pc:sldChg chg="addSp delSp modSp">
        <pc:chgData name="Jie Guan" userId="059382b4-3337-4d36-95e8-964a4f61be52" providerId="ADAL" clId="{232A5F1D-8C07-FF49-98EC-D5D334EF2E75}" dt="2020-11-29T20:42:07.346" v="427"/>
        <pc:sldMkLst>
          <pc:docMk/>
          <pc:sldMk cId="1400380749" sldId="260"/>
        </pc:sldMkLst>
        <pc:grpChg chg="add del">
          <ac:chgData name="Jie Guan" userId="059382b4-3337-4d36-95e8-964a4f61be52" providerId="ADAL" clId="{232A5F1D-8C07-FF49-98EC-D5D334EF2E75}" dt="2020-11-29T20:36:02.592" v="370"/>
          <ac:grpSpMkLst>
            <pc:docMk/>
            <pc:sldMk cId="1400380749" sldId="260"/>
            <ac:grpSpMk id="4" creationId="{CF2512CA-FBE4-EB45-A0C5-854ED7198A3F}"/>
          </ac:grpSpMkLst>
        </pc:grpChg>
        <pc:grpChg chg="add del">
          <ac:chgData name="Jie Guan" userId="059382b4-3337-4d36-95e8-964a4f61be52" providerId="ADAL" clId="{232A5F1D-8C07-FF49-98EC-D5D334EF2E75}" dt="2020-11-29T20:36:09.364" v="377"/>
          <ac:grpSpMkLst>
            <pc:docMk/>
            <pc:sldMk cId="1400380749" sldId="260"/>
            <ac:grpSpMk id="9" creationId="{41F41B6E-1530-4043-880A-A4D907A410D8}"/>
          </ac:grpSpMkLst>
        </pc:grpChg>
        <pc:grpChg chg="add del">
          <ac:chgData name="Jie Guan" userId="059382b4-3337-4d36-95e8-964a4f61be52" providerId="ADAL" clId="{232A5F1D-8C07-FF49-98EC-D5D334EF2E75}" dt="2020-11-29T20:40:43.731" v="382"/>
          <ac:grpSpMkLst>
            <pc:docMk/>
            <pc:sldMk cId="1400380749" sldId="260"/>
            <ac:grpSpMk id="16" creationId="{D66AA42D-4647-FF4D-9143-12DD26E4B5AA}"/>
          </ac:grpSpMkLst>
        </pc:grpChg>
        <pc:grpChg chg="add del">
          <ac:chgData name="Jie Guan" userId="059382b4-3337-4d36-95e8-964a4f61be52" providerId="ADAL" clId="{232A5F1D-8C07-FF49-98EC-D5D334EF2E75}" dt="2020-11-29T20:40:59.681" v="390"/>
          <ac:grpSpMkLst>
            <pc:docMk/>
            <pc:sldMk cId="1400380749" sldId="260"/>
            <ac:grpSpMk id="18" creationId="{35BC0553-0B2C-6648-887F-6F0E38453BAF}"/>
          </ac:grpSpMkLst>
        </pc:grpChg>
        <pc:grpChg chg="add del">
          <ac:chgData name="Jie Guan" userId="059382b4-3337-4d36-95e8-964a4f61be52" providerId="ADAL" clId="{232A5F1D-8C07-FF49-98EC-D5D334EF2E75}" dt="2020-11-29T20:40:59.681" v="390"/>
          <ac:grpSpMkLst>
            <pc:docMk/>
            <pc:sldMk cId="1400380749" sldId="260"/>
            <ac:grpSpMk id="23" creationId="{FF0A8BBB-BECF-3F4E-BFF8-1F3805DBF386}"/>
          </ac:grpSpMkLst>
        </pc:grpChg>
        <pc:grpChg chg="add del">
          <ac:chgData name="Jie Guan" userId="059382b4-3337-4d36-95e8-964a4f61be52" providerId="ADAL" clId="{232A5F1D-8C07-FF49-98EC-D5D334EF2E75}" dt="2020-11-29T20:41:03.643" v="392"/>
          <ac:grpSpMkLst>
            <pc:docMk/>
            <pc:sldMk cId="1400380749" sldId="260"/>
            <ac:grpSpMk id="26" creationId="{CC91A5B1-5266-1540-80A8-7CC3D102FCB9}"/>
          </ac:grpSpMkLst>
        </pc:grpChg>
        <pc:grpChg chg="add del">
          <ac:chgData name="Jie Guan" userId="059382b4-3337-4d36-95e8-964a4f61be52" providerId="ADAL" clId="{232A5F1D-8C07-FF49-98EC-D5D334EF2E75}" dt="2020-11-29T20:41:06.824" v="395"/>
          <ac:grpSpMkLst>
            <pc:docMk/>
            <pc:sldMk cId="1400380749" sldId="260"/>
            <ac:grpSpMk id="28" creationId="{58DD444B-6D72-2149-B920-3B54B7338933}"/>
          </ac:grpSpMkLst>
        </pc:grpChg>
        <pc:grpChg chg="add">
          <ac:chgData name="Jie Guan" userId="059382b4-3337-4d36-95e8-964a4f61be52" providerId="ADAL" clId="{232A5F1D-8C07-FF49-98EC-D5D334EF2E75}" dt="2020-11-29T20:41:06.824" v="395"/>
          <ac:grpSpMkLst>
            <pc:docMk/>
            <pc:sldMk cId="1400380749" sldId="260"/>
            <ac:grpSpMk id="38" creationId="{D6BB60DB-B17D-6B4D-9B5B-B23D9E824480}"/>
          </ac:grpSpMkLst>
        </pc:grpChg>
        <pc:grpChg chg="add">
          <ac:chgData name="Jie Guan" userId="059382b4-3337-4d36-95e8-964a4f61be52" providerId="ADAL" clId="{232A5F1D-8C07-FF49-98EC-D5D334EF2E75}" dt="2020-11-29T20:41:24.393" v="406"/>
          <ac:grpSpMkLst>
            <pc:docMk/>
            <pc:sldMk cId="1400380749" sldId="260"/>
            <ac:grpSpMk id="50" creationId="{C73AF98F-A4F9-C444-A68C-ED89A9E1C445}"/>
          </ac:grpSpMkLst>
        </pc:grpChg>
        <pc:grpChg chg="add">
          <ac:chgData name="Jie Guan" userId="059382b4-3337-4d36-95e8-964a4f61be52" providerId="ADAL" clId="{232A5F1D-8C07-FF49-98EC-D5D334EF2E75}" dt="2020-11-29T20:41:50.047" v="412"/>
          <ac:grpSpMkLst>
            <pc:docMk/>
            <pc:sldMk cId="1400380749" sldId="260"/>
            <ac:grpSpMk id="55" creationId="{A5701527-8BDF-F741-B37A-CD0802FBFB3E}"/>
          </ac:grpSpMkLst>
        </pc:grpChg>
        <pc:grpChg chg="add">
          <ac:chgData name="Jie Guan" userId="059382b4-3337-4d36-95e8-964a4f61be52" providerId="ADAL" clId="{232A5F1D-8C07-FF49-98EC-D5D334EF2E75}" dt="2020-11-29T20:42:00.369" v="419"/>
          <ac:grpSpMkLst>
            <pc:docMk/>
            <pc:sldMk cId="1400380749" sldId="260"/>
            <ac:grpSpMk id="62" creationId="{2F372229-77B6-B04D-AB48-CEF237B8A4E0}"/>
          </ac:grpSpMkLst>
        </pc:grpChg>
        <pc:grpChg chg="add">
          <ac:chgData name="Jie Guan" userId="059382b4-3337-4d36-95e8-964a4f61be52" providerId="ADAL" clId="{232A5F1D-8C07-FF49-98EC-D5D334EF2E75}" dt="2020-11-29T20:42:00.369" v="419"/>
          <ac:grpSpMkLst>
            <pc:docMk/>
            <pc:sldMk cId="1400380749" sldId="260"/>
            <ac:grpSpMk id="63" creationId="{D8ECF1F4-4841-394E-B3E7-E5CB5962213F}"/>
          </ac:grpSpMkLst>
        </pc:grpChg>
        <pc:grpChg chg="add">
          <ac:chgData name="Jie Guan" userId="059382b4-3337-4d36-95e8-964a4f61be52" providerId="ADAL" clId="{232A5F1D-8C07-FF49-98EC-D5D334EF2E75}" dt="2020-11-29T20:42:07.346" v="427"/>
          <ac:grpSpMkLst>
            <pc:docMk/>
            <pc:sldMk cId="1400380749" sldId="260"/>
            <ac:grpSpMk id="71" creationId="{CD24E016-3A5D-9647-A886-18EFC6159DBF}"/>
          </ac:grpSpMkLst>
        </pc:grpChg>
        <pc:inkChg chg="add del topLvl">
          <ac:chgData name="Jie Guan" userId="059382b4-3337-4d36-95e8-964a4f61be52" providerId="ADAL" clId="{232A5F1D-8C07-FF49-98EC-D5D334EF2E75}" dt="2020-11-29T20:40:39.338" v="379"/>
          <ac:inkMkLst>
            <pc:docMk/>
            <pc:sldMk cId="1400380749" sldId="260"/>
            <ac:inkMk id="2" creationId="{81507CD8-735F-FD4B-AEEB-5B76306B82E0}"/>
          </ac:inkMkLst>
        </pc:inkChg>
        <pc:inkChg chg="add del topLvl">
          <ac:chgData name="Jie Guan" userId="059382b4-3337-4d36-95e8-964a4f61be52" providerId="ADAL" clId="{232A5F1D-8C07-FF49-98EC-D5D334EF2E75}" dt="2020-11-29T20:40:37.802" v="378"/>
          <ac:inkMkLst>
            <pc:docMk/>
            <pc:sldMk cId="1400380749" sldId="260"/>
            <ac:inkMk id="3" creationId="{ED2D4117-117F-E14E-9D54-563E357771FC}"/>
          </ac:inkMkLst>
        </pc:inkChg>
        <pc:inkChg chg="add topLvl">
          <ac:chgData name="Jie Guan" userId="059382b4-3337-4d36-95e8-964a4f61be52" providerId="ADAL" clId="{232A5F1D-8C07-FF49-98EC-D5D334EF2E75}" dt="2020-11-29T20:41:06.824" v="395"/>
          <ac:inkMkLst>
            <pc:docMk/>
            <pc:sldMk cId="1400380749" sldId="260"/>
            <ac:inkMk id="5" creationId="{92A80F29-2EE4-8A40-86D9-9359D533788B}"/>
          </ac:inkMkLst>
        </pc:inkChg>
        <pc:inkChg chg="add del topLvl">
          <ac:chgData name="Jie Guan" userId="059382b4-3337-4d36-95e8-964a4f61be52" providerId="ADAL" clId="{232A5F1D-8C07-FF49-98EC-D5D334EF2E75}" dt="2020-11-29T20:40:39.348" v="380"/>
          <ac:inkMkLst>
            <pc:docMk/>
            <pc:sldMk cId="1400380749" sldId="260"/>
            <ac:inkMk id="6" creationId="{17C32B87-EE10-0244-A7EC-4A068466B461}"/>
          </ac:inkMkLst>
        </pc:inkChg>
        <pc:inkChg chg="add topLvl">
          <ac:chgData name="Jie Guan" userId="059382b4-3337-4d36-95e8-964a4f61be52" providerId="ADAL" clId="{232A5F1D-8C07-FF49-98EC-D5D334EF2E75}" dt="2020-11-29T20:41:06.824" v="395"/>
          <ac:inkMkLst>
            <pc:docMk/>
            <pc:sldMk cId="1400380749" sldId="260"/>
            <ac:inkMk id="7" creationId="{07AAF423-12B1-104C-8265-F2F07DEBACE6}"/>
          </ac:inkMkLst>
        </pc:inkChg>
        <pc:inkChg chg="add topLvl">
          <ac:chgData name="Jie Guan" userId="059382b4-3337-4d36-95e8-964a4f61be52" providerId="ADAL" clId="{232A5F1D-8C07-FF49-98EC-D5D334EF2E75}" dt="2020-11-29T20:41:06.824" v="395"/>
          <ac:inkMkLst>
            <pc:docMk/>
            <pc:sldMk cId="1400380749" sldId="260"/>
            <ac:inkMk id="8" creationId="{164A4DF3-953C-4545-BDE2-92249924BCD6}"/>
          </ac:inkMkLst>
        </pc:inkChg>
        <pc:inkChg chg="add topLvl">
          <ac:chgData name="Jie Guan" userId="059382b4-3337-4d36-95e8-964a4f61be52" providerId="ADAL" clId="{232A5F1D-8C07-FF49-98EC-D5D334EF2E75}" dt="2020-11-29T20:41:06.824" v="395"/>
          <ac:inkMkLst>
            <pc:docMk/>
            <pc:sldMk cId="1400380749" sldId="260"/>
            <ac:inkMk id="10" creationId="{B12B8A2A-3F49-8540-9B02-CB0F1373EDB3}"/>
          </ac:inkMkLst>
        </pc:inkChg>
        <pc:inkChg chg="add topLvl">
          <ac:chgData name="Jie Guan" userId="059382b4-3337-4d36-95e8-964a4f61be52" providerId="ADAL" clId="{232A5F1D-8C07-FF49-98EC-D5D334EF2E75}" dt="2020-11-29T20:41:06.824" v="395"/>
          <ac:inkMkLst>
            <pc:docMk/>
            <pc:sldMk cId="1400380749" sldId="260"/>
            <ac:inkMk id="11" creationId="{4B45EDBD-5636-3F43-AAB1-AF7B5D2373B6}"/>
          </ac:inkMkLst>
        </pc:inkChg>
        <pc:inkChg chg="add topLvl">
          <ac:chgData name="Jie Guan" userId="059382b4-3337-4d36-95e8-964a4f61be52" providerId="ADAL" clId="{232A5F1D-8C07-FF49-98EC-D5D334EF2E75}" dt="2020-11-29T20:41:06.824" v="395"/>
          <ac:inkMkLst>
            <pc:docMk/>
            <pc:sldMk cId="1400380749" sldId="260"/>
            <ac:inkMk id="12" creationId="{89BC4D94-3B96-E749-A47D-FE1C9C212E40}"/>
          </ac:inkMkLst>
        </pc:inkChg>
        <pc:inkChg chg="add topLvl">
          <ac:chgData name="Jie Guan" userId="059382b4-3337-4d36-95e8-964a4f61be52" providerId="ADAL" clId="{232A5F1D-8C07-FF49-98EC-D5D334EF2E75}" dt="2020-11-29T20:41:06.824" v="395"/>
          <ac:inkMkLst>
            <pc:docMk/>
            <pc:sldMk cId="1400380749" sldId="260"/>
            <ac:inkMk id="13" creationId="{9386CCCD-8904-1847-8541-224158FC7490}"/>
          </ac:inkMkLst>
        </pc:inkChg>
        <pc:inkChg chg="add topLvl">
          <ac:chgData name="Jie Guan" userId="059382b4-3337-4d36-95e8-964a4f61be52" providerId="ADAL" clId="{232A5F1D-8C07-FF49-98EC-D5D334EF2E75}" dt="2020-11-29T20:41:06.824" v="395"/>
          <ac:inkMkLst>
            <pc:docMk/>
            <pc:sldMk cId="1400380749" sldId="260"/>
            <ac:inkMk id="14" creationId="{554D1B7E-293D-514B-B4A9-507B40AB806A}"/>
          </ac:inkMkLst>
        </pc:inkChg>
        <pc:inkChg chg="add topLvl">
          <ac:chgData name="Jie Guan" userId="059382b4-3337-4d36-95e8-964a4f61be52" providerId="ADAL" clId="{232A5F1D-8C07-FF49-98EC-D5D334EF2E75}" dt="2020-11-29T20:41:06.824" v="395"/>
          <ac:inkMkLst>
            <pc:docMk/>
            <pc:sldMk cId="1400380749" sldId="260"/>
            <ac:inkMk id="15" creationId="{788B787F-2E05-B148-A175-651410FF2378}"/>
          </ac:inkMkLst>
        </pc:inkChg>
        <pc:inkChg chg="add topLvl">
          <ac:chgData name="Jie Guan" userId="059382b4-3337-4d36-95e8-964a4f61be52" providerId="ADAL" clId="{232A5F1D-8C07-FF49-98EC-D5D334EF2E75}" dt="2020-11-29T20:40:59.681" v="390"/>
          <ac:inkMkLst>
            <pc:docMk/>
            <pc:sldMk cId="1400380749" sldId="260"/>
            <ac:inkMk id="17" creationId="{690EF209-A9C9-034A-831A-8FDFF0A5854B}"/>
          </ac:inkMkLst>
        </pc:inkChg>
        <pc:inkChg chg="add topLvl">
          <ac:chgData name="Jie Guan" userId="059382b4-3337-4d36-95e8-964a4f61be52" providerId="ADAL" clId="{232A5F1D-8C07-FF49-98EC-D5D334EF2E75}" dt="2020-11-29T20:41:06.824" v="395"/>
          <ac:inkMkLst>
            <pc:docMk/>
            <pc:sldMk cId="1400380749" sldId="260"/>
            <ac:inkMk id="19" creationId="{010A58E1-BE52-DA4B-9CE3-212BDBC1B678}"/>
          </ac:inkMkLst>
        </pc:inkChg>
        <pc:inkChg chg="add mod topLvl">
          <ac:chgData name="Jie Guan" userId="059382b4-3337-4d36-95e8-964a4f61be52" providerId="ADAL" clId="{232A5F1D-8C07-FF49-98EC-D5D334EF2E75}" dt="2020-11-29T20:41:41.292" v="408" actId="1076"/>
          <ac:inkMkLst>
            <pc:docMk/>
            <pc:sldMk cId="1400380749" sldId="260"/>
            <ac:inkMk id="20" creationId="{0C2A5A66-37D8-C24F-B59B-E91A30CC4006}"/>
          </ac:inkMkLst>
        </pc:inkChg>
        <pc:inkChg chg="add mod topLvl">
          <ac:chgData name="Jie Guan" userId="059382b4-3337-4d36-95e8-964a4f61be52" providerId="ADAL" clId="{232A5F1D-8C07-FF49-98EC-D5D334EF2E75}" dt="2020-11-29T20:41:41.292" v="408" actId="1076"/>
          <ac:inkMkLst>
            <pc:docMk/>
            <pc:sldMk cId="1400380749" sldId="260"/>
            <ac:inkMk id="21" creationId="{90A7B761-D8E3-324B-8074-05DFC985371A}"/>
          </ac:inkMkLst>
        </pc:inkChg>
        <pc:inkChg chg="add mod topLvl">
          <ac:chgData name="Jie Guan" userId="059382b4-3337-4d36-95e8-964a4f61be52" providerId="ADAL" clId="{232A5F1D-8C07-FF49-98EC-D5D334EF2E75}" dt="2020-11-29T20:41:41.292" v="408" actId="1076"/>
          <ac:inkMkLst>
            <pc:docMk/>
            <pc:sldMk cId="1400380749" sldId="260"/>
            <ac:inkMk id="22" creationId="{C5412937-E298-2447-A249-4C544E2DD0D9}"/>
          </ac:inkMkLst>
        </pc:inkChg>
        <pc:inkChg chg="add mod topLvl">
          <ac:chgData name="Jie Guan" userId="059382b4-3337-4d36-95e8-964a4f61be52" providerId="ADAL" clId="{232A5F1D-8C07-FF49-98EC-D5D334EF2E75}" dt="2020-11-29T20:41:41.292" v="408" actId="1076"/>
          <ac:inkMkLst>
            <pc:docMk/>
            <pc:sldMk cId="1400380749" sldId="260"/>
            <ac:inkMk id="24" creationId="{E8EE5A9B-E2F6-5E43-B935-54E19F78F97B}"/>
          </ac:inkMkLst>
        </pc:inkChg>
        <pc:inkChg chg="add mod topLvl">
          <ac:chgData name="Jie Guan" userId="059382b4-3337-4d36-95e8-964a4f61be52" providerId="ADAL" clId="{232A5F1D-8C07-FF49-98EC-D5D334EF2E75}" dt="2020-11-29T20:41:41.292" v="408" actId="1076"/>
          <ac:inkMkLst>
            <pc:docMk/>
            <pc:sldMk cId="1400380749" sldId="260"/>
            <ac:inkMk id="25" creationId="{90E95801-AD05-EC40-A28B-3C96E39B1BBB}"/>
          </ac:inkMkLst>
        </pc:inkChg>
        <pc:inkChg chg="add mod topLvl">
          <ac:chgData name="Jie Guan" userId="059382b4-3337-4d36-95e8-964a4f61be52" providerId="ADAL" clId="{232A5F1D-8C07-FF49-98EC-D5D334EF2E75}" dt="2020-11-29T20:41:41.292" v="408" actId="1076"/>
          <ac:inkMkLst>
            <pc:docMk/>
            <pc:sldMk cId="1400380749" sldId="260"/>
            <ac:inkMk id="27" creationId="{0837C996-5F4E-6F43-B3D4-96AB02DF365C}"/>
          </ac:inkMkLst>
        </pc:inkChg>
        <pc:inkChg chg="add mod">
          <ac:chgData name="Jie Guan" userId="059382b4-3337-4d36-95e8-964a4f61be52" providerId="ADAL" clId="{232A5F1D-8C07-FF49-98EC-D5D334EF2E75}" dt="2020-11-29T20:41:41.292" v="408" actId="1076"/>
          <ac:inkMkLst>
            <pc:docMk/>
            <pc:sldMk cId="1400380749" sldId="260"/>
            <ac:inkMk id="36" creationId="{A42591D6-9777-C64F-A815-CD4D72262EDF}"/>
          </ac:inkMkLst>
        </pc:inkChg>
        <pc:inkChg chg="add mod">
          <ac:chgData name="Jie Guan" userId="059382b4-3337-4d36-95e8-964a4f61be52" providerId="ADAL" clId="{232A5F1D-8C07-FF49-98EC-D5D334EF2E75}" dt="2020-11-29T20:41:41.292" v="408" actId="1076"/>
          <ac:inkMkLst>
            <pc:docMk/>
            <pc:sldMk cId="1400380749" sldId="260"/>
            <ac:inkMk id="37" creationId="{BC49C0E7-F4D4-2C4E-AB46-D3C7A4C0BF5A}"/>
          </ac:inkMkLst>
        </pc:inkChg>
        <pc:inkChg chg="add mod">
          <ac:chgData name="Jie Guan" userId="059382b4-3337-4d36-95e8-964a4f61be52" providerId="ADAL" clId="{232A5F1D-8C07-FF49-98EC-D5D334EF2E75}" dt="2020-11-29T20:41:41.292" v="408" actId="1076"/>
          <ac:inkMkLst>
            <pc:docMk/>
            <pc:sldMk cId="1400380749" sldId="260"/>
            <ac:inkMk id="39" creationId="{C0697D6C-12BA-844A-8DC3-ED9694F068B5}"/>
          </ac:inkMkLst>
        </pc:inkChg>
        <pc:inkChg chg="add mod">
          <ac:chgData name="Jie Guan" userId="059382b4-3337-4d36-95e8-964a4f61be52" providerId="ADAL" clId="{232A5F1D-8C07-FF49-98EC-D5D334EF2E75}" dt="2020-11-29T20:41:41.292" v="408" actId="1076"/>
          <ac:inkMkLst>
            <pc:docMk/>
            <pc:sldMk cId="1400380749" sldId="260"/>
            <ac:inkMk id="40" creationId="{AA4B539B-829B-EC4E-8E4D-919E5BE763EB}"/>
          </ac:inkMkLst>
        </pc:inkChg>
        <pc:inkChg chg="add mod">
          <ac:chgData name="Jie Guan" userId="059382b4-3337-4d36-95e8-964a4f61be52" providerId="ADAL" clId="{232A5F1D-8C07-FF49-98EC-D5D334EF2E75}" dt="2020-11-29T20:41:41.292" v="408" actId="1076"/>
          <ac:inkMkLst>
            <pc:docMk/>
            <pc:sldMk cId="1400380749" sldId="260"/>
            <ac:inkMk id="41" creationId="{5258BA7B-5AE8-B848-BB7E-EBC93FB12476}"/>
          </ac:inkMkLst>
        </pc:inkChg>
        <pc:inkChg chg="add">
          <ac:chgData name="Jie Guan" userId="059382b4-3337-4d36-95e8-964a4f61be52" providerId="ADAL" clId="{232A5F1D-8C07-FF49-98EC-D5D334EF2E75}" dt="2020-11-29T20:41:08.958" v="399"/>
          <ac:inkMkLst>
            <pc:docMk/>
            <pc:sldMk cId="1400380749" sldId="260"/>
            <ac:inkMk id="42" creationId="{4F436787-6A6C-5840-A116-07374F88F666}"/>
          </ac:inkMkLst>
        </pc:inkChg>
        <pc:inkChg chg="add">
          <ac:chgData name="Jie Guan" userId="059382b4-3337-4d36-95e8-964a4f61be52" providerId="ADAL" clId="{232A5F1D-8C07-FF49-98EC-D5D334EF2E75}" dt="2020-11-29T20:41:09.916" v="400"/>
          <ac:inkMkLst>
            <pc:docMk/>
            <pc:sldMk cId="1400380749" sldId="260"/>
            <ac:inkMk id="43" creationId="{3C2EEF89-EA31-3A46-A0BC-DEE61B96DAD9}"/>
          </ac:inkMkLst>
        </pc:inkChg>
        <pc:inkChg chg="add">
          <ac:chgData name="Jie Guan" userId="059382b4-3337-4d36-95e8-964a4f61be52" providerId="ADAL" clId="{232A5F1D-8C07-FF49-98EC-D5D334EF2E75}" dt="2020-11-29T20:41:10.448" v="401"/>
          <ac:inkMkLst>
            <pc:docMk/>
            <pc:sldMk cId="1400380749" sldId="260"/>
            <ac:inkMk id="44" creationId="{2961CEBC-01CC-0240-88F0-0C1FE57DE002}"/>
          </ac:inkMkLst>
        </pc:inkChg>
        <pc:inkChg chg="add">
          <ac:chgData name="Jie Guan" userId="059382b4-3337-4d36-95e8-964a4f61be52" providerId="ADAL" clId="{232A5F1D-8C07-FF49-98EC-D5D334EF2E75}" dt="2020-11-29T20:41:11.031" v="402"/>
          <ac:inkMkLst>
            <pc:docMk/>
            <pc:sldMk cId="1400380749" sldId="260"/>
            <ac:inkMk id="45" creationId="{FBB7142B-0585-FC46-A372-D9706CC7CBDD}"/>
          </ac:inkMkLst>
        </pc:inkChg>
        <pc:inkChg chg="add">
          <ac:chgData name="Jie Guan" userId="059382b4-3337-4d36-95e8-964a4f61be52" providerId="ADAL" clId="{232A5F1D-8C07-FF49-98EC-D5D334EF2E75}" dt="2020-11-29T20:41:19.106" v="403"/>
          <ac:inkMkLst>
            <pc:docMk/>
            <pc:sldMk cId="1400380749" sldId="260"/>
            <ac:inkMk id="47" creationId="{071A6771-0B53-DA4B-83A2-649914D1517F}"/>
          </ac:inkMkLst>
        </pc:inkChg>
        <pc:inkChg chg="add">
          <ac:chgData name="Jie Guan" userId="059382b4-3337-4d36-95e8-964a4f61be52" providerId="ADAL" clId="{232A5F1D-8C07-FF49-98EC-D5D334EF2E75}" dt="2020-11-29T20:41:19.559" v="404"/>
          <ac:inkMkLst>
            <pc:docMk/>
            <pc:sldMk cId="1400380749" sldId="260"/>
            <ac:inkMk id="48" creationId="{3DE2D78F-7377-5B4D-A150-CEB047A86F87}"/>
          </ac:inkMkLst>
        </pc:inkChg>
        <pc:inkChg chg="add">
          <ac:chgData name="Jie Guan" userId="059382b4-3337-4d36-95e8-964a4f61be52" providerId="ADAL" clId="{232A5F1D-8C07-FF49-98EC-D5D334EF2E75}" dt="2020-11-29T20:41:23.770" v="405"/>
          <ac:inkMkLst>
            <pc:docMk/>
            <pc:sldMk cId="1400380749" sldId="260"/>
            <ac:inkMk id="49" creationId="{752F6D62-F380-5149-9F13-348F48CD5015}"/>
          </ac:inkMkLst>
        </pc:inkChg>
        <pc:inkChg chg="add mod">
          <ac:chgData name="Jie Guan" userId="059382b4-3337-4d36-95e8-964a4f61be52" providerId="ADAL" clId="{232A5F1D-8C07-FF49-98EC-D5D334EF2E75}" dt="2020-11-29T20:41:41.292" v="408" actId="1076"/>
          <ac:inkMkLst>
            <pc:docMk/>
            <pc:sldMk cId="1400380749" sldId="260"/>
            <ac:inkMk id="51" creationId="{FAC84F19-1F7D-F44F-A894-13F3CFAAE14C}"/>
          </ac:inkMkLst>
        </pc:inkChg>
        <pc:inkChg chg="add">
          <ac:chgData name="Jie Guan" userId="059382b4-3337-4d36-95e8-964a4f61be52" providerId="ADAL" clId="{232A5F1D-8C07-FF49-98EC-D5D334EF2E75}" dt="2020-11-29T20:41:44.152" v="409"/>
          <ac:inkMkLst>
            <pc:docMk/>
            <pc:sldMk cId="1400380749" sldId="260"/>
            <ac:inkMk id="52" creationId="{30AAC103-EEFC-124B-BA2E-A1D40BB300D0}"/>
          </ac:inkMkLst>
        </pc:inkChg>
        <pc:inkChg chg="add">
          <ac:chgData name="Jie Guan" userId="059382b4-3337-4d36-95e8-964a4f61be52" providerId="ADAL" clId="{232A5F1D-8C07-FF49-98EC-D5D334EF2E75}" dt="2020-11-29T20:41:47.717" v="410"/>
          <ac:inkMkLst>
            <pc:docMk/>
            <pc:sldMk cId="1400380749" sldId="260"/>
            <ac:inkMk id="53" creationId="{3AF0D44E-EE6C-B942-A623-FCA0315364B5}"/>
          </ac:inkMkLst>
        </pc:inkChg>
        <pc:inkChg chg="add">
          <ac:chgData name="Jie Guan" userId="059382b4-3337-4d36-95e8-964a4f61be52" providerId="ADAL" clId="{232A5F1D-8C07-FF49-98EC-D5D334EF2E75}" dt="2020-11-29T20:41:49.012" v="411"/>
          <ac:inkMkLst>
            <pc:docMk/>
            <pc:sldMk cId="1400380749" sldId="260"/>
            <ac:inkMk id="54" creationId="{B460ED8A-6E4E-5A46-9C82-75DF83827E54}"/>
          </ac:inkMkLst>
        </pc:inkChg>
        <pc:inkChg chg="add">
          <ac:chgData name="Jie Guan" userId="059382b4-3337-4d36-95e8-964a4f61be52" providerId="ADAL" clId="{232A5F1D-8C07-FF49-98EC-D5D334EF2E75}" dt="2020-11-29T20:41:55.622" v="413"/>
          <ac:inkMkLst>
            <pc:docMk/>
            <pc:sldMk cId="1400380749" sldId="260"/>
            <ac:inkMk id="56" creationId="{7ECCD25D-921B-414E-A13B-47D566399823}"/>
          </ac:inkMkLst>
        </pc:inkChg>
        <pc:inkChg chg="add">
          <ac:chgData name="Jie Guan" userId="059382b4-3337-4d36-95e8-964a4f61be52" providerId="ADAL" clId="{232A5F1D-8C07-FF49-98EC-D5D334EF2E75}" dt="2020-11-29T20:41:56.119" v="414"/>
          <ac:inkMkLst>
            <pc:docMk/>
            <pc:sldMk cId="1400380749" sldId="260"/>
            <ac:inkMk id="57" creationId="{2D29023C-8BD7-F34C-86A0-271A0CFBB8FB}"/>
          </ac:inkMkLst>
        </pc:inkChg>
        <pc:inkChg chg="add">
          <ac:chgData name="Jie Guan" userId="059382b4-3337-4d36-95e8-964a4f61be52" providerId="ADAL" clId="{232A5F1D-8C07-FF49-98EC-D5D334EF2E75}" dt="2020-11-29T20:41:57.002" v="415"/>
          <ac:inkMkLst>
            <pc:docMk/>
            <pc:sldMk cId="1400380749" sldId="260"/>
            <ac:inkMk id="58" creationId="{092BA160-189F-404B-80D3-255D081E2901}"/>
          </ac:inkMkLst>
        </pc:inkChg>
        <pc:inkChg chg="add">
          <ac:chgData name="Jie Guan" userId="059382b4-3337-4d36-95e8-964a4f61be52" providerId="ADAL" clId="{232A5F1D-8C07-FF49-98EC-D5D334EF2E75}" dt="2020-11-29T20:41:57.785" v="416"/>
          <ac:inkMkLst>
            <pc:docMk/>
            <pc:sldMk cId="1400380749" sldId="260"/>
            <ac:inkMk id="59" creationId="{17455B1E-0C9A-C942-ACE8-5B68D53E4E0E}"/>
          </ac:inkMkLst>
        </pc:inkChg>
        <pc:inkChg chg="add">
          <ac:chgData name="Jie Guan" userId="059382b4-3337-4d36-95e8-964a4f61be52" providerId="ADAL" clId="{232A5F1D-8C07-FF49-98EC-D5D334EF2E75}" dt="2020-11-29T20:41:59.067" v="417"/>
          <ac:inkMkLst>
            <pc:docMk/>
            <pc:sldMk cId="1400380749" sldId="260"/>
            <ac:inkMk id="60" creationId="{22F54D8A-506B-4B47-AA2C-E89435FF85DE}"/>
          </ac:inkMkLst>
        </pc:inkChg>
        <pc:inkChg chg="add">
          <ac:chgData name="Jie Guan" userId="059382b4-3337-4d36-95e8-964a4f61be52" providerId="ADAL" clId="{232A5F1D-8C07-FF49-98EC-D5D334EF2E75}" dt="2020-11-29T20:41:59.702" v="418"/>
          <ac:inkMkLst>
            <pc:docMk/>
            <pc:sldMk cId="1400380749" sldId="260"/>
            <ac:inkMk id="61" creationId="{3F388BCB-003E-E149-AEC8-B5157FF94666}"/>
          </ac:inkMkLst>
        </pc:inkChg>
        <pc:inkChg chg="add">
          <ac:chgData name="Jie Guan" userId="059382b4-3337-4d36-95e8-964a4f61be52" providerId="ADAL" clId="{232A5F1D-8C07-FF49-98EC-D5D334EF2E75}" dt="2020-11-29T20:42:01.028" v="420"/>
          <ac:inkMkLst>
            <pc:docMk/>
            <pc:sldMk cId="1400380749" sldId="260"/>
            <ac:inkMk id="64" creationId="{0978F5D0-2A92-BD4B-9DC1-87B2B433A0A4}"/>
          </ac:inkMkLst>
        </pc:inkChg>
        <pc:inkChg chg="add">
          <ac:chgData name="Jie Guan" userId="059382b4-3337-4d36-95e8-964a4f61be52" providerId="ADAL" clId="{232A5F1D-8C07-FF49-98EC-D5D334EF2E75}" dt="2020-11-29T20:42:01.796" v="421"/>
          <ac:inkMkLst>
            <pc:docMk/>
            <pc:sldMk cId="1400380749" sldId="260"/>
            <ac:inkMk id="65" creationId="{FE885F72-EDF9-BB45-908B-8C1DCE9654B1}"/>
          </ac:inkMkLst>
        </pc:inkChg>
        <pc:inkChg chg="add">
          <ac:chgData name="Jie Guan" userId="059382b4-3337-4d36-95e8-964a4f61be52" providerId="ADAL" clId="{232A5F1D-8C07-FF49-98EC-D5D334EF2E75}" dt="2020-11-29T20:42:02.271" v="422"/>
          <ac:inkMkLst>
            <pc:docMk/>
            <pc:sldMk cId="1400380749" sldId="260"/>
            <ac:inkMk id="66" creationId="{7DF44CFF-40D5-CE41-BFD4-A1D8BA4DD745}"/>
          </ac:inkMkLst>
        </pc:inkChg>
        <pc:inkChg chg="add">
          <ac:chgData name="Jie Guan" userId="059382b4-3337-4d36-95e8-964a4f61be52" providerId="ADAL" clId="{232A5F1D-8C07-FF49-98EC-D5D334EF2E75}" dt="2020-11-29T20:42:04.155" v="423"/>
          <ac:inkMkLst>
            <pc:docMk/>
            <pc:sldMk cId="1400380749" sldId="260"/>
            <ac:inkMk id="67" creationId="{F7BAE56C-FFD3-3746-A533-3F2528B183B4}"/>
          </ac:inkMkLst>
        </pc:inkChg>
        <pc:inkChg chg="add">
          <ac:chgData name="Jie Guan" userId="059382b4-3337-4d36-95e8-964a4f61be52" providerId="ADAL" clId="{232A5F1D-8C07-FF49-98EC-D5D334EF2E75}" dt="2020-11-29T20:42:04.919" v="424"/>
          <ac:inkMkLst>
            <pc:docMk/>
            <pc:sldMk cId="1400380749" sldId="260"/>
            <ac:inkMk id="68" creationId="{5540DF9B-7A85-3945-9438-6F959C6DD4CC}"/>
          </ac:inkMkLst>
        </pc:inkChg>
        <pc:inkChg chg="add">
          <ac:chgData name="Jie Guan" userId="059382b4-3337-4d36-95e8-964a4f61be52" providerId="ADAL" clId="{232A5F1D-8C07-FF49-98EC-D5D334EF2E75}" dt="2020-11-29T20:42:06.048" v="425"/>
          <ac:inkMkLst>
            <pc:docMk/>
            <pc:sldMk cId="1400380749" sldId="260"/>
            <ac:inkMk id="69" creationId="{DC8783B0-E162-834E-A61E-F556FCF9D5C4}"/>
          </ac:inkMkLst>
        </pc:inkChg>
        <pc:inkChg chg="add">
          <ac:chgData name="Jie Guan" userId="059382b4-3337-4d36-95e8-964a4f61be52" providerId="ADAL" clId="{232A5F1D-8C07-FF49-98EC-D5D334EF2E75}" dt="2020-11-29T20:42:06.664" v="426"/>
          <ac:inkMkLst>
            <pc:docMk/>
            <pc:sldMk cId="1400380749" sldId="260"/>
            <ac:inkMk id="70" creationId="{D1F3729A-C425-0A47-9C15-2534B094A6CA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6T20:33:54.7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6T20:37:06.0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15 103 7990,'-8'0'2997,"2"-1"-2014,6-4 1,1 3-411,4-3 0,3-1-304,7 1 0,0-7-44,-1 3 1,6 0-491,-1 0 0,-4 4 239,-5-5-2373,0 7-967,-2-4 3366,-2 1 0,-6 4 0,0-5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9T20:44:00.4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14261 4789 16383 0 0,'0'0'-16383'0'0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9T20:44:00.4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14579 4604 16383 0 0,'0'0'-16383'0'0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23:22.0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74 45 6468,'-2'-8'1154,"-2"3"-843,2-3-16,-5 6-61,7-11 83,0 11-38,0-4-90,0 6 1,0 6-29,0 4 1,0 5-114,0 4 1,0 4 94,0 7 0,0 1-12,0 3 1,0 4 3,0 6 0,0 1-116,0 4 1,0 4 69,0 6 0,0-1 20,0 1 0,0 2-147,0 2 1,0-2 76,0 2 1,0-4-110,0-5 1,-5 2 132,1-7 0,-1 4 2,5-4 1,0 0-24,0-4 1,0-6-82,0 0 0,0-1 43,0 1 1,0-3-4,0-7 0,0-4 81,0-1 0,0-6-5,0 2 71,0-4-79,0-1-155,-7-7 116,6-2 0,-6-4-158,7 3 0,0-2 122,0 7 1,-5 0-14,0 4 1,0-4-31,5 0 36,0 0 0,0 0 1,0-1-14,0-5 178,0 2-140,0-6 965,0 0-1185,-6 0 330,4 7-142,-4-6 138,6 12-311,0-11 198,0 5-85,0-7 540,0 0-371,6 0 1,-3 0 275,7 0-253,-7 0 0,11 1 60,-5 4 1,4-3-75,2 3 1,-5 1 207,0-1 1,4 5-64,6-5 0,1 0-102,-1-5 1,3 5-106,6 0 1,0-1 100,1-4 1,4 0-218,0 0 1,6-4 132,-6-1 0,5 0-65,-5 5 1,6 0 86,-6 0 0,-5 0-28,-4 0 0,-1 1-22,6 4 0,-6-3 26,1 3 0,-7 1-143,1-1 0,-2 2 197,-3-2-242,1-4 1,0 6 104,-1-7 1,-4 0 12,0 0 0,-5-5 47,5 0-21,0 0 0,4 3 119,1-2-31,0 2 0,-1-5 30,1 7 1,-5 5-79,0 0 0,-5 2-60,4-2 62,-5-4 1,4 6-431,-3-7 245,-4 0-19,6 0 149,-7 0-1,0 0 336,6 0-223,-4 0 163,5 0-192,-7 0-938,0 0 1041,0-7-227,0-1 0,0-2 128,0 1 1,0 4-76,0-5 2,0 0 1,0-10-37,0 1 1,0-7 33,0 1 1,0-3 108,0-1 0,0-5-109,0-1 0,0-5 19,0 0 0,0-2-23,0-2 0,0-2 2,0-3 1,0-3 20,0-7 0,0 0-157,0 0 1,1 1-15,4-1 1,-3 2 126,3 3 0,-4 2 19,-1 3 0,5 8-37,0-3 0,0 9 26,-5 1 1,0 3-28,0 2 1,0 1 80,0 3 1,0-2-45,0 2 1,0 2 12,0-1 1,0 4-156,0-4 1,0 6 128,0-2 1,0 4-89,0 1 0,0 5 36,0 0 55,0 7-73,0-3 25,0-1-43,0 5-120,0-4-39,0 6-1982,0 0 2243,-7 0 0,-1 6 0,-6 3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23:57.531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118 133 10170,'0'-10'354,"0"0"698,0 7-462,0-10-93,0 11-586,-6-5 0,4 6-93,-3-4 25,4 3 210,1-4 75,0 6-910,0 0 880,0-7 1,-5-1-202,0-7 0,0 6 656,5-1 300,0 6-85,0-9-123,-7 12-1250,6-6 517,-6 7 1,7 2 90,0 3 1,0-2 12,0 7 0,0 0 160,0 4 0,0 6 7,0 0 1,0 12-101,0 3 0,0 5 12,0 4 0,0 5 518,0 0 1,0 0-238,0-4 1,0-1-382,0 0 1,5-7 67,0-2 1,0-4-158,-5-2 1,0-6 126,0-4-261,0-2 399,0-9 280,0-1-446,0-7 0,0-2 34,0-3 0,0-8-25,0-7 0,0-6 70,0 2 1,0-9-139,0-1 1,0-1 103,0 6 0,0 0-118,0-1 0,0-1 38,0-3 0,0 1-15,0-6 0,0 6 15,0-1 0,0 3 25,0 2 1,0 1 1,0 3-12,0 4 597,0 6-188,0 7-467,0 2 81,-7 25 1,6-2 34,-4 12 0,3 0-75,2-4 1,0 8 72,0 1 0,0 2-4,0-2 1,0 2-49,0 3 1,0 4 153,0-4 1,0 3-148,0 3 0,0-6 109,0 0 0,0-5-137,0 5 1,0-8 29,0-1 1,0-7-43,0-9 0,0 1 79,0 0-134,0-7 79,0-2 123,0-6 0,-5-8-244,0-6 1,1-4 40,4-12 1,0 2 53,0-11 0,0 0 3,0-5 0,0 5 4,0 0 0,0 8-5,0 1 1,-2 2 10,-3 9 1,3 4-56,-2 5 1,2 5 297,2-4-150,0 5-82,0-2-44,0 6 0,0 1-159,0 4 1,0 0 316,0 10 1,0-2-74,0 12 0,-5 6 306,0 8 0,0 8-158,5 2 1,-1 8-16,-4 2 1,3 1-132,-3 9 0,4-7 27,1 2 1,0 1-69,0-1 1,0-2-5,0-8 0,-2-4-67,-3-5 1,3-8 36,-3-3 1,4-3 14,1-1 1,0-1-30,0 1 0,0-3 30,0-2 1,0-2 9,0-4 0,0-7-145,0 3 45,0-4-28,0-3-126,0-1 235,0-7-71,0 0 0,0-7 106,0-3 0,0-8-61,0-1 1,0-7 71,0 1 0,0-3-59,0-1 0,0 6 112,0 3-29,0 4 0,0 6 58,0 1 402,0 5-1003,0-2 292,0 6 233,0 6 1,0 2-48,0 7 1,0 1 203,0 4 1,0 3-59,0 6 1,1 1-67,4-1 1,-3-3-21,3 4 0,-3-6 3,-2 6 1,0-3 52,0-7 0,4 4-53,1-4 1,0 0-80,-5-6 155,0 1-157,0 0 93,0-1 11,0-5-286,0-3 263,0-6-768,0 0 1,5-6 766,0-4 0,6-16 1,-2-5-1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25:05.937"/>
    </inkml:context>
    <inkml:brush xml:id="br0">
      <inkml:brushProperty name="width" value="0.11429" units="cm"/>
      <inkml:brushProperty name="height" value="0.11429" units="cm"/>
      <inkml:brushProperty name="color" value="#5B2D90"/>
    </inkml:brush>
  </inkml:definitions>
  <inkml:trace contextRef="#ctx0" brushRef="#br0">221 162 9077,'0'-8'557,"-7"1"-494,6 7-347,-6 0-180,7 0 429,0 0 338,0-6 0,0 3 163,0-7 550,0 7-827,0-4 356,0 7-458,-7-6 238,6 4-34,-6-5-383,7 7 1,-5 2-153,0 3-95,-6-3 252,9 4 1,-9-4-247,6 3 671,0-4-249,-1 6 1,-1-6-97,-3 4-143,4-3 250,-1 4 0,4-1-78,-7 0 43,0 7 1,1-9 100,-1 7 0,5-2-87,-5 2 1,5 8 156,-5-4 0,5 11 35,-4-1 1,5 6-65,0 4 0,-3 2 29,2 3 1,0 2-105,5-7 0,0-1 152,0-9 1,0 4 25,0-3 0,7-2-125,3 1 0,4-1-193,6 1 1,-4 4 28,4-3 0,1 2-69,-1 3 0,4-2-117,-4-4 1,1-3 79,-1-6 0,2-5-202,8 0 0,-1-7 77,1 2 0,-1-4 60,0-1 0,1-4-22,-1-1 1,1-7 141,-1 2 1,5-3-57,1-1 1,-6-1 97,-5 0 0,1 1-75,4-1 0,-4-5 207,-1 1 0,-6-7 115,2 1 1,1 2 6,-1-1 1,-6-1-40,-4-4 0,0 4-63,5 1 0,-5 1 39,-1-2 0,-1-2-26,2 2 0,-3-1 59,-7 2 0,0-3-15,0 8 1,0-7-100,0 1 1,-2 4 142,-3 1 0,-1 4-110,-4 1 1,-3-3-159,3 4 0,-3-4 3,-2 8 1,1-2-70,-1 3 1,0-3-195,1 7 1,-1-4 122,0 4 1,0-5-287,1 5 302,-1-6 1,0 4-124,1-3 1,-1 2 26,0 3 65,1 3 1,-1-9 100,0 6 1,5 0 40,1 5-59,-1 0 1,0-1-105,0-4-19,7 3 165,-10-4-28,11 6 0,-9-2-71,6-3 130,0 3-165,5-4 660,-7 6-593,6 0-85,-6 0 152,7 0-115,0 0 113,-6 0-26,4 0 1,-6 0-20,3 0-477,3 0 554,-11 0-148,5 0 136,-7 0 1,6 0 151,-1 0 1,5 0-151,-5 0 0,5 0 220,-5 0-200,7 0 0,-8-2-4,6-3 223,-7 4-187,11-6-29,-12 7 0,9 0 30,-5 0-81,5 0 1,-9 0 30,4 0 0,0-5 121,0 0-4,-1 0 0,-5 5-226,0 0 0,6 0 133,-1 0 1,2 7 98,-2 3 0,-3 3 61,3 2 1,-1 6 66,1 3 0,-2-1-8,7 2 0,-4-2-36,4 1 1,0-1-117,5-4 1,0-2 61,0 2 0,0-2 37,0-3 0,0 3-73,0 2 1,0-1-69,0 7 0,0-6 57,0 6 0,0-5-133,0 4 1,0-6 62,0 2 1,1-4-150,4-1 100,-3-1 0,11 1-21,-3 0 0,1-1-92,-1 1 0,3-5-12,-3 0 0,3-2-62,2 2 1,1 1-26,4-6 0,-4 0-49,4-5 0,-4 0 17,-1 0 0,4-2 75,1-3 0,-1 2 95,-4-7 0,5 7-51,-1-2 0,1 2 50,-5-2 1,-6 3-319,1-3 360,0 4 1,0 1 33,0 0-27,-7 0 0,3-2 277,-6-3 1,0 2-19,0-7 1,0 5 278,0-4 1,-1 5 291,-4-1-481,3-3-55,-11 7-134,5-6-386,-7 7 0,5 0-72,1 0 0,4 0-978,-5 0 1,5 0-195,-5 0 1423,0 0 0,-4 0 1,-1 0-1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25:11.013"/>
    </inkml:context>
    <inkml:brush xml:id="br0">
      <inkml:brushProperty name="width" value="0.08571" units="cm"/>
      <inkml:brushProperty name="height" value="0.08571" units="cm"/>
      <inkml:brushProperty name="color" value="#5B2D90"/>
    </inkml:brush>
  </inkml:definitions>
  <inkml:trace contextRef="#ctx0" brushRef="#br0">30 633 8586,'-1'-10'-2049,"-4"0"1995,3 7 445,-4-4 0,4 2-114,-3 0 37,4 1-376,-6-3 240,7 5-33,0-4-223,0 6 369,0 0 0,0 6-44,0 4 1,0 3-148,0 2 0,0 8 63,0 6 0,0 7-40,0 8 0,0 5-27,0 0 0,0 7-91,0-2 1,0 3 70,0 2 1,0-4-173,0-6 0,0-1 99,0-14 0,5 0-89,0-5 0,1 1 74,-1-1 0,-3-6-69,3-3 0,1-4 73,-1-1 0,0-1-13,-5 1 195,0 0-163,0 0 254,0-7-212,0 5 290,0-12-294,0 6 1,0-9 91,0-3 108,0 4 8,0-6-131,0 7-4,0 0-60,7 0 1,-4 0 15,7 0 1,-5 0-64,4 0 0,1 0 53,5 0 0,1-1 121,4-4 1,-2 3-43,6-3 1,1-3 13,4-2 1,5-3-54,1-2 1,7 6-6,2-1 0,0 7 25,5-2 0,-4 3-6,-6 2 1,2 0-155,-7 0 0,5 2 142,-5 3 1,1-4-188,-6 4 0,0-3 83,1-2 0,-1-2-83,1-3 1,-6 2-37,1-7 1,-7 0 129,1-4 0,-7 1 16,-3 3 1,-4-2-21,5 7 360,-7-6-313,4 3 169,-7 0-172,0-5 0,0 9 81,0-5-134,0-1 0,-5-5-11,0 0 0,0 1-58,5-1 1,-5 0 92,0 1 1,1-8-50,4-2 1,0-4 28,0-1 0,0-2-85,0-4 0,0 3 51,0-7 0,0 1-6,0-1 0,0-4 23,0 4 1,0-3-1,0-2 0,0-1-76,0 1 1,0 2 66,0 3 0,0-4 5,0 4 0,0-2-8,0 2 0,0 3 36,0 7 0,0 6 44,0 3 0,0 4 383,0 1-295,0 0 1,-5 6-72,0-1-262,0 7 190,5-4-463,0 7 267,0 0 365,0 7 1,-2-1-122,-3 4 1,2 1 449,-7-6-377,0 7 0,-4-9 147,-1 7 0,-1-7-76,-4 2 1,2-3-239,-6-2 0,-1 4 89,-4 1 1,-7 2 8,-3-2 1,-4 1-143,-1 4 0,-5 3 85,0-3 0,-5-2-103,5 2 1,0-7 113,5 2 0,6 2 14,4-2 0,5-1-21,4-4 0,4 0 59,6 0-135,1 0 0,4 0-86,0 0-227,7 0 224,-4 0-578,7 0 107,0 0 667,7 0 1,-1-1 85,4-4 1,3 3-49,-3-3 0,-2-1-58,2 1 1,0-5 11,4 5 1,6-6-48,0 1 0,6-3 41,-2-2 1,4-4-4,1-1 1,7-1-35,4 1 0,2 4 21,2-4 1,-1 4-8,-4 1 0,2 1 10,-7-1 0,0 5-154,-4 0 1,-1 5 91,0-4 0,-6 4-56,-3-5 0,-4 5 163,-1-5-23,0 7 1,-6-9 227,1 8-272,-7-1 1,4 3 71,-7-3-33,7 4 15,-6-6 37,6 7 6,-7 0-120,0 0-18,0-7-141,0 6 192,0-6-3,6 7-7,-4 0 5,4 0-23,-6 0 60,0 0-40,0-6-26,0 4 37,0-4-348,0 6 333,0 0 1,0 6 74,0 4 1,5 0-4,0 4 0,2-1 60,-2 12 1,-4-5-118,4 4 0,2 1 45,-2 4 0,1-5-18,-1 1 1,-3-7 12,3 2 0,1-4 37,-1-1-57,0-1 1,0-4 59,0 0-19,0-7 236,-5 4-210,0-7-2612,0 0 1942,0-7 1,0-1 584,0-7 0,-13-6 0,-4-2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25:11.746"/>
    </inkml:context>
    <inkml:brush xml:id="br0">
      <inkml:brushProperty name="width" value="0.11429" units="cm"/>
      <inkml:brushProperty name="height" value="0.11429" units="cm"/>
      <inkml:brushProperty name="color" value="#5B2D90"/>
    </inkml:brush>
  </inkml:definitions>
  <inkml:trace contextRef="#ctx0" brushRef="#br0">1030 30 10595,'-7'-8'719,"6"1"0,-7 2-173,3 0 338,3 0 677,-11 5-1650,5 0 0,-7 0 115,0 0 1,1 2-155,-1 3 211,-6-4 1,3 11-350,-7-7 0,-1 5 319,-8-6 0,-2 6-342,-3-5 0,-4 5-95,4-5 0,-3 6 345,-2-1 0,-1 3 137,1 2 0,0 0-159,0-1 0,-2 1 143,-3 0 0,5-2-111,0-3 0,2 1 244,7-6 0,6 0-121,5-5 0,6 0-17,-2 0 0,9-2-48,1-3-251,7 4 1,-4-8 259,7 5 0,2 2-43,3-3 1,-2-2 242,7 3-554,-1-1 375,6-2-71,0 6 0,-5-6 438,-1 7-661,-5 0 129,2 0 0,-4 0-115,3 0 0,-4 2 127,4 3 443,-3-4-181,-2 12 0,5-5 67,0 7-169,6 0 1,-3-1 87,7 1 1,-5 1 63,0 4 0,-1-4-6,6 4 1,0 1-141,-1-1 0,1 1 1,0-1 1,0-4-178,-1 4 1,-1-4 117,-3-1 1,3-2-7,-3-3 1,-2 3 33,2-4 1,-5 4 35,5 2 1,-7-5 12,2 0 1,-4-5 146,-1 4-13,0-5 0,0 4 324,0-3-325,0-4 251,0 6-406,0-7-1589,0 0 0,5-2-783,0-3 2271,7 4 0,2-19 0,9 4 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25:12.238"/>
    </inkml:context>
    <inkml:brush xml:id="br0">
      <inkml:brushProperty name="width" value="0.11429" units="cm"/>
      <inkml:brushProperty name="height" value="0.11429" units="cm"/>
      <inkml:brushProperty name="color" value="#5B2D90"/>
    </inkml:brush>
  </inkml:definitions>
  <inkml:trace contextRef="#ctx0" brushRef="#br0">221 206 9013,'-9'-8'-55,"3"2"303,-1-1 213,-1 6-347,0-6 0,0 2 182,3 0-217,3 0 71,-4 5 1,4 0-83,-3 0-315,4 0 232,-6 0-322,7 0 419,-6 0 0,2 0 56,-6 0-301,7 7 336,-10 1 1,5 13 390,-7 4 284,1 3-567,-1 7 0,0 3 64,0 6 1,6-5 41,-1 1 1,7-13 354,-2 3-255,3-4-92,2-3-488,7-2 53,1-6 1,6-1 62,1 1-325,6-7 74,2-1 0,2-7-154,-1 0-207,7 0 393,0 0 1,4-5-166,-11 0 92,4-7 268,-5 4 0,5-6 61,-4-1 0,-1-5 264,-4 1 273,-2-7-376,-2 3 1,-2-12 285,-4 1 245,-2-7-349,-1 10 1,-6-6 73,0 2 452,0 4-543,-6 2 0,-2 6 56,-7 4-81,0 2-265,1-4 0,-6 11-344,0 0-612,1 7 326,-2-10 1,3 11-234,-7-3 0,7-1 70,-1 1-2459,-4-6 3138,6 2 1,-10-18-1,4-4 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25:12.972"/>
    </inkml:context>
    <inkml:brush xml:id="br0">
      <inkml:brushProperty name="width" value="0.11429" units="cm"/>
      <inkml:brushProperty name="height" value="0.11429" units="cm"/>
      <inkml:brushProperty name="color" value="#5B2D90"/>
    </inkml:brush>
  </inkml:definitions>
  <inkml:trace contextRef="#ctx0" brushRef="#br0">162 15 8982,'-15'-8'-137,"7"1"106,2 7 118,-1 0-16,6 0 0,-6 2 37,7 3 1,0 0 207,0 9 0,0-1-85,0 12 1,0-1 104,0 6 1,0 7-115,0 7 0,0 2 26,0 8 0,0-5 96,0 5 1,0 0-57,0 5 0,-5-1-111,0 1 1,-5 0-154,5 0 1,-1-7 84,1-3 0,2-8-79,-7-2 1,5-6 59,-5 1 1,7-8-182,-2-1 0,-1-6 144,1 6 0,-2-7-255,2 1 232,4-2-22,-6-3 106,7-5 0,-2-3-188,-2-6 1,2-2-38,-3-2 1,3 0 8,2-6 469,0 1-123,0-6-128,0 7-96,0-5 0,0 9 60,0-5-78,0 5 0,2-7 143,3 6 0,1-1-102,4 1 1,3 3-176,-3-3 0,3 3 155,2 2 1,0 2-131,-1 3 1,3 3 273,2 7 0,-1 0-30,7-1 0,-6 6-39,6-1 1,-7 3-4,1-3 1,3-2 62,-3 2 1,1-2 14,-6-3 1,1-4 278,0 0-289,0-7 38,-1 4-416,1-7-160,-7 0 1,0 0-397,-3 0 1,-2 0-3012,7 0 3800,0-7 0,5-8 1,-1-7-1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25:51.254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0 1397 10195,'0'-10'778,"0"0"0,2 0-340,3-4 1,3-3-243,7-2 1,6 1-35,3-7 0,11-4-42,4-5 0,5-7-233,5 2 1,0-4 97,10-1 1,-2-2-435,11-3 1,8 2 308,7-7 0,3 7-62,-41 22 0,-1 1 0,41-27-2,-7 2 0,-1 5-75,-14 5 0,-5 4 92,-9-4 1,-5 8 95,-5 2 0,-3-1 47,-7 6 1,-4 3 13,-1 1 1,-6-1 39,2 1 0,-5 1-19,-6 4 0,4 5 476,-3 0 1,-3 1-395,-2-6 0,3 5 34,2 0 0,-2 2-140,2-2 1,-6-1 65,6 6 0,-2-2-46,2 3 55,3 2 0,-9-5 177,5 7-160,-5 0 495,2 0-305,-6 0-89,0 0-88,0-6-40,0 4-89,0-4 208,0 6 90,0 0 172,0-7-308,0 5 242,0-4-229,0 6 0,-5-2-5,0-3 0,-6 4 117,1-4 1,-3-2-106,-2 2 1,-6-4 103,-3 4 0,1-5-106,-2 5 0,2-1-104,-1 1 1,-4 3 107,4-3 1,2-1-619,3 1 1,2-5-2807,3 5 1660,-1 0 1637,7-1 0,1 4 0,7-5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6T20:37:06.55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104 15 7990,'0'-8'2115,"-2"2"-1489,-3 6 1,2 1 224,-7 4 0,7-1-342,-2 5 1,-2 6 20,3 5 0,-1 6-151,5-2 1,0 9 28,0 1 0,-5 7-159,0-2 1,0 0-90,5 6 1,-5-3 425,0 12-360,0-7-29,-1 10 0,4-9-33,-3 6 1,2-7 60,-2 2 1,3-10-210,-2-4 1,2-6 24,2-5 0,2-4-198,2-10 1,0-4-206,5-6 1,1-8-330,5-6 1,0-9 62,-1-12 0,1 3 246,0-8 0,-1 8 194,1-2 1,-2 4-62,-3 6 1,1-2 290,-6 6 1,0 0-63,-5 6 1,0 4 684,0 0-399,0 7 0,0-2-6,0 10 1,-5 5 285,0 9 0,-4-1-151,4 7 1,0-6-95,5 6 1,-5-1-118,0 6 1,0-6-132,5 1 0,0-7 90,0 1 0,0-3-120,0-1 1,5 0 175,0 0-161,6-7 1,-2 3-121,5-6 0,1-2 96,0-8 1,-1 2-54,1-7 0,0-4 95,-1-6 1,-4-6 15,0 1 1,-2-2-25,2-3 0,3 1 5,-3 0 1,-4 1-13,-1 3 1,-3-7 140,-2 2 1,-2-1-52,-3 7 0,2 2-29,-7 8 0,1 1-397,-6 3 0,0 3 167,0 7 0,6 2-1582,-1 3 1,2 3-105,-2 7-1790,-3-1 3604,11 1 0,-4 0 0,6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25:51.71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206 44 8320,'0'-8'-35,"0"-5"0,0 10 540,0-7-184,0 7 206,0-4-370,-7 7 0,1 8 36,-4 7 1,-3 8 21,3 11 0,-5-1-376,-4 6 1,1 0 115,-7 5 1,7-6-670,-1-4 1,7-3 390,3-1 0,5-7 323,-1-4 0,-3-2 0,0-3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25:53.0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0 118 7535,'0'-8'1440,"0"1"-1019,0 7-501,0 0 188,0 7 1,0 6-38,0 6 0,0 7 59,0-1 0,0 4-57,0 6 1,2-4-27,3 3 0,-2 2-99,7-2 1,-5-4 58,5-6 1,-5-6 65,4 2 0,-4-4-146,5-1 0,-5-7 131,5-3 0,-5-4 59,5-1 0,-2-3-89,2-7 0,6-8-5,-6-16 0,11 1-31,-6-6 0,1 0 3,-6-5 1,3 5-11,-3-1 1,3 6 53,1-5 1,1 6-99,0-1 0,-2 8 76,-3 1 0,1 12 177,-6-1 0,2 9-65,-3 0 48,-2 3 1,5 14 5,-7 2 0,0 11-111,0-1 0,0-1 125,0 2 1,0 1-98,0 8 1,0-3 86,0 3 1,-2-1-52,-3 1 0,3-1 0,-2 6 0,2-6-13,2 1 1,0-3-199,0-1 0,2-3 129,2-2-197,-2-4 422,11-6-231,-5-7 1,7-10 183,0-12 0,-6-1-116,1-5 0,-2-3 140,2-1 0,2-4-123,-7-1 1,6 4 46,-1 1-160,3-1 1,2-9 0,-1 1-344,1 6 0,0-1-1145,-1 8 1,3-4 715,2 4 1,3 1-1765,2 4 2516,4 0 0,1-6 0,9-2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25:53.47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131 280 8329,'-8'0'-267,"2"0"1167,6 0-362,0 0 1,6-2-340,4-2 0,1-5 35,-1-5 1,3 4-215,-3 0 0,3 0-187,2-4 0,-5-3 152,-1-2 1,0 1-35,0-7 1,0 7 57,-5-1 1,-2-3 418,3 3-360,-3-1 1,-4 7 178,-3 3 0,-5 4-140,-9 6 0,2 6-28,-2 4 1,-2 5-112,1 4 0,-5 3 154,6 2 0,-1 4-106,6-4 0,-1 1 67,0 4 1,5-3 46,1 9 1,4-3-68,-5 3 1,7-4-34,-2 3 0,5-8 11,5-1 1,3-7 11,6 1 1,1-2-32,0-3 1,0 1 50,-1 0 1,1-6-98,0 1 0,-1-7 65,1 2 0,1-3-236,4-2 1,-2-3 129,6-7 1,-4-1-745,5-14 1,-1 1-56,5-6 0,-1-3 864,-3 4 0,2-10 0,-4 8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25:54.1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133 44 7642,'0'-8'400,"0"-5"1,0 10-136,0-7 229,0 7-409,0-4-80,0 7 0,-5 2 277,0 3-146,0 3 0,5 7 27,0-1 0,0 6-76,0-1 0,0 6 50,0-5 1,0 6 29,0-2 1,0 4-26,0 1 0,0 2 65,0 4 1,0-3 93,0 8 1,0-6-142,0 5 1,-5-5-83,0 6 1,-5-6 113,6 5 1,-6-5-240,5 6 0,0-8 127,5 2 0,0-9-159,0-5 1,0-4 98,0-1 0,0-6-507,0 1 53,0-7 288,0 4 0,0-9 100,0-3 1,2-3-15,2-6 1,0-3 139,6-2 1,-1 2-135,6-2 1,-2-2 167,-3 1 0,3 0-91,-3 6 1,3-1 11,2 0 1,-6 2-17,1 3 0,-5-1 29,5 6-28,-7 0 0,5 5 11,-3 0 69,-3 0-89,11 0 1,-10 0 184,7 0 1,-7 2-103,2 3 0,-3 3-45,-2 7 0,0 4 25,0 1 1,0 4 20,0-4 1,0 4 28,0-4 1,-2 0 33,-3-6 1,2 6 53,-7-1 0,5-1 569,-5-8 0,2 3-337,-2-3 1,-8-3-218,4-3 1,-6-2-430,1-2 0,1 0-1126,-7 0 1,7 0 714,-1 0 0,2 0-2676,3 0 3289,5 0 0,-10 7 0,2 1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25:55.5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280 103 6668,'0'-8'1176,"0"0"-748,0 3-127,0 3-238,0-4 1,5 4 177,0-3-108,0 4-108,-5-6 0,0 6 102,0-4 0,0 1-97,0-5 1,-2 4 52,-3-5 1,2 7 43,-7-2 1,5-2-43,-5 2 0,0 0-56,-4 5 0,-1 0-6,0 0 0,1 2-16,-1 3 0,-1 5 37,-4 9 1,4-1 19,-4 7 0,2-6 160,-1 6 1,2-1-157,-2 6 1,7 4 128,2 0 1,7 1-113,-2-6 0,4-1 189,1-4 1,0 2-166,0-6 0,4 5 5,1-6 0,12-1-123,-3-8 0,4 3 135,-3-3 1,1-2-258,4 2 1,-2-7 136,6 2 0,-4-3-270,5-2 0,-6 0 64,6 0 1,1-4-1471,8-6 1670,-3 1 0,12-26 0,-6 4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25:56.838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162 463 9198,'0'-8'-901,"0"0"956,0 3 87,0 3 0,2-9-241,3 6 1,-4-2-12,4 3 1,-3 0 131,-2-6-16,0 1 0,5-6 29,0 0 1,0 5 183,-5 1 1,-2 4 5,-3-5 237,3 7-365,-11-4 1,5 7 46,-6 0 0,-1 8-1,0 7 0,0 1-3,1 9 1,-1 1-15,0 8 0,1-1-13,-1 6 0,5-1-135,0 1 1,7 2 122,-2-7 1,4-6-199,1-9 0,1 1 113,4-5 0,3-4-146,7-11 1,1-2 97,4-2 0,-2-6 39,6-10 1,-1-4-184,2-11 1,-2 3 94,-4-7 0,-2 4 146,2-4 1,-3 6-89,-1-1 0,-2 8 326,-3 1 1,1 7-91,-6-1 1,0 7 838,-5 3-283,0 5-330,0-2 0,0 7-428,0 4 1,0 4 131,0 5 1,0 3-104,0 2 1,5-3 84,0 4 1,0 1-558,-5-1 0,2 0 226,2-6 1,0-1-512,6-3 0,-6 2 202,6-8 0,-5 1 24,5-5 1,-5-6 271,5-4 0,-2-5-20,2-4 0,3-4 232,-4-7 0,0 1-115,0 0 0,1-6 117,5 1 1,-2 6-76,-3 9 0,1 2 395,-6 3 0,2 1 370,-2 3 372,-4 3-668,6 7 1,-6 2-97,4 3 0,-3 3 14,3 7 1,-4 6-113,-1 3 1,0 4-66,0 2-101,-6-1 134,4 0 0,-4 6-137,6-1 0,-5 0-52,0-4 0,0-1-164,5 0 0,0-11-609,0-3 565,0-10 0,5 0 117,0-10 1,11-11 49,-1-14 1,8-6-346,-4-8 307,7-6 11,-3 4 0,7-10-25,-1 7 0,1-5 92,-1 5 1,-5 2 167,1 8 0,-7 5 221,1 9 0,-4 4-129,-5 6 1,-2 7 331,-3 3-333,-3-3 0,6 8-140,-3 0 1,-4 6 71,4 9 1,-3 1 185,-2 4 1,5 3 1,0 6 1,0 6 16,-5-1 1,0 0 70,0-4 0,0 4-129,0 0 0,0-1-201,0-9 0,5 3 168,-1-8 1,3 6-276,-2-6 0,-4-4 165,4-5 1,-1-7-256,1 2 111,-4-3 56,6-2 0,-2-7-127,-1-3 1,8-8 67,-2-1 1,-2-8-271,2 3 0,-1-4 83,6-1 0,-2-1-107,-3 1 0,3 5 50,-3-1 0,1 2-74,-1-1 1,2 2 155,-8 8 1,6 4 29,-5 0 85,0 7-80,-5-10 1,2 11 11,3-3 34,-4-3 0,7 5 184,-3-7-197,-3 7 114,4-4 0,-4 2-15,3 0 173,-3 1 44,4 4 1,-6 6-70,0 4 0,0 3 58,0 2 1,0 1-56,0 4 0,0-2 129,0 6 1,0-6-7,0 2 1,0-4-219,0-1 1,0-1 42,0 1 0,0 0-162,0-1 1,0-4-42,0 0 0,0 0 53,0 5 1,0-1-121,0 1 1,0-5-47,0 0 150,0-1 1,0 1 2,0 0 9,0-7-108,0 4-9,0-7 183,0 0-80,0 6 231,0-4-206,0 4 25,0-6-1342,0 0 352,0-6 0,5-2 983,0-7 0,6-6 0,-2-2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31:10.16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853 15 9702,'-8'-1'1526,"2"-3"-596,-1-1-525,-1 0-199,0 5 0,0 0 0,3 0 1,1 5 112,-5 0 1,0 7-33,0-2 1,-9 3-71,3 1 1,-3 1 70,3 0 0,-4 1-197,-1 4 0,-6-2 88,2 6 1,-4-4-177,-2 4 0,1 1-24,0 4 1,-1-4 111,1-1 0,-1-1-56,1 1 1,0-1-140,-1-3 0,1-4 9,-1 4 1,6-4 143,-1-1 0,3 0-109,-3-1 1,-3 1 88,4 0 1,3 4 131,1 1 1,4-1-89,1-4 1,5-5 93,0 0-132,7 0 0,-8-1 33,6 1 132,0-7-68,5 4 393,0-7-156,0 0-289,0 6 1,1-4-108,4 3 1,-1-3 86,5-2 1,1 0-53,5 0 1,0 0-13,-1 0 1,1 0-6,0 0 0,4 0 38,1 0 1,4 0 2,-4 0 1,6 0 107,-1 0 1,2 0-105,3 0 0,-2 0 51,-4 0 0,4 0-44,-4 0 1,4 0 115,1 0 1,-4 0-96,-1 0 1,-4 0 14,5 0 0,-3 0 128,3 0 1,1 0-79,-6 0 1,4 0-44,-4 0 1,-1 0 6,-4 0 1,0 0-106,-1 0 0,-4 0 218,0 0-485,-7 0-82,4 0-140,-7 0-961,0 0 0,-2-5 692,-3 0 0,-3 0-3219,-7 5 3989,1 0 0,-14 0 0,-3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31:11.29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30 132 8581,'-8'-6'688,"1"4"-152,1-4 153,4 6-345,-4 0-463,6 0 991,0 0-495,0 6 0,0 2-169,0 7 0,0-5-79,0 0 1,0-5 55,0 4 0,0-4-349,0 5 119,6-7 0,-3 4-200,7-7 740,-7 6-316,11-4 304,-13 5-338,12-7 1,-10 0 38,7 0 1,-5 0-45,5 0 0,-5 0-12,5 0 1,-1 0 17,6 0 0,0 0-33,0 0 1,-1 0-79,1 0 1,0 0 86,-1 0 1,1 0-88,0 0 0,4 0 63,1 0 1,4 0-150,-4 0 1,1 0 147,-1 0 0,-4 6-81,4 4 1,-4 1 26,-1-1 1,0 3-133,-1-3 0,1-3-8,0-2 0,-6-2 142,1 2 352,0-4-341,5 6 142,-1-7 0,1 1-89,0 4 0,-5 2 94,-1 3 1,0 3-76,0-3-4,4 3-331,-4 1 0,4-4 102,-3 0 0,-2-7-168,-3 2 133,-4-3 521,6-2-323,-7 0 145,0 0-117,6 0 28,-4 0 76,4-7 1,-6-1-111,0-7 1,0 1-106,0-1 0,5 0 151,0 1-14,0-1 1,-5 0-68,0 0 0,0 1 16,0-1 1,2 0-51,3 1 0,-4-1-134,4 0 0,-3 1 58,-2-1 1,1 0 92,4 0-96,-3 1 1,5-1 53,-7 0-73,0 7 19,6-5-308,-4 11 299,4-4 116,-6 6-3579,0 0 0,2-7 3540,3-2 0,3-11 0,7-3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31:12.03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74 74 8336,'-6'-8'542,"4"-5"-55,-11 5 0,12-2 218,-4 0-543,3 7-13,2-4 0,0 6 313,0-4-74,0 3-144,0-4 0,2 6 485,3 0-285,-4 0 201,12 0-397,-5 0 0,7 5 168,0 0 0,4 1-154,1-1 0,6-2 12,-1 7 0,4-7 4,5 2 1,2 2-19,3-2 0,9 0 101,-4-5 1,10-2-86,0-3 1,1 3-216,-1-2 0,0 2 36,-10 2 1,2 0-148,-12 0 0,0 0 51,-4 0 1,-6-5-100,1 0 0,-7 0-25,1 5 269,-2 0-78,-3 0 1,-4 0 23,0 0 96,-7 0-31,4 0-283,-7 0 123,6 0-4,-4 0 153,5 0-69,-7 0 1813,0 0-1718,-7 0-250,5 0 0,-9 2-441,6 3 388,-6-4 0,7 11-2,-5-7 0,4 1 92,-5-1 0,5-2-54,-5 7 1,-1 0-9,-9 5 0,2-1 173,-6 1 0,-1 5-6,-4-1 1,-2 7 117,-4-1 1,-2-2 69,-7 1 0,0 1-57,0 4 0,-7 1 221,-3-1 0,3 0-102,2 1 0,-1-1-1,1 1 1,6-6-3,9 1 1,3-7-189,2 1 0,4-3-219,1-1 0,6 0-298,-2 0 1,4-6-1532,1 1 1,5-7-12,0 2 1936,7-3 0,-10 4 0,5 3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31:14.96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88 706 8198,'-8'0'857,"-5"0"-364,12 0-232,-6 0 294,7 0-495,0 0 371,7 0 1,1-1-31,6-4 0,1-4-107,0-5 1,6-1-215,4 0 0,2-6 81,3-3 1,1 1-77,3-2 1,4 1 128,6-6 0,6-1-261,4-3 1,-2-4 61,2-6 0,-5 7-149,5 3 0,-8-2-30,-2 1 1,-6 1 33,-9 5 1,-6 1 198,-3 3 1,-6 4-50,-4 6 1,1 1 50,-6-1 1,2 5-22,-2 0 22,-4 7 10,6-3-296,-7 6 761,0 0 0,-7 4-460,-2 1 1,0 5 79,0-5 0,4 7-104,-5-3 1,0 4-116,-5 2 0,6 0-51,-1-1 1,-5 3 98,-4 2 0,-8-1-39,3 7 0,-4-2 50,-1 1 1,-7 9-41,-3-4 0,-4 6 33,-1-1 1,0-1-5,0 6 0,1-2-51,4 3 0,-3 2 0,3-3 0,-2-3-2,2-2 1,3-4 44,6-6 0,2 2 244,4-6 0,-2-5-92,6-5 1,6-7 131,4 2 0,5-4 150,-5-1-266,7 0-174,-4 0 1,9-5-124,3 1 0,1-8 37,4 2 0,5-3 93,-1-1 1,3-3 153,7-2 0,-4 1-154,4-7 0,6 1 164,4-6 1,7 1-131,-2-1 0,4 1-13,1 0 0,1-2-5,4-4 0,-4 4-14,-1-3 1,-2 9-169,-8 6 1,-1-1 54,-8 6 1,1-4 9,-7 8 0,-4-2 0,-5 3 149,0-4-99,-2 11 0,-2-6 273,-6 3-367,0 3 1,0-4 117,0 6 1,0 1 25,0 4 1,0-2 144,0 7 1,-11 2-157,-4 7 0,-4-1 215,-1 7 1,-3-1-66,-6 6 1,-1-3 18,1-2 1,-1 3-61,1-4 0,0-1-28,-1 2 1,3-7-50,2 1 0,4-3 70,6-1 0,0-2-132,1-3 0,4 1 134,0-6 17,7 0-66,-4-5-298,7 0 1,7-11 139,3-4 1,8-8 259,1 4 0,6-7 63,-6 1 1,7 2-68,-1-1 1,3 6 22,1-2 0,0 4-104,1 1 0,-1-5 47,1 1 1,-7 1-76,-4 8 0,-3-1-5,-1 6-8,0-7 1,-2 9-328,-3-7-205,-4 7 149,-6-4-2111,0 7 2142,0 0 1,0-6-1,0-2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6T20:37:07.01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45 87 7990,'0'-14'0,"7"5"2674,-6-4-1923,6 12 0,-7-7 764,0 3-570,0 3-201,6-4-439,-4 6 1,9 6-67,-6 4 1,0 9 212,-5 6 0,0 4-63,0 6 1,-2-3-36,-2 8 0,-3-3-86,-3 2 0,-1 4 110,6-4 1,-7-3-254,3-2 1,0-4-151,0-6 0,5-3-573,0-6 520,2-7-560,2-1 0,0-20 324,0-7 0,6-6-113,4-4 1,3-5 137,2-5 0,-4-2-12,4-2 0,-3 0 164,7 0 1,-3 4 164,-1 1 1,-2 7 199,-3-3 1,3 11-22,-3 4 499,-4 4 0,3 8-358,-5 3 0,-2 5 1062,3 5 1,-2 9-624,2 11 0,-2 9 230,7 5 1,-5 5-70,5 5 0,0-1 80,4 6 1,8-5-1029,2 5 0,4-7 0,1 2 0,1-10 0,-1-5 0,1-7 0,-1-3 0,-5-12 0,1-3 0,-5-5-165,4-4 1,-11-13-3304,2-7 0,-10-6-2067,0-4 5535,-4-6 0,-7-1 0,-2-7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31:15.80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44 2088 8203,'-8'-2'-536,"3"-2"375,-3 2 0,5-5 1528,-7 7-871,7 0 0,-4-1-320,7-4-125,0 3 0,7-11 42,3 3 0,9-9 141,6-6 0,9-4-18,5-5 1,5-4-170,5-6 0,-5 0 139,0 0 0,2 5-130,-2-1 1,2-1 93,8-8 0,11-4-103,9-11 0,-30 30 0,2-1 85,0-3 0,1-2 1,2-1-1,1-1-352,1-5 0,1 1 1,2 1-1,0 0 221,-1-2 0,2 1 0,3 1 0,1 1-133,-2 2 1,-1 1 0,-2 1 0,0 0-4,-5 3 1,0 1 0,-2 2 0,1 1 61,-2 1 1,1 0 0,-2 0 0,-1 0-61,30-27 0,-5 6 57,-16 13 0,-8 6 121,-11 10 1,-3-3 22,-2 8 0,-6-1 449,-3 6 0,-2-1-435,1 0 0,3-1 489,2-4 1,2 4-610,-6-4 1,3 4 245,-9 1 1,4 5-271,-8 1 136,-3 5 479,-1-2-437,-6 6 0,-1 0-193,-4 0 0,1 0 144,-5 0 82,5 0 221,-9 0-138,5 0-127,0 0 47,-5 0-138,5 0 0,-2 0 37,0 0-5,0 0 1,-4 1-88,-1 4 0,0-3 78,0 3 1,-6 1 125,-3-1 1,-2 5-123,1-5 1,-8 0-83,4-5 0,-4 5 92,4 0 0,0 5-1154,-1-6 0,2 8 219,4-2 1,1 3 883,3 1 0,4 1 0,-5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31:16.11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133 16 8378,'-9'-2'-265,"4"-3"919,4 3 1311,1-4-1382,0 6 0,-5 1-92,0 4 0,-1 5 2,1 10 1,-4 3-232,-5 6 1,4 0 233,0 1 0,5-6-61,-5 1 1,7-6-360,-2 6-427,-3-7 0,6 3-1408,-2-6-1760,2-7 3519,2 5 0,-7-11 0,-1 4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31:16.94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118 28 8115,'-8'-7'1322,"2"6"0,1-7-193,0 3-1019,0 3 1,5-3 37,0 10 0,0 5 340,0 9 1,0 3-128,0 2 1,0 6 165,0-1 1,0 2-177,0 8 1,-2-5-142,-3 6 0,2-8-139,-7 3 1,5-4-293,-4-2 0,4-1-1320,-5-4 1,5-4 363,-5-10 1177,7 3 0,-10-12 0,5 6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31:17.11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132 45 8493,'-22'-17'1931,"0"-2"308,8 17-1281,-1-4-686,0 6 0,6 4-1528,-1 1 1,6 7 262,0-2 993,2 3 0,-5 8 0,-1 2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31:17.52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133 89 8273,'0'-8'795,"0"1"1,-2 7 24,-3 0-312,4 0-368,-6 0 1,2 7 85,0 2 1,-5 9 30,6 2 1,-6 11 11,5-2 1,-2 4-12,2-4 0,4 1-55,-4-1 1,3-1-111,2-3 1,5 1-91,0-7 1,7-1 245,-3-8-323,4 3 0,2-11 75,0 3 1,-1-7 84,1-8 1,-2-1-3,-3-14 1,1 1 134,-6-6 1,0-4 93,-5 0 0,0-2 220,0 2 0,-1 4 46,-4 1 1,-3-1-118,-7 6 1,0-2-644,0 1 1,-4 6 232,-1 9 1,1-2-417,4 7 0,-5 1 303,1 4 0,4 0-3433,5 0 1893,7 0 1601,-4 6 0,7 2 0,0 7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31:17.84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30 221 8396,'-7'-8'-26,"4"-3"19,-7 6 1951,7 0-673,-3 5-491,6-6-184,0 4-309,0-5 1,1 7 29,4 0 0,5-5 131,9 1 1,4-8-216,7 2 0,1-3 7,3-1 0,-3 4-10,3 0 1,2 0 10,-1-5 1,-6 2-202,-4 4 1,-7-3 352,1 7-549,-3-6 1,-6 9-732,0-3-1035,-7-3-1419,4 7 1840,-7-6 1501,0 7 0,-13 0 0,-4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31:18.31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133 59 8013,'0'-14'-856,"0"6"1590,0-5 131,0 11 222,0-11-432,-6 11-417,4-4 1,-5 12-214,7 4 1,-4 3 160,-1 2 0,-7 6-18,2 4 1,2 2 45,-2 3 0,2-1 127,-2 0 1,-3 6-142,4-1 1,0 5 11,0-4 0,5-1-38,-1-5 1,4 1-7,1-1 0,0-4-76,0-1 1,1-6 131,4 2 1,-1-9 128,5-1 1,1-7-111,5 2 0,0-3 104,-1-2 0,1-2-231,0-3 0,4-8-151,1-7 1,0-6-22,-6 2 1,1 1 104,0-2 0,-6 6-509,1-6 1,-6 7 226,0-1 1,-2 2-1203,-2 3 0,0 4 1435,0 0 0,-7 0 0,-1-4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31:19.22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162 44 8348,'0'-14'-524,"0"6"1,0-1 2185,0 4-537,0 4-437,0-6-100,0 7-69,0 0-258,0 7 1,-5-2 118,0 9 0,-2-1-70,3 12 1,0 6-33,-6 8 0,6 5-149,-6 5 0,0 4 132,-5 5 1,5 6-296,1 0 1,-1-1 93,-5-4 1,5-5-278,1 0 1,5-11 69,-1 1 1,-1-12-298,1-2 212,0-1 95,5-13 108,0-1-7,0-8 1,2-19 144,3-2 1,3-11-105,6 1 0,1-4 65,0-2 1,0 1 33,-1 0 1,1 4-2,0 1 1,-1 10 370,1 0-347,0 9 1,-1-2 157,1 7 1,-5 0-117,0 0 1,-5 0 170,4 0-183,1 7 0,3 1 105,-3 7 0,-3-5-38,-7-1 0,0 1 112,0 5 0,0 0-47,0-1 1,-7 6-78,-3-1 1,-4 6-522,-6-5 1,2-1 216,-6-4 0,-1 0-378,-4-1 1,4 1 290,1 0 1,6-1-1679,-2 1 1,5-5 1856,6 0 0,2-7 0,7 3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31:19.51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162 44 8401,'-14'5'478,"-1"0"1,5 6-51,0-1 0,0 10 444,-4 4-401,-1 4-169,0 1 0,2 6 9,3-1 1,-1-1-10,6-9 1,-5 2-34,5-6 1,1 0-164,4-6 0,6-1 191,4-3 1,3-3-283,2-7 1,-1-2 59,1-3 0,0-5 23,-1-9 0,1-4-2,0-7 1,-2-4 171,-3 0 0,1 0-48,-6 4 0,0 1-6,-5-1 0,-2 1-178,-3 0 0,-3 6 139,-6 3 0,-1 5-966,0 6 0,-4 2 456,-1 7 1,2 7-1514,8 2 0,-1 4 1848,6 2 0,-7 6 0,4 2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31:20.21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147 59 8379,'-8'-6'981,"2"4"-132,-1-5 0,5 6 325,-2-4-558,2 3-410,-5-4 0,4 6-163,-7 0 1,5 8-85,-4 7 1,-1 1 93,-5 8 0,5-1 12,1 2 1,0 1 60,0-6 0,-3 4-120,7-4 0,0-1 68,5-4 0,0 0-86,0-1 0,0 1 46,0 0 0,0-5-92,0-1 1,2-5-35,3 1 0,3-4 148,7-1 1,-1-11-152,1-4 0,0-9 68,0-1 0,-1-3-94,1-1 0,-2 1 99,-3 4 0,1 2 109,-6 8 338,0-1 643,-5 7-296,0 1-492,0 20 0,-5-1 44,0 12 0,-5 1-95,6 4 1,-1-4-86,5-1 1,0 1 80,0 4 0,0 0-170,0 1 1,0-6-165,0 1 1,5-7-682,-1 1-83,8-2 1,-4-9 444,7-3 0,-5-7-324,-1-8 0,6-6 152,5-13 1,1-7 125,-2-3 1,-2-4 207,2-1 1,3 5 127,-3 0 1,-1 6 15,-8-1 0,1 4 220,-6 6 1,5 2 799,-5 8-481,0 6 629,-5-5-407,0 11-77,0-5 1,5 14-175,0 3 0,0 3 61,-5 1 0,0 8-204,0 2 1,4 2 11,1-1 1,0 3-242,-5-4 1,0 4 124,0 1 0,0-1-69,0-3 1,0 1 191,0-7-413,-6 1 223,4-5-277,-4-7 31,6-2 1,0-14-42,0-7 1,0-1 84,0-8 1,0 4 106,0-5 0,4 7-171,1-1 1,5-2 59,-5 1 0,7 0-161,-3 6 1,-1 1-167,2 3 1,-5-3-299,5 3 0,0-1-36,4 1 0,1-2-1404,0 7 2197,0-6 0,-1 3 0,1-7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6T20:36:35.47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589 351 8233,'-10'-5'268,"2"-1"0,1-2 0,4-4 0,0 1 0,0-1 1,-2 3-1,0-1 1958,-2 2-2015,-1 1-28,-7 7 0,1 7 246,-1 2-361,0-2 1,-6 11-1,-3-2 1,-4 5 400,-2 6-285,1 0 1,-2-1-24,-3 4-10,3-4 1,-5 12-120,6-4 0,1 2 90,-1 3 1,6 8-61,-1-3 0,8 4 104,-3-4 0,9 7-56,1 2 1,6 5 30,0 0 0,2 1 43,2 0 1,0-2 29,0-3 1,6 3 156,4-3 1,10 2-128,4-2 0,-1 1-38,2-6 1,1 5 65,8-5 1,-1-7-39,6-7 0,-5-6-26,5-4 1,1-4 14,4-6 1,2-1 141,3 1 1,-2-7-149,7-3 0,1-3-149,9-2 0,-2-2 12,7-3 0,-7-3 104,1-7 0,3-6-193,-3-3 0,1-6 116,-5-4 1,-2 3-111,-3-4 0,-3 0 87,-7 0 0,-5-6-185,0 2 0,-8-2 51,-1 2 0,-3-3-20,-7 3 0,0-9 159,-6-1 0,1-1-39,0 1 1,-1 1-23,1-6 0,-5 7 10,0-2 1,-1-2 10,6 2 1,-2-5 11,-3 5 1,1-4-102,-6 4 1,5-2-5,-5 2 1,0 5-173,-5 0 1,0 0 128,0 4 0,-7 4 65,-2 2 1,-5 5 267,0 4 0,-3-3-95,-2 4 0,-2 3 14,-4 1 0,-3 4-74,4 1 0,-9 0 123,-1 1 1,-2 4-58,2 0 0,1 0-20,-6-4 0,6-1-189,-1 0 0,8 2 90,1 3 1,2-1 17,-1 6 0,1-1 11,3 1 1,2 3-74,-6-3 1,4 5 42,-4 5 0,1-2-83,-2 7 1,-2-2 31,2 2 1,-1 3-7,2-3 0,-4-2 257,3 2 1,-2 0-75,-3 4 1,-4 1 52,0 0 1,-2 1-83,1 4 1,4-4-50,-3 4 1,-2-4 26,2-1 0,1-2-227,9-4 1,-3 3-622,8-7 0,-6 6-842,6-1 1,-1 0-4187,5 5 5764,1-4 0,-1 23 0,0-3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31:20.71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148 559 8268,'0'-10'623,"0"0"1,0 6-138,0-6 1,0 5-165,0-5 0,0 0-330,0-4 0,0-1-47,0 0 1,0 5 628,0 1-407,0 5 1,-2-7 42,-3 6 1,2 2-36,-7 8 0,0 4-128,-4 11 1,-1 3 116,0 6 1,1 2-105,-1 4-1,5-4 116,0 3 1,5 0 20,-4-4 0,5 1-219,0-12 0,2 1 149,2-5-539,0-1 303,6 1 0,3-9 28,5-6 1,3-8 109,2-11 0,-1-6-145,7-9 0,-6-2 166,6-3 0,-1-5-5,6 0 0,-1-4 92,0-11 1,1 2-84,-1-11 1,-1 6 72,-3-2 0,-4 12-83,-7 8 0,-5 8 501,-4 11 0,1 4 362,-1 6 110,0 7-444,-5 1 93,0 7-558,-7 0 0,1 12 96,-4 3 0,-1 7 323,6-2 1,-2 11-1,4-1 269,-2 1-132,0 13 1,5-10-87,0 10 1,5-3-62,0 3 1,6 0-173,-1 0 1,3-1 51,2-4 1,4-3-1319,1-7 0,0-6 649,-6-3 1,1-11-1291,0-4 1,-5-3 717,-1-2 0,1-3-1099,5-7 0,-5 0 238,-1-10 1706,-5-2 0,2 5 0,-6-4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31:22.03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1 191 9394,'15'0'494,"-1"0"-429,1 0 1,-5-4-148,0-1 1,-5-5 112,4 5 0,-5-2-278,1 3 98,-4 2 107,-1-5 197,0 7 1,0 2-134,0 3 0,0-2 13,0 7 0,2-5-14,3 5 9,-4-7 0,7 3-65,-3-6 1,-1-1 69,5-4 0,1-3-64,5-7 0,0-1 43,-1-4 1,-4 9-106,0-4 72,-7 4 481,10 2-236,-11 3 0,4 14-106,-6 7 0,0-1-158,0 6 121,0 3 0,0-7-428,0 4 181,0-10 66,0-4 0,5-7 98,0-4 1,5-4 138,-5-5 1,5-1-90,-5 0 1,4 6 20,-4-1-71,7 7 31,-11-11-25,6 13 95,-7-6 197,6 7 1,1-1-102,3-4 1,3-3 216,-3-7 1,1 5-64,-1 0 0,3 0-172,-3-4 0,-2 6 126,2 3-150,-7 3-1004,4-4 477,-7 4 372,0-5 0,0 14 0,0 1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31:22.67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 15 8328,'-8'0'-399,"1"-2"416,7-2-144,-6 2 299,4-5-172,-4 7 254,6 0 1574,0 0-1342,0 7-204,0 1 1,0 7 58,0-1 1,0-4 181,0 0-115,0-7 79,0 4-457,0-1-349,0-4 1,0 3-443,0-10 1,0 2 760,0-7 0,6-6 0,2-7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31:56.96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1646 59 8542,'0'-14'-1185,"0"-1"1016,0 0 722,0 7-280,0 2 1,-5 7-181,1 4 0,-3-2-249,2 7 1,2-5 393,-7 5 1,0 0-102,-4 4 1,-3 8 200,-2 2 1,-4 4-92,-7 1 1,1 7-72,0 3 0,-7 10-74,-4 5 0,-2 4-102,-2 0 0,-8 13-322,-7 2 1,-7 2 191,30-40 0,-1-1 0,1 1 0,0 0-53,-32 29 1,-4 4 125,3-4 1,2 5 324,-2-6 1,3 7-185,-3-1 1,31-33 0,-1 0-44,2 0 0,1 1 1,1 3-1,1-1 2,-25 29 0,9 6 26,10-30 0,6-2 155,10-17-28,2 3 0,8-12-499,6 5 260,1-6-380,7-7 926,0-1-526,0-7 36,0 0 69,7 0-47,-6 0 8,12-7-3,-11 6 1,6-6 25,-3 7 67,-3-7 262,4 6-314,-6-6 56,0 7-37,0 7 1,0 1-41,0 7 0,5 4 19,0 1 0,5 1-30,-5-1 0,6 1-8,-1 3 0,3 4 60,2-3-290,-7 3 223,5 1 1,-7-1-64,4-4 1,2 2-41,-7-6 0,6 0 0,-9-6-55,2 1 0,-2-5-575,-2-1-151,0-5-778,0 2 952,0-19 0,0-8 676,0-13 0,0-14 0,0 3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31:57.34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15 236 8542,'0'-15'-41,"0"1"1,0 4 237,0 0 0,-2 7 468,-3-2-244,4 3-611,-6 2 219,14 0 0,-4 0 18,7 0 1,-1-1-209,6-4 1,1 3 195,4-3 1,-2-8 41,7-2 0,-3-3 198,3 4 0,3 4-115,-4 0 1,4 7-120,1-2 0,1 3 17,-1 2 0,-6-1 12,-3-4 1,1 3-8,-2-3 1,-4 4-361,-5 1 259,0 0 1,-1 0-222,1 0 351,-6-7 1,4 5-37,-3-2 42,-4 2-54,6 2 28,-7-7 40,0 6-68,0-6 1,-2 12-296,-3 0 1,2 0 84,-7-5 1,5 10-48,-5 0 109,7-1-281,-10-9 131,12 0 1,-6-1-251,7-4 1,0 2-264,0-7-48,0-7 392,0 1 423,0 1 0,-7 9 0,-1 6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31:58.11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89 177 8499,'-10'0'-118,"0"0"13,0 0 1,-3 1 182,3 4 0,-1-2 55,6 7 1,-1-2-215,1 2 183,3 3-70,-4-5 0,6 2 130,0 0 0,6-7-4,4 2 1,8-3 26,1-2 0,9 0-6,2 0 1,6-7-43,8-2 0,1-5 30,4 0 1,5-6 72,10 1 1,-2-1 4,7 5 1,1 1 87,8-1 1,-6 0-96,6 0 1,-6 7-90,7 3 1,-6-1 7,-4 1 1,-5-2-184,-11 3 0,-7 0 115,-7-6 0,-8 7-170,-1-2 1,-7-1-93,-9 1 0,-4 0 1,0 5-1225,-7-7 792,-3 6 605,-15-6 0,-7 20 0,-8 4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31:58.88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1 280 8242,'14'0'157,"1"0"0,1 0 50,4 0 1,5 0-121,9 0 1,3 0 84,7 0 0,2 0-44,3 0 0,0-7-19,10-3 0,3-1 107,12 1 1,6-1-483,3 6 0,0-5 333,5 5 0,-1-5 224,11 5 0,0-6-221,-47 6 1,1 0 0,2-1 0,0-1 7,0 0 0,-1-1 1,1 1-1,-1 0-4,45-8 0,-48 7 0,1 0 31,47-12 1,-10 4-209,-5-4 0,-14 9 87,-10 1 1,-4 5-97,-11-5 1,-3 7-56,-11-2 1,-12 3-1182,-4 2 1210,-9 0 0,-31 13 0,-15 4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31:59.315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29 397 10231,'-9'-5'-1259,"-1"0"897,7 1 335,-4 4 1,9-2 573,3-3 0,4 2-281,11-7 0,3 0 152,6-5 1,2 6-95,4-1 0,2 0-159,7-5 1,0 1 258,0-1 0,9 0 147,6 1-151,6 5-692,8-4 0,9 0 363,6-6 0,2-1 8,8 5 1,-3-4-21,-44 9 1,1 0 0,-3 0 0,1 1 46,4 1 1,0 1 0,-3 0-1,-1 1 122,43-4 1,-4 2-128,-11 3 0,-5 3-58,1-3 0,-4 4 13,-11 1 1,3-5-185,-8 0 0,-8 0 53,-2 5 0,-7 0-225,-2 0 1,-3 0-115,-12 0 30,0-6 0,-11 4-1248,1-3 1050,-7 3 1,2 2-1294,-10 0 1846,4 0 0,-19 7 0,4 1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32:00.729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72 7467 8987,'0'-14'71,"0"-1"0,0 5-18,0 0 0,0 1 64,0-6 1,0-6 109,0-4 1,2 2-132,2-1 1,5-1-12,5-4 0,-4-2 13,0-3 1,-7 1-1,2-6 0,-3 0 87,-2-6 1,0-4 11,0 0 0,0-11 83,0 1 0,-5-9-162,0-1 0,-2-9-207,2-6 0,2-4 144,-7-5 1,7 2-307,-2-7 0,4 6 327,1-1 0,0 5-187,0 5 0,-2-2 79,-3 6 1,2-1-76,-7 2 0,0 6 274,-4-6 1,4 6-136,0-7 1,5 4-75,-5 2 0,7-9 46,-2-6 1,10-7-255,0 44 1,0-1 0,-1-2-1,2-1 251,1-2 0,0 1 0,-1 1 0,0-1-11,3-1 1,1 1 0,-3 4 0,-2 1 96,5-47 1,-6-1 283,6 11 0,-7-1-57,2 1 0,2 8-158,-2-8 0,1 5-183,-1-1 1,-1-2-19,5 3 0,1-6-302,5-4 1,1 0 301,-6 42 1,0-1 0,-1 2 0,0-1-66,3-5 1,0-1 0,-3 4 0,-1 0-296,-1-1 1,0 0 91,8-37 176,-13 4 1,9 20 411,-6 4 0,0 2-97,-5 2 0,5 6 231,0-1 0,6 6-460,-1-1 1,3-1 121,2 1 1,-2-7-86,-4 2 1,5 2 642,-5-2 1,-2 7-589,-2-2 1,-4 8-26,-1 2 1,0 6 196,0-1 1,0 8-135,0 1 0,0 6-12,0-6-64,0 7 1,0-8 0,0 5-9,0-2 0,2-2 2,3-4 1,-3 4-21,2 1 0,0 6-65,1-2 1,-4-1 84,4 2 1,2-6-8,-2 5 0,1-4 2,-1 4 0,-3-6 65,3 2 0,1 1-13,-1-2 0,2 6 6,-3-6 0,-2 7-130,3-1 1,1 2-3,-1 3 1,0-3 49,-5-2 0,5-4-11,0-7 0,0-1 41,-5-3 0,2 3 35,3-3 0,-4 3-6,4 1 0,-3 8 32,-2 2 0,0 4 26,0 1 0,0 5-259,0 0 38,0 7 59,0-3 1,0 4-497,0-3 577,6 3 27,-4-11 1,4 10 19,-6-7-15,0 7 51,0-4-313,0 1-289,0 4 299,7-4 176,-5 6 6,4 0-81,1 6 1,-4-2-43,7 5 69,-7-5 0,3 4 13,-6-3 1,2-4 73,3 4-28,-3-3 355,4-2-178,-6 0 44,0 0-76,7 0-83,-6 0 1,8 0 96,-5 0-5,-2 0-51,5 0 1,-6-2 99,4-3-240,-3 4 46,4-6 0,-4 7-404,3 0 253,-4 0 279,6 0 0,-2-2-48,0-2 1,1 0 69,-1-5-168,-3 5 26,11-9-23,-11 12 1,6-6 138,-3 7-448,-4 0 216,6 0 22,-7 0 822,0 0-676,6 0 50,-4 0-283,4 0 234,-6 0-729,0 0 695,7 0-62,-5 0 10,4 0-94,-6 0 152,7 0 9,-6 0 54,6 0 278,-7 0-323,6-7 64,-4 6-519,5-6 186,-7 7-518,0 0 739,6 0 1,-4 7 0,4 1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32:02.47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74 1955 8532,'-15'0'-34,"0"0"1,6 2 88,-1 3 79,7-4 1,-6 6-192,5-7-190,2 6-91,-5-4 0,14-4 370,3-12 1,4-9 76,6-12 0,6-4 89,13-10 0,4-10 182,16-9 0,-2 1-254,11-2 0,1 4 22,-33 28 0,1 0 1,1 3-1,0 0-151,1-3 0,0 0 0,1 0 0,0 1 45,1 2 0,1-1 0,1-3 0,-1-1-27,-2 0 0,-1 0 0,2 0 0,1 0 18,-2 2 1,-2 0 0,-1 1 0,-2-1-208,29-37 1,-5 7 71,-5 4 0,-4 2-6,-6 2 1,-6 7 45,-4 3 1,-3 10 46,-1 5 1,-9 4 16,-6 6 0,-1 2 2,-4 8 1,-3 4 12,-3 0-13,-2 7 533,-2-4-636,0 7-210,0 0 166,7 0 76,-6 0 295,12-6-221,-11 4 1,6-9 98,-3 6-94,-3 0 26,4 5-67,-6 0-397,0 0 676,0-7-204,0 6 97,0-12 1,-1 11-44,-4-3 33,3 4-64,-5 1 31,7 0-1115,0 0 935,7 0 0,3-7-109,9-3 0,-2-1 122,2 1 67,-2-3 0,-3 5 0,1-7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6T20:36:37.3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45 6694,'6'8'-671,"-4"-1"713,4-7 1,-6 1-144,0 4 73,0-3-17,0 4-13,0-6 1,2 0 64,3 0 243,-4 0 0,6-1 76,-7-4 391,0 3-445,0-11 0,0 10 360,0-7-317,0 7 0,0-5 198,0 3 57,0 3-99,0-11-199,0 11 122,0-4-13,0 6-181,0 0 1,0 6-21,0 4 1,2 8 97,2 2 1,-2-1-25,3-4 1,-3 0-22,-2-1 0,1 3-3,4 2 1,-3-1-14,3 7 1,-4-1-2,-1 6 1,0-6-149,0 1 1,2-2-9,3 1 1,-3 2 36,2-6 1,-2-1 60,-2-4 0,5 0-38,0-1 1,0 1-77,-5 0 96,0 0 0,0-1-194,0 1 169,0-7 0,0 0-321,0-3 91,0-3-320,0 4 46,0-6-125,0 0 246,0 7 176,0-5-14,0 4 78,0-6-2268,0 0 2192,0-6-1408,0 4 1512,0-5 0,6 7 0,2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32:03.209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0 0 8962,'15'7'-143,"-5"-6"360,-1 4 1,1 2-60,5-2 0,0 1-77,-1-1 0,1-2-18,0 7 1,-1-5 77,1 5 1,1-5 27,4 4 1,3-4-33,6 5 1,2-7 83,4 2 1,0-3 127,5-2 1,7 2-186,-3 3 1,3-4 8,-2 4 0,-3 2-45,-3-3 1,-3 3-198,-6-2 0,-3-3 186,-2 2 0,-4 0-267,-6 1 1,-5-4 12,-1 4-27,-5-3-889,2-2 503,-6 0 542,0 0 0,-13-13 1,-3-4-1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32:04.452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0 2235 6949,'15'0'682,"0"0"1,1 0-377,4 0 0,-2 5 140,6 0 1,6 6-244,4-1 1,7 3 1,-2 2 0,8-1-146,2 1 0,0-2 89,-5-3 1,-4 1-105,-1-6 0,-7 5 76,3-5 1,-4 0-219,-2-5 0,-6 0 88,-3 0 1,-4 0-316,-1 0 216,-1 0 180,-5 0 272,-3 0-284,-6 0 385,0 0-328,-6 0 0,4-2-32,-3-3 1,3 2-35,2-7 1,0 0-137,0-4 1,7-7-97,3-4 1,4-3-122,6-1 0,3-5 266,6-1 0,4-1 63,6 2 1,2-5 18,13-10 0,5-8-231,4-7 1,-28 27 0,-1-1 318,30-36 0,-29 34 0,0-1-85,-1 2 1,0-1 0,0-1-1,-1-1-24,2 3 1,-1 0-1,-1-1 1,1 1-24,0 2 0,1 1 0,28-31-110,-9 3 1,0 5 114,-10 5 0,2 2-13,-12 3 0,0 8 20,-4-3 1,-1 5-21,1 0 1,-1 3 148,0 6 0,-1 1-129,-3 0 0,1 4 434,-7 1 1,-1 6-437,-8-2 0,3 9 113,-3 1 0,2 0-153,-3-5 0,4 7-179,-3 3 1,-2-1 141,2 1 0,-2-2-103,2 2 73,3 4 1,-10-6-23,7 7 57,-6 0 27,2 0 24,1 0 234,-6-6 163,6 4 1,-7-11-258,0 3 0,-5-4-61,0-6 1,-6-3 86,1-6 0,-3-1-34,-2 1 1,-6 0 102,-4-1 0,-3 6-29,-1-1 1,0 6 22,-1-6 0,6 7-68,-1-2 1,6 4 18,-6 1 1,9 1-177,1-1 1,2 5-499,8 0-3036,0 7 2049,5-3 1502,0 6 0,0 0 1,0 0-1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32:05.230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60 16 10345,'0'-9'1244,"0"3"-888,0 6 0,0 6-303,0 4 1,0 3 58,0 2 0,0 6 45,0 4 0,0 9 35,0 5 0,-5 9 8,0 1 0,-1 13 68,1 1 0,3 4-157,-3 7 1,-1-4-57,1 8 1,0 2-182,5-1 0,0 1 175,0-2 0,0 7-2,0 3 1,-1-37 0,0 1-8,-4 46 1,4-46 0,1 1-537,-3-2 0,1 1 587,1-1 1,0 1-101,1 2 0,0 1 0,0 0 0,0 1-18,0 3 1,0 0-186,0-4 1,0 1 223,0 2 1,0 0 0,1-4-1,0 1-23,1 1 1,1 1 0,-3 0-1,1 0-170,2-3 0,-1 0 1,-1 3-1,0 0 107,-1 0 1,0-1 0,0 2 0,0 0 47,0 1 1,0-1 0,0-1 0,0-1-21,0 1 0,0-1 0,0-3 0,0 0 78,0 1 0,0 0 0,0-1 0,0 0 6,0 1 1,0 0 0,1 45 27,2-47 0,-1-1 1,2 44 231,5 3 0,-4-3-260,0-44 0,0 1 0,0 0 0,0 2 4,2 4 1,1 1 0,-3-2 0,-1-1-35,1 0 0,0 1 1,-1-1-1,0 0 42,1 3 1,0 0-1,2 2 1,-1 1-140,-1-1 1,0 0 0,-1 0 0,0-1 41,1-3 0,0-1 0,0-1 1,0 1-50,2-2 1,0-1 0,-1 0-1,-2-1 42,1 2 0,0 0 0,5 44-248,5-5 1,-1-3 195,1-2 1,-5-2-121,0-2 0,-2 2 172,1-2 1,5 4-37,-5 5 1,-2-2 91,-2 7 1,-4-1 25,-1 1-1,0-2 204,0-3 0,0 0-159,0 0 1,0-1 85,0-14 0,0 1-192,0-6 0,5-1-99,0-3 1,7-1 276,-3-9 1,3 3-140,-2-8 1,1 3 1,-6 2 1,5-5 489,-5 0 0,0-7-447,-5 2 1,1-5 322,4-5 1,-3 2-351,3-7 1,-4-1 140,-1-8 1,0-4-256,0-6-357,0-7 105,0-2 217,0-6-473,0 0 269,0-6 1,0-4 324,0-10 1,-6-3 0,-2-6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32:05.696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1 118 9094,'14'0'-153,"1"0"1,1 0 349,4 0 1,9-2 417,10-2 1,4 0-168,1-6 0,8 2 112,7-2 0,1-3-8,9 4 1,1 2-172,9 2 1,-7-1-192,6 1 1,-13 0 119,4 5 0,-14 0-476,-6 0 1,-4-2-217,-6-3 0,-10 4-1337,-9-4 1145,-4 3 0,-9-3-957,-7 0 1509,-13 0 1,-23 5-1,-10 0 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32:05.928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0 102 8922,'7'-8'1381,"9"-5"-613,14 3 1,2-3-223,12-2 1,-1 2-14,11 3 0,3 2 171,11 3 1,8 3-397,12-2 0,-5 8-276,0 6 0,-1 3 57,1 2 1,-3 0-170,-6-1 0,-4 6-203,-6 0 1,-2 1-666,-13-2 1,-7-2 427,-7 2 520,-4-9 0,3 0 0,0 0 0,1 6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32:06.998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867 0 15379,'0'23'-68,"-1"11"-333,-4 1 1,3 7 594,-3 7 1,4 7 655,1 12 1,0 7-535,0 14 1,-2 10-589,0-48 1,-1 1 0,0 3 0,0 1 234,-2-2 1,0 0-1,-1 1 1,0-1 105,1 44 1,1 0 197,4-14 1,-5 7-97,0 2 0,1-43 0,1 1 64,1 1 0,-1-1 0,2 4 0,-1 1-108,-3 5 1,0 1 0,3 0-1,-1 0-19,-1 1 0,-1 1 0,0 6 1,1 1-288,0-3 1,-1 1-1,-1 1 1,0 1 108,3-5 1,1 0-1,-1-1 1,1 0-110,2-1 1,0 0 0,0 4 0,0 1 95,1 0 1,-2-1-1,-1 1 1,-1-1-69,1 1 1,0 0 0,-1-3 0,1 0 17,1-2 1,2-1 0,-1 5 0,0 0 39,0-2 0,0 0 0,-3 2 0,-1 0 28,0-2 1,-2 0-1,0 0 1,-1-1-190,0-2 1,0 1 0,0 0 0,0-1 252,3-4 0,-1 0 0,-2 2 0,1 1 35,1-4 1,0 1 0,-1 1-1,0 1-45,2 5 0,-1 0 0,-2-4 0,1 0 2,0 5 1,2-1 0,-2-4 0,0 0 16,1 2 0,0-1 1,-1-1-1,1 0-17,2 4 0,1 1 1,-1-5-1,0 0-57,0 4 0,1 0 0,1-4 0,0-1 37,-2 0 0,1 0 0,3-4 0,1 0-80,0 0 0,1-1 1,3 0-1,0-1 49,-1 1 0,0 1 0,1 0 0,1 0-42,0-3 1,0 0-1,1 2 1,-1 1-146,0-3 0,1-1 0,-1 2 0,0 0 196,1-1 1,-1 0-1,1-4 1,0-1 16,2 3 0,0-1 0,3 44-58,7 3 0,-9-8 22,4-2 0,0 0 124,-6-5 1,0-3-120,0-1 0,-4-4 74,5-2 1,-5-1-1,5-3 1,-7 3 7,2-4 0,-3 4-52,-2 2 0,0-1 164,0 1 0,0-12-79,0-3 0,-5-6 439,0 1 1,0-5-529,5-9 0,0-6 297,0-10 1,1-2-455,4-8 621,-3 1-393,5 0 24,-1-7 626,-4-2-300,4-6 107,-6 0-15,0 0 0,-5 2-272,0 3 1,-6-3-131,1 2 1,2 3 221,-2-2-271,7 0 0,-10 0 7,3 0 0,-5 6 77,-4-1 0,-4 9 61,-6 6 1,-14 16 6,-6 8 1,-13 1 78,-7 4 0,6-6-54,4 1 0,2-5 345,8-5 1,1-5-154,9-9 1,5-4 11,9-6 0,4-2-929,6-4 0,6 0 192,-1-4-1971,7-4 0,-4 4 2306,7-10 0,0-10 1,0-7-1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32:11.568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59 59 9306,'0'-8'-837,"0"-5"869,0 11 0,-1-4-102,-4 6 0,1 0 128,-5 0-156,5 0 241,-9 0 0,12 1 154,-4 4-49,-3-3-425,6 4 392,-5-6-98,7 0 454,0 0-310,7 0 0,-4 0-163,7 0 1,5 0 30,4 0 1,7-5-64,-1 0 0,3-4 68,1 4 1,5-2-225,1 2 1,-1 4 85,-5-4 0,1 3 86,-1 2 1,-1 0-133,-4 0 1,-2 0-159,-8 0 187,1 0 1,-5 0-764,0 0-319,-7 0 1150,-10 7 0,-9 7 0,-13 9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32:12.139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45 15 10965,'-10'-1'-2785,"0"-4"2903,7 3 244,-10-4-22,11 6-319,-4 0 20,6 0 223,0 0 419,0 6 0,2-3-62,2 7 1,-2 5-93,3 4 0,-3 8 65,-2-3 1,1 4-25,4 1 1,-3 2 6,3 4 1,-4 4 132,-1 10 1,0 5 27,0 9 0,0 4-662,0 7 1,0-1 223,0 1 1,2-1-292,3 1 1,-3-4-6,2-6 0,0-1-228,1-9-72,-4-10 232,6 5 1,-7-18 32,0 4 0,5-6-42,0-4 1,-1 1 34,-4-7 0,0 1-22,0-5 1,0-5 9,0-1-517,0-5 1,2 7 131,3-6 1,-3-3-1767,3-12 2190,3-13 0,0-21 1,7-8-1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32:12.540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30 515 9428,'-15'0'-1574,"7"0"2468,1 0-748,7 0 1,9-7 128,5-2 1,7-8 199,9-7 1,6-1-210,3-9 1,-1-2 107,1 2 1,5 0-84,5 4 0,0 1-4,-5-1 1,0 1 38,0 0 0,-5 1-11,1 3 0,-9 1-183,-2 9 0,-1-3-134,-9 8 1,-1 2-173,-8-2 1,-2 7-104,-3-2-96,-3 4-393,4 1 1,-6 0 1,-1 3 372,-4 7 440,-3 12 1,-20 23 0,-3 7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32:12.899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15 15 9086,'-8'0'417,"2"0"0,6-1 974,0-4 0,6 3-1183,4-3 0,5 4 137,4 1 1,3 0-46,2 0 1,4 0 170,-4 0 0,6 6-174,4 4 1,-3 8 161,3 1 0,-1 1 162,1-5-1389,-3 6 774,-1-11 1,-4 9-358,-7-9 348,1 3 1,-5-3-2230,-1 0 1394,-5-7 851,4 4 0,-18-14 0,3-1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6T20:36:38.46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1279 30 8171,'0'-8'220,"0"1"632,0 1-389,-7 4-232,6-4 1,-7 6-4,3 0 1,1 1 14,-5 4 1,4 0 40,-5 10 1,0-4-11,-5 9 0,-1 3 25,-4 1 0,4 2-56,-4-1 1,4 8 30,1-4 0,-4 4-99,-1-4 1,-4 2-142,4 3 0,-4-1 143,4 6 0,-6-3 36,1 8 0,3-8 20,-3 8 0,5-3-21,-4 3 1,-1 0-118,-4 0 0,3 2 87,-3 3 1,2-3-164,-7 3 1,3-2 74,2 2 0,-1-1 48,1 5 0,-1 0-74,1 1 1,0-2 67,-1-3 0,1-2-94,0 7 0,1-5 86,3 5 1,-3-7-83,4 2 0,3-3 74,1-2 1,-1-5-34,1 1 0,1-4-35,4 8 0,0-2-122,1 12 1,-1-5 10,0 5 0,1 0 68,-1 5 1,0-6 41,0 1 1,6-5-9,-1 5 1,7-6 28,-2 1 0,3-2-46,2 2 1,0-2 246,0 7 1,0 0 39,0 5 1,0-2 70,0-3 0,0 2 56,0-7 1,0 0-110,0-5 1,7-5-152,2 0 0,-2-11 65,-2 1 0,1-9-372,-1-1 206,0-2-117,-5-9-746,0-2-931,0-6-699,0 0 0,0-13 306,0-6 2108,7-20 0,1-14 0,7-14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32:14.74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2690 8563,'44'-44'-161,"-2"0"-11,-2 0 1,2 0 114,-3 0 1,4 0-253,1 0 1,2-5 172,3 0 0,-2-7 172,7 2 1,0-5-495,5-4 0,-1-4 543,1-7 1,0 7-2,0 4 1,6-4 14,4-2 1,-2 2-10,1-1 1,-6 1-78,2-2 0,-5 4 17,-5 6 0,-2 2-32,-3 3 0,-5-3-45,0 3 1,3-3-20,-7-2 1,4 7 95,-10 3 1,5-2-56,-4 2 0,-1 5 52,-5 5-50,-6 6 27,5-3 0,-12 7-11,4-1 1,-4 2 286,-1 4 1,0-4-285,-1 4 0,4 1 144,-3-2 1,8 2-176,-9-1 1,4 1-27,-3 3 1,-2 4-9,-3-3 0,3 2 56,-3 3 1,-2 4-4,2 0 1,-7 5 44,2-5 0,-2 5 44,2-4 94,-3-1 0,9-5-161,-6 0 0,0 1 142,-5-1 64,7 0 15,-6 1-134,6-1 1,-7 5 110,0 0-64,0 7-72,0-4 1,-2 7-108,-3 0 175,4 0 364,-6 0-326,1 0 1,-3 5-64,-5 0 0,-3 12-110,-2-3 0,1 9 8,-7-3 0,1 6 31,-6-2 1,1-1-9,0 2 1,1-2-393,3 1 0,-2 5 164,2 1 1,-1-1 195,1 6 0,-2 2 0,4 1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32:14.86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7 8563,'14'-6'133,"-6"11"6,-3 0 0,-3 8-76,-2 6 1,0 2 19,0 4 0,5-4-669,0-6 586,6 0 0,-3-7 0,7-2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32:15.774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442 16 12702,'-9'-9'-2149,"-4"3"1,5 12 3183,-6 4 0,2 5-254,-3 5 1,4 1-255,-9 3 1,-1 2-247,2-6 1,-6 6-129,5-1 0,-4 2 171,4 3 0,-6 6 242,2 3 1,-2 12 303,1 7 1,-1 3-719,6 7 1,1 7-452,4 9 0,2 2 169,3 3 0,4 4 16,6 0 0,0 5-81,0-5 0,5 5 45,-1-5 1,8 5 48,-2-5 0,-4-41 0,2 1-5,2-2 1,0 0 0,8 47-16,6-9 0,6-8-59,4-7 0,14 4-17,1 1 0,1-6-14,4-4 1,-2-7-11,2 1 0,2-2-42,-7-2 1,0-1 101,-5 1 0,-2-2-193,-2-3 0,2 10 261,-3 0 0,-3 6 127,-2 3 0,-4-1 111,-6-3 1,2 1 51,-6-6 1,0 3 97,-6-8 1,6 3-15,0-9 0,1 6 126,-2 5 1,-1-2-110,7 7 0,-7-1 110,1 6 1,-1-1-230,2 1 0,-4-7-32,4-4 1,-2-9-46,1-5 0,-2-10-221,2-4 0,-1-12-247,2-9 0,-4-5-1397,4-9 1763,-4-20 0,5-5 0,2-19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32:18.253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0 2087 14625,'0'-14'1127,"2"4"103,3 0 489,-4 0-1352,12-4-74,-4-1 0,4 5-248,-3 0 0,-2 7-486,-3-2 1321,-4-3 0,12 2-828,-3-4 0,3-5 22,2 0 1,4 1-302,1-6 0,6 2 173,-1-2 0,1 9-261,-2-4 0,2 10-30,-6 1 0,-7 4 101,-8 4 1,-3 13 28,-2 12 0,-7 14 478,-3 11 0,-3 9-185,-1 6 1,-1-1 76,0 6 0,5-5-145,1 4 0,5-1 172,-1-8 1,5-6 93,5-4 0,-1 0 264,5 5 0,1-2-504,5-3 0,1 3-328,4-3 0,-2-3-83,6-2 1,1 1-84,4-1 0,5-5-1,1-4 0,-1-3-79,-5 2 1,6-4-21,-1-11 1,-3-3-118,-2-6 1,-2-7 184,7-3 0,-8-3 134,-1-2 0,-8-7 443,3-3 0,-4-3 296,-1-1 1,-5 4 870,0 0-295,-7 0 0,3-4-179,-6-1 1,0 5-4,0 0 0,0 1-238,0-6 0,0 0-42,0 0 0,0-1-537,0-4 1,0-2-56,0-8 0,5 1-61,0-1 0,0 1-95,-5 0 1,2-1 169,3 1 1,-4 4 166,4 1 0,-3 1-34,-2-2 0,0-4-54,0 0 0,5-2 118,0-9 1,0-5-61,-5-9 0,4-5-83,1-5 0,0 4-58,-5-4 1,0 10 96,0 5 1,-5 0-84,0 5 1,-6-3-270,1 8 252,-9-4-251,2 6 1,-4-7-17,6-1 1,1 0 155,-1-9 1,2 5-95,3-5 1,-1-5 152,6-5 1,0-4-54,5 4 1,0-4 314,0 4 0,-2 0-62,-3 5 0,4 2 168,-4 3 1,2 0 123,-2 10 1,3-3-220,-3 8 1,-1-4-56,1-1 1,0-3-128,5 3 0,0-9 21,0 9 0,0-3-20,0 3 0,0 6 79,0 4-91,0 3 78,0 2 1,1-1 80,4 1 230,4-1-150,-1 1 0,5 0 27,-3-1 1,3 1 52,1-1 1,6 8-82,-1 2 1,1 4-8,-5 1 1,4 2-179,1 3 0,0 4-213,-6 6 1,1-5 6,0 0 1,-1 0-236,1 5 1,5 5-320,-1 0 0,7 6-53,-1-1 0,3-2 64,1 2 0,0 0 50,1 4 1,1-1 126,3-3 0,-3 3 299,4-3 1,-6 8-293,-5 2 1,3 6 247,-8-2 0,1 6 476,-6 4 0,1 4 354,0 6 0,-2 6-110,-3 4 1,1 3 61,-6 2 1,5-5-103,-5 0 0,6-7 34,-1 2 1,-2-1 170,2 1 1,-5-4-177,5 4 1,-1 2-217,6-2 0,0 5-117,0-5 0,-4 1-78,4-1 0,-9-3-32,9 3 0,-5-1 7,0 1 0,1-4 105,-6 4 1,0 2 35,-5-2 1,0 0 10,0-5 0,0 0 47,0 0 0,1-5-37,4 1 1,-1-8-83,5 3 0,-4-9-85,5-2 0,-2-6-179,2 2 1,3-4-432,-3-1-317,-4-7 55,7-2 564,-11-6 1,5-1 660,-7-4 1,0-3-151,0-7 1,0-5 34,0 1 0,0-7 113,0 1 0,0-1 132,0 2 0,0-9-29,0 4 1,0-6-123,0 1 1,0-4 170,0-6 0,0-1-870,0-4 1,5-5 383,-1-10 1,8-3 23,-2-6 0,-2 6 131,2 3 1,-5 8 4,4 2 1,-5 7 95,0-2 1,-2 8-156,-2 2 0,0 5 72,0-5 1,-5 6-200,0-1 1,0-4 21,5-1 0,0-9-74,0-1 1,2-11-122,3 1 0,1-3 206,4 3 0,3 1-93,-3-1 1,-2 7 340,2 3 0,-7 9-196,2 6 1,-3 5 189,-2 4 0,0-1-131,0 6 0,0 6 64,0 4-244,0 0 1,2-5 97,2 1 1,5 1 83,5 3 1,1-3-94,0 3 0,6 2-195,3-2 0,4 7 5,2-2 0,4 3-26,0 2 0,-1 0-29,-9 0 1,3 7-197,-8 3 1,1 9-66,-6 6 1,-5 2 170,-5 3 1,0 1 166,1 3 1,-4 4 222,4 6 0,-3-5 164,-2 0 0,0-6 9,0 1 1,5-1 125,0 1 1,1-3 109,-1 3 1,-2 4-4,7 1 0,-7 4-314,2 1 1,-1 6-39,0 4 1,0-1-125,5 0 1,-4-10-75,5 1 1,-7-5-46,2 0 1,2 2 191,-2-6 1,0 5-43,-5 0 1,0 2 135,0 2 0,-2 2 2,-3 3 0,4-3-42,-4 3 1,-2-9 84,2 0 0,0-9-27,5-2 0,0-1-92,0-9 1,0 1-69,0-5 0,0-5 104,0-1-311,0-5 261,0 2 139,0-6 1,2-6-103,3-4 0,-4-3-48,4-2 1,2 0 187,-2 1 1,5-8-36,-6-2 1,8-4-122,-2-1 1,3-2 177,1-4 1,3 3-123,2-7 1,-1 1 151,7-1 1,-1-4-187,6 4 1,-6 2 109,1-3 1,-1 9-111,6 2 0,-3 6-102,-2 8 0,-4 2-52,-6 3 1,0 4-310,-1 6 0,1 0-124,0 0 1,-1 0-1,1 0 1,0 2-196,-1 2 1,3 0-72,2 6 0,-2-6 13,2 6 0,-2 0 25,-3 5 0,1 6 241,0 3 0,-2 6 352,-3 4 1,3-1 195,-4 6 1,-2-6 37,-2 1 0,-3-1 365,-2 1 0,-7-3 151,-3 3 0,-4-3 318,-6-1 0,2-1-53,-7 1 0,6 4-211,-6 0 1,1 2-204,-6-2 0,3 4-34,2 6 1,-1-6-187,6-4 0,1 0-32,4-4 1,7 2-464,3-7 0,3 2-84,2 3 1,7-6-317,3 1 1,3-1 6,2 6 1,4-2-96,1-4 0,6 2-70,-2-6 0,-1 4 5,2-4 1,-2-1 43,1-4 1,-3 2 155,-6 2 1,0-3 381,-1 4 1,-5 3 339,-4 1 1,-4 4 265,-1 2 1,0 4-8,0 0 1,-1 5 178,-4-4 1,1 1-60,-5-2 0,5-3 24,-1 3 0,-1-8-156,1-1 0,-6 1 130,1 8 1,0-1-52,-5 6 0,4-6-230,-9 1 1,4 2-8,1-2 1,5-6-3,1-8 0,5-4-68,-1-1 1,4-5-208,1-1-606,0-5-1066,0 2 855,6-25 887,2 7 1,7-22 0,0 11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32:18.769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0 1 9634,'2'13'2091,"3"-4"0,3 6-1573,7 0 1,1-4-194,4 9 0,1-9-188,4 4 0,2 0 19,-2-5 1,-2-2-168,1 1 1,-6-4-541,2 5 185,3-7-777,-7 4 0,0-9-1450,-6-3 2703,-7-3 0,-9-6 0,-11-1 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32:20.78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559 74 7800,'-9'0'-1276,"-4"0"1901,12 0-121,-6 0-545,7 0 1,0-2 13,0-3-112,0 3 178,0-11-28,0 12 0,-1-11 179,-4 7 1,1 0-158,-5 5 1,4-4 43,-5-1 0,0 0-25,-5 5 0,1-2-10,-1-3 1,0 4-33,1-4 1,-1 3 3,0 2 1,-1 5 47,-4 0 0,2 1-12,-6-1 0,4-1-16,-4 5 1,1-5-22,-2 1 1,-2 3 20,2 2 1,2-4 24,-1-1 1,4 1-1,-4-1 1,6 5 35,-2-5 0,9 0 336,1-5-377,7 0 3,-4 0-373,7 0-164,0 0 455,7 6 1,-1 3 68,4 5 0,3 1 144,-3 0 0,-2 4-137,2 1 1,-5 4 186,4-4 0,-4 5-7,5-6 1,-2 6-73,2-6 1,2 2-96,-8-1 0,8-5 50,-2-1 1,-2 1-206,2-5 46,-7-3 50,10-1 0,-10-6-135,7 0-340,-7 0-206,4 0 1,-7-6 675,0-4 0,0-10 0,0-3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32:21.4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339 119 8369,'0'-9'-1085,"0"-4"1208,0 12 684,0-6-890,0 7 122,-7 0-92,6 0 1,-6-2 23,7-2 0,0 0-59,0-5 1,-5 4 181,0-5 1,-6 5-12,1-5 1,-8 7-9,-2-2 1,-4-2 1,4 3 1,-6-3-31,2 2 0,1 3 10,-2-2 1,7 2 39,-1 2 0,2 6-44,3 4 0,-1-2 2,0 2 1,7-5-35,3 5 1,4-5-4,1 5 0,0-5 77,0 4 1,0-4 5,0 5 1,5 0 192,-1 5 1,6 4-132,-5 1 1,5 6 77,-5-2 0,5 6-63,-5 4 1,1-5-17,-1 1 0,-2-2-46,7-9 0,-5 6-29,5-6 0,-2 1 1,2-5 0,-2-6-259,-3 1-227,-4-7 142,6 4-1265,-7-7 1338,0 0 1,0-7 0,0-1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24:09.104"/>
    </inkml:context>
    <inkml:brush xml:id="br0">
      <inkml:brushProperty name="width" value="0.11429" units="cm"/>
      <inkml:brushProperty name="height" value="0.11429" units="cm"/>
      <inkml:brushProperty name="color" value="#33CCFF"/>
    </inkml:brush>
  </inkml:definitions>
  <inkml:trace contextRef="#ctx0" brushRef="#br0">15 0 8723,'-8'8'-1400,"2"5"2486,6-11-349,0 11-612,0-11 4,0 4-113,0 1 100,0 1 0,0 7 70,0-1 0,5 1-79,0 0 1,4-1-40,-4 1 1,7 5-61,-3-1 1,0 9 164,0 1 1,1 1 75,5 4 1,4 2-120,1-2 0,5 7 47,-6-2 1,7-1-1,-1 0 49,3-3-317,1 0 1,2-3 249,3-2-64,-3 3-368,5-11 1,-6 3-49,-1-1 218,-6-6 0,3 4-460,-6-8 526,6-6 0,-3-1 0,6-7 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24:10.227"/>
    </inkml:context>
    <inkml:brush xml:id="br0">
      <inkml:brushProperty name="width" value="0.11429" units="cm"/>
      <inkml:brushProperty name="height" value="0.11429" units="cm"/>
      <inkml:brushProperty name="color" value="#33CCFF"/>
    </inkml:brush>
  </inkml:definitions>
  <inkml:trace contextRef="#ctx0" brushRef="#br0">59 0 8831,'-14'0'-868,"5"0"447,3 0 363,-1 0 1,4 7 673,-7 3-311,7 3-128,-4 8 1,7 2-3,0 6 1,0 2 90,0 3 1,0-1 208,0 6 82,0-6-320,7 3 0,1-7-81,7 1 52,6-1-182,-5 1 1,11-1 11,-8 0 0,7 1-10,-1-1 1,3 2-24,1 3-292,0-3 300,-6 5 1,3-6 33,-6-1-197,6 1 187,-10-8-29,12 6 47,-12-5 0,7 2 34,-3-1-93,-4-6 31,12 3 0,-12-1 73,4-1-170,3 8 109,-7-11 0,10 10 6,-6-6-46,-1-1 1,-2-4 60,2 0-191,-2 6 172,4-5 0,-6 5-61,-1-6 0,-1-5 42,-3 0 1,3-2-154,-3 2 176,3 3-21,2-5 1,0 5-15,-1-3 0,-4 1 41,0-6 1,-5 5-36,5-5 1,-6 1-48,6-1 0,-5-3-29,5 3 1,-5 1 91,5-1 1,-5 5 7,4-5 0,-4 5-5,5-5 0,-5 6 97,5-1 0,-5 3-64,4 2 1,-4-6-68,5 1 0,-5 0 72,5 5 0,-2-1-21,2 1 0,1 0 47,-6 0 0,7-1-57,-3 1 0,4 0-1,2-1 1,-2 3-20,-3 2 1,3-1-38,-3 7 1,3-2 47,2 1 1,-2 4-33,-3-4 1,3-2 16,-4-3 1,4 2-19,2-1 0,0 5 4,0-6 0,-6 7 48,1-1 0,0-2-9,5 1 0,-1 1-34,1 4 1,-5 0 30,0 1 1,-2-1-11,2 1 0,1-8 21,-6-2 0,5 1-3,-5-1 0,4 0-6,-4-6 0,5 1-64,-5 0 1,5 4 51,-5 1 1,5 1-10,-6-1 0,3-2-4,-2 6 0,-4-4 21,4 4 1,-3-4 13,-2 4 0,5-4-44,0 4 0,0-6 25,-5 2 1,0-4 17,0-1 0,5 0-49,0-1 1,-1 1 26,-4 0 0,0-5-9,0-1 1,2-4-50,3 5 0,-3-5-83,2 5 0,-2-5 80,-2 4 37,0-5-35,0 9 56,7-5-157,-6 0 82,6 5 65,-7-11 46,0 4-145,0-6-697,0 0 400,0 7 21,0-5-175,0 4-99,0-6 0,1 0 606,4 0 0,-3-6 0,5-3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24:11.403"/>
    </inkml:context>
    <inkml:brush xml:id="br0">
      <inkml:brushProperty name="width" value="0.11429" units="cm"/>
      <inkml:brushProperty name="height" value="0.11429" units="cm"/>
      <inkml:brushProperty name="color" value="#33CCFF"/>
    </inkml:brush>
  </inkml:definitions>
  <inkml:trace contextRef="#ctx0" brushRef="#br0">1 89 6783,'0'-10'3700,"0"0"-2526,0 7-603,0-3-265,0 6-537,0 0 454,0 6 0,5-3-111,-1 7 0,1-5 346,-5 5 1,2 1-286,3 9 1,-4-4-78,4 4 0,2 1 3,-2-1 1,5-1-178,-5-4 0,1-2 516,-1-3 0,-2 1-701,7-6 131,-7 7 44,10-11-587,-11 6 967,11-7-1028,-11 0 617,4-7 1,-4-1 330,3-7-154,-4 1 1,6-1 382,-7 0-398,6 1 1,-2 0 127,6 5 0,-6 1-347,6 3 0,-5 3 203,5-3 0,0 2-99,4-2 0,-4 2-238,0-7 0,0 5 40,4-5 1,1 2-186,0-2 197,6-3 0,-5 7 22,4-4 1,-4 2 90,-1 3 74,0 3 0,-1-4 65,1 6 1,0 0-104,0 0 1,-6 0 27,1 0 0,0 0-102,5 0 83,-1 0 0,1-2 43,0-3 0,-1 3 31,1-3 1,-2 2-14,-3-2 0,3 4 48,-3-4 0,3 3-39,2 2 1,-1 0 27,1 0 1,-5 2 6,0 3 47,-1-4-24,6 12 1,-2-9 4,-3 5 1,1-4 4,-6 5 1,7-7 50,-2 2 0,-2 2-42,2-2 0,-6 5 177,6-6 0,0 8-163,5-2 0,-1-2 41,1 2 0,0-5-80,0 4 0,-1 1 36,1 5 0,0 0-97,-1-1 0,-4-1 105,0-3 0,0 3-138,4-3 30,1 3 1,0 0-82,0-3 0,-6-4 23,1-6 19,0 0 0,5 0 37,-1 0 1,1-1-5,0-4 0,-1 2 174,1-7 0,0 0-147,0-5 1,-1 1 178,1-1 1,1 5-109,4 0 0,-4 5 42,4-4 1,-2 4-22,1-5 0,-1 5 131,7-5 1,-6 5-51,6-4 1,-7 4 8,1-5 0,3 2-118,-3-2 0,-4 2 156,-5 3-523,0 3 319,-2-4-214,-2 6 0,-6-2 66,0-3 0,-6-5 153,-4-9 0,-10-11 0,-2-7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6T20:36:39.38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10646,'14'0'787,"1"0"1,1 4-363,4 1 1,-2 7 29,6-2 0,6-2 27,4 2 1,5 4 141,-4 6 1,5 4-85,0-4 1,2 8-222,2 1 0,0 2-54,0 8 1,0-4-21,0 4 1,1-5 180,-1 5 0,0-4-171,0 4 1,5 2 254,0 8-365,0-4 1,-10 13-1,-1-5 125,-2 5 0,3 0-146,-5 1 1,0 0 109,-4 0 1,2 0-130,-2-1 1,7 1 145,-7 0 1,2-2-316,-2-3 0,-1 8 64,1-3 0,-3 5-126,-2-1 1,1-2 47,-6 2 0,4 1 135,-4-5 1,-1 8 34,-4-8 1,0 8-75,-1-4 0,-4 1-72,0-5 1,0 4 94,5 1 1,-1 2-101,1-3 0,-2-7 123,-3 3 1,3-4-130,-3 4 1,1-5 94,-1 0 0,3-2-5,-3 2 1,3 3 59,2-3 0,-2 3-66,-4 2 0,4-2 294,-3-3 0,2 3-81,-3-3 0,5-3 176,-5-2 1,4-4-130,2-1 0,-5-4-172,0-1 0,-2-13-156,2-2 0,-4-6-849,-6-3-597,7-7 811,-6-1-2175,-14-27 0,0-6 2859,-16-23 0,3-10 0,-4-8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24:12.773"/>
    </inkml:context>
    <inkml:brush xml:id="br0">
      <inkml:brushProperty name="width" value="0.11429" units="cm"/>
      <inkml:brushProperty name="height" value="0.11429" units="cm"/>
      <inkml:brushProperty name="color" value="#33CCFF"/>
    </inkml:brush>
  </inkml:definitions>
  <inkml:trace contextRef="#ctx0" brushRef="#br0">89 1000 7086,'-9'0'-670,"1"0"796,3 0 413,4 0-209,-12-6-89,5 4 1,-2-6 15,0 3 1,7 0 69,-2-10 0,3 4-48,2-9 1,0-1 0,0 1 1,0-6-78,0 2 0,0-4 150,0-1 0,0-2-93,0-4 0,0 4 14,0-3 0,0 3-28,0 2 0,-2-1-166,-2 1 1,2 1-63,-3 4 0,3-4-82,2 3 0,0-3 128,0-1 1,0-5-75,0-1 0,0 6 54,0 5 0,0 6-35,0-2 1,2 4 6,3 1 0,-3 5-33,2 0 7,-2 7 1,0-3-25,3 6-371,-4-7 418,6 5-49,-7-4 0,5 4-274,0-3 168,0 4 106,-5-6 0,1 7-215,4 0-109,-3-6 505,11-3 1,-10 0-145,7-1 0,-5 5 22,5-5 67,-7 7-102,10-4 1,-10 2-109,7 1 1,-5-1 186,5 5 1,-5 0-97,4 0 0,-4 0-60,5 0 0,-5-5 64,5 0 0,-5-5 25,4 5 1,-4 0-73,5 5 1,-5-5 150,5 0-95,0 1 0,3 5-24,-4 4 1,0-2 150,-4 7 1,-2-5 147,7 5 0,-6-5-172,6 5-53,-6-1 25,9 6 0,-7 0-12,4-1 1,1-4-26,-6 0 113,7 0 1,-4 5-47,7-1 0,-6 6-20,1-1 1,-5 8 166,5-3 1,-2 9-156,2 1 0,3 7-28,-3-2 1,1-1-54,-1 1 1,3-2 128,-3 3 0,3-4 14,2-7 0,-6 0-51,1 1 0,0-2 10,5-4 1,-1 5-109,1 1 0,0-1 46,-1 6 1,1-4-29,0-2 0,0 5-30,-1 1 1,1-1-21,0-5 1,-1-4 57,1-1 0,-2-1-94,-3 2 1,3-3 85,-3-2 0,-2-4-13,2 4 0,-2-4-10,2-1 1,1 0-17,-6-1 1,2-4 10,-3 0 1,0-5-83,6 5-54,-7-7 1,5 4-6,-3-7-132,-3 0-39,4 0 76,1 0-66,-6 0 116,6 0-3,-7 0 69,0 0 1,6 0-7,-4 0 147,11 0-72,-11 0 50,4 0-33,-6 0-1776,0 0 908,0 6 1,2-4 943,3 3 0,-4-4 0,6-1 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24:16.925"/>
    </inkml:context>
    <inkml:brush xml:id="br0">
      <inkml:brushProperty name="width" value="0.11429" units="cm"/>
      <inkml:brushProperty name="height" value="0.11429" units="cm"/>
      <inkml:brushProperty name="color" value="#33CCFF"/>
    </inkml:brush>
  </inkml:definitions>
  <inkml:trace contextRef="#ctx0" brushRef="#br0">0 3396 7884,'7'8'1072,"-6"-1"0,8-2-884,-5 0 0,-2 1 126,3-1 1,3-3-384,2 2 1,-2-2 50,2-2 1,0-2 10,4-2 1,1-5 162,0-5 0,1-1 78,4 0 1,-9-4-195,4-1 0,-4-4-36,4 4 1,0-6-21,-1 1 1,-4-4 259,0-5 1,-7 3 199,2-4 1,-3 4-142,-2 2 0,0 0 78,0-1 1,0 2-92,0 4 0,0-4-72,0 4 1,-5-4-103,0-2 1,0 1 19,5 0 1,0-9-154,0-6 1,0 0 64,0-5 0,0 3-170,0 2 1,0 0 148,0 0 0,0 6-113,0 4 0,0 1 82,0-1 0,0 3 19,0-3 0,-1 3 37,-4 1 1,1 1-28,-5 0 1,5-1 2,-1 1 0,4-1 37,1 1 1,0-5-91,0-1 1,0-4 52,0 5 1,0-5-74,0 4 0,1 1 90,4 5 0,-3 1-88,3 3 1,-2-2 92,2 2 0,-3-3-31,3-1 0,-4 0-103,-1-1 1,5 1 80,0-1 0,0 3 17,-5 2 0,5-1-25,0 6 1,4 1-14,-4 4 0,0 0 9,-5 1 1,5-1-6,0 0 1,5 1-96,-5-1 0,5 0 13,-6 0 1,8 1-8,-2-1 1,-2 5-12,2 0 0,-5 2 18,4-2-80,-5-3 184,9 12-469,-12-6 414,12 7-172,-11 0 0,6 0-158,-3 0 261,-3 0 1,6 0-312,-3 0 414,-4 7-95,12 1 0,-4 5 218,5-3 1,-4-4-458,0-6 390,0 0 1,4 0 4,1 0 1,-2 2-17,-3 3 0,1-2 44,-6 7 0,5 0 91,-5 4 1,2 1-83,-3 0 1,-2 4 59,3 1 1,-3 5 128,-2-6 1,5 6-43,-1-6 0,3 6 139,-2-6 0,-4 1-83,4-5 0,2 4-89,-2 1 1,5-1-219,-5-4 0,1 0 83,-1 0 0,-3 1-125,2 3 0,-2 4 108,-2 7 1,5 6-46,0 3 0,0 2 49,-5-2 0,0 2-55,0-7 1,0 4 108,0-9 1,0 7 28,0-12 1,0 7 101,0-6 1,0 1-167,0-1 0,1 2-60,4-2 0,-3 4 46,3 6 0,1 0-62,-1 5 1,5 0 24,-5-5 1,2-1-111,-3-5 0,-2 1 67,3-1 1,2 1-35,-3-1 1,1-4 67,-5-1 0,0-1 23,0 1 0,5 4-18,0-3 0,0 2 13,-5 3 0,5-6 6,0 1 0,0-7-3,-5 1 0,1 3-31,4-3 1,-3 7 40,3-1 1,1 3-33,-1 1 0,0 0-36,-5 1 1,5 3 52,0-4 1,5 7-78,-5-12 0,1 1 51,-1-10 1,-3-1-138,3 1 73,3-7 0,-5-1-205,7-7-168,-7 0 194,10 0 0,-6 1 71,2 4 0,0-3-6,-4 3 0,-2-4-43,7-1 0,-6 0-18,6 0 0,-5 0 5,5 0 0,0-14 240,4-11 0,-4-9 302,0-10 1,0-2-56,5-3 1,-6 3 89,1-3 0,-7 4-9,2 0 0,2 3-51,-2 3 1,0-5-11,-5 0 0,0-2 33,0-8 1,5-2-127,-1-7 1,1-6-57,-5-9 0,0 1-66,0-6 0,0 6 139,0-1 1,0 4 41,0 5 0,0 4-976,0 6 0,0 5 330,0 1 0,0 5 368,0-1 1,-5-1-8,1 1 0,-1-9 8,5 0 0,0-1 36,0-5 1,0 5-92,0 5 1,0 2 86,0 3 0,0 5-2,0 0 1,0 1 138,0 9 0,0-5-155,0 5 0,0-2-32,0 1 1,1 3 48,4-7 1,-3 1-42,3-1 0,-2-2 53,2 7 0,-2-7-97,7 2 0,-7 3 101,2 1 1,2 4 8,-2 2 0,1 5 56,-1-1 0,-3 7-77,3-2 0,-4 4 134,-1 1 1,2 6-127,3-1 1,-4 5 7,4-5 1,-1 7-128,0-2-21,-2-3 0,11 1-562,-3-3 555,3-3 1,2 12-51,-1-4 0,-4-2 50,0 2 1,0 1 73,4 4-114,1 0 0,0 6 111,0 4 1,-1 3-77,1 2 0,0-1 229,-1 1 1,1 1-105,0 4 1,-1-4 80,1 4 0,0-4 9,0-1 0,-1 1-49,1 4 1,0-4 151,-1 4 0,1-4-82,0-1 0,-2 6 116,-3 4 0,1 4-62,-6 5 1,0 2 40,-5 3 1,5 9-31,0-4 0,0 3-4,-5-3 1,0-5 113,0 1 1,4-1-155,1 5 0,0 0 8,-5 0 1,5 0-40,0 0 0,2 0-169,-3 1 1,-2 4 97,3 0 0,-3 6-151,-2-1 0,5-2 99,-1 2 1,1-6-6,-5 1 1,2-2 40,3 2 0,-3-3-1,2 3 0,3-9 81,-2 0 1,0-3-52,-5 2 0,0 2 91,0-6 1,5 4-83,0-5 0,-1 5-4,-4-4 1,0 4 9,0-5 1,0 5 5,0-5 1,0 6 29,0-6 0,0 2-12,0-2 0,0-3-97,0 4 1,2-4 62,3-2 0,-3-1-211,3-4 1,-4 4 121,-1-3 0,0-3 80,0 3 0,0-6 135,0 6 0,0-2-155,0 1 1,0-1 14,0-3 0,0-2-11,0 6 0,5-6-201,0 2 216,0-4-539,-5-1 207,0-7 139,6-1 40,-4-7-85,5 0 154,-7 0 48,0 6 0,1 1 67,4 2-81,-3 4-193,4-11 0,-4 5 151,3-7 0,-2-4 258,7-5 1,-7-1 6,2-10 1,-3 4 17,-2 1 0,5 0-23,-1 1 1,1-1-114,-5 0 0,0 1 22,0-1 0,2-6 45,3-4 0,-3-4-87,2-5 1,-2-6 60,-2-9 0,5-5-192,0-9 1,1 7 36,-1-3 1,-3 4-12,3-4 0,-4 0-64,-1 1 0,5 4 114,0 0 0,0 6-14,-5-1 1,0 5-12,0 5 1,0-2 28,0 7 1,0 0-11,0 4 0,5 1 48,0-1 1,1 1-59,-1 0 1,-1-2-15,5-4 0,1-1-130,5-3 1,-5 2 91,0 2 1,-6 11 93,6-1 1,-5 7-97,5 4 63,-7-1 1,9 5-90,-7 0 0,1 7-1,-1-2 1,-2 5 111,7 5 0,-5 3-148,5 7 207,0 0 0,3-1-121,-4 1 0,4 0 20,-3-1 1,-2 1 8,2 0 0,-5 0 218,5-1 0,-2 7-152,2 4 1,-2 4 208,-3 6 0,-3 2-69,2 7 1,-2 7 103,-2 3 1,0 3-269,0 2 1,0 0 87,0-1 0,2-5-213,3-4 1,-4-4 87,4 0 1,2-1-93,-2 0 1,0 0 21,-5 0 1,4 5 1,1 0 1,0-2 42,-5-8 0,0 2 4,0-6 1,0-3-38,0-7 0,2-1 88,3-9 0,-4 3-350,4-8 202,-3-4-115,-2 1 264,0-7 0,0-7 8,0-3 1,0-4 21,0-6 1,5 2-67,0-6 1,1-1 35,-1-4 0,-2-6-24,7 1 1,-5-2 13,5 2 0,0-5 12,4-10 1,1 1-182,0-6 1,-5-1 94,-1-9 0,1 9-92,5-4 0,-2 15 147,-3 0 1,1 9-39,-6 1 0,5 10 110,-5 4 0,0 4-117,-5 1 0,5 5 164,-1 0 1,3 6-74,-2-6 1,-2 5 45,7-5 1,-5 2-48,5-2 0,-5-1-6,4 6 0,-4 0-66,5 5 63,-7 0 202,10 0 1,-9 0-129,5 0 0,-4 5 73,5 0 0,-5 4-52,5-4 78,0 7 1,3-4-161,-3 7 1,3-6 0,-5 3 0,0 3 0,-3 3 0,-2-1-134,2 0 229,-3 4 1,4-5 18,-6 4 0,0-4-86,0-1 52,0 0-26,0-7-33,0 5 1,0-5-2,0 7 1,0-5 87,0-1-75,0 8 0,0-1-132,0 4 0,0-4 133,0-1 1,0-1-240,0 1 206,0 0 0,0-5-203,0-1 200,0-5-73,-6 9 1,2-5 32,-5 7 1,4-1-8,-5 1 0,5 1-37,-5 4 0,0 1 43,-4 4 0,1-2 144,3-4 1,-2-3-87,7 4 0,-4-9 18,4-1 1,0-5-24,5 5-200,0-7 204,0 4-40,0-7-81,0 0 78,0 6-21,-7 2 0,6 7 3,-4 0 0,-2 0 27,2-1 1,-4 1-26,4 0 327,0-1-202,5 1 0,-2-2-43,-3-3 1,4-2-59,-4-3 1,3-2 34,2 7 0,0-5-171,0 5 0,0-5 200,0 4-216,0 1 1,0 5 87,0 0 0,-5-1-47,0 1 0,-1 0 95,1-1 0,2 0 7,-7-5 115,7 4 0,-6-6-163,4 3 228,4 3-142,-6-12-366,7 12 364,0-11-492,0 5 297,0-7 277,0 0-178,0 6 1,0-3 84,0 7-60,0-6 0,0 9 365,0-4-273,0-2-22,0 6-27,0-5-16,0 0-468,0 5 290,0-11-214,0 5 290,0-7 205,0 0 22,0 6 0,0-3 385,0 7-506,0 0 1,0 0 98,0 0-329,0-7 188,0 10-75,0-11 111,0 4-48,0-6-45,0 0 141,0 7-58,0-6 50,0 6 0,0-6-45,0 4 1,5-1 26,0 5 1,5 1 56,-5 5 1,6 6-75,-1 4 1,1 4 162,-1 5 0,3 4-95,-3 6 1,2-3 10,-3 3 0,4-3 146,-3 8 1,3-10-143,2-5 1,-5-1 108,0 1 1,-1-8-95,6 4 0,0 1 179,-1 3 0,-4 0-101,0-4 1,0 1 18,5 3 1,-6-1-94,1 6 0,0 0-145,5 5 0,-7-1 48,-3-4 0,1 3 104,-1-2 1,2-5-178,-2 0 0,-4-4 65,4-2 0,-2 4 67,2-4 1,-3 9-43,3-9 0,-4 4 162,-1-4 1,0 1-64,0-1 0,0 5 17,0 1 0,0 4-19,0-5 1,0 0-1,0-4 0,0-1-175,0 1 1,-1-3 165,-4-2 1,3-4-290,-3-6 1,4-5 65,1-1 0,-5 3-56,0 7 1,-2-1 76,3 7 0,0-1 63,-6 6 0,6 1 23,-6 3 1,2 4 20,-2 6 0,-3 0 34,3 0 0,-1-2-52,1-2 0,-2 0 126,7-5 1,-4-6-101,4-4 0,-5-7-98,5 1 0,-2-7 32,3-3 1,0-4-14,-6 5 1,6-5 56,-6 5 0,2-5-15,-2 5 0,-3-1 150,3 6 0,-3 5-94,-2-1 1,0 3 49,1-3 0,-1-3-69,0 4 1,1-5 91,-1-5 1,5 1-97,0-6 0,5 5-4,-4-5 1,-1-1-55,-5-4 1,5 0 74,1 0 1,-1 5 150,-5 0 0,0 0-99,1-5 0,4 5 98,0 0 1,0 5-82,-4-5 0,-1 4 192,0-4 0,5 7-241,1-2 1,-1 3 69,-5 1 0,2 1-244,3 0 1,-3-2 157,3-3-109,4 3 1,-6-10 162,8 7-77,-1-7 0,3 4 1,-3-7 60,3 0-71,-4 0 28,6 0-159,0 6 153,0-4 1,-2 4-1061,-3-6 721,4 0 1,-7 0-1635,3 0 1,1-6 884,-5-4 1,-1-11 1064,-5-9 0,-13-6 0,-3-8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24:18.323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30 353 8541,'-8'0'-1407,"1"7"1213,7-6 0,-6 6 605,4-7-232,-4 0-26,6-7 77,0 6-63,0-6 28,0 7 409,0 0 0,0 7-311,0 2-136,0 5 0,5 0 210,0 1 1,6 0-135,-1-1 1,3 1 95,2 0 0,4-5-58,1-1 0,1 1 36,-1 5 1,2-2-47,8-3 0,-1 1 52,1-6 0,4 5 47,0-5 1,7 5-94,-2-6 0,5 1 18,5-5 0,-1 0-24,6 0 0,0 0-146,4 0 0,-4 0 118,0 0 1,-6 0-164,1 0 1,-5-6-53,-5-4 0,2-3 138,-7-2 1,0-4-122,-4-1 0,-1-6 105,0 1 0,-1 3-156,-3-3 1,2 7 69,-2-2 0,-4 1-104,-1 4 0,-2-3 95,1 8 1,-2-3-101,2-1 1,-7-1 56,-2 0 0,-1 1 34,6-1 1,0-1-100,-1-4 0,1 4 74,0-4 1,-5-1-57,-1 1 0,0 1 64,0 4 0,0 5-230,-5 0 217,-2 7-121,5-10 70,-1 11-9,-4-4 47,4 6-34,-6 0 60,0 0 308,0-7-257,0 6 0,2-11 239,3 7-35,-4 0 19,6 5-94,-7 0-757,0 0 474,0 7 0,-2-4 130,-3 7 1,2-5 0,-7 5 1,2 1 73,-2 9 1,-3-4-123,4 4 1,-4-4 52,-2-1 0,0 4-6,0 1 1,1-2-4,-1-8 0,0 3 12,1-4 0,-1-2-87,0-2 0,-1 1 131,-4-1 0,4 0-72,-4-5 1,-1 0 159,2 0 1,-3 0-143,3 0 1,-3-5 99,-2 0 0,-2 1-79,6 4 1,-6 0-45,2 0 0,-3 0 64,3 0 1,-4-5-153,4 0 0,-2 0-61,1 5 1,-1 0 158,6 0 0,-4 0-121,4 0 1,1 5 93,4 0 0,0 0-35,1-5 1,-1 0 20,0 0 1,0 0-59,1 0 1,-1 0 19,0 0 1,1 0-8,-1 0 0,-1 4-11,-4 1 1,4 0 35,-4-5 0,4 2-94,1 3 1,0-4 77,1 4 0,-1 2-152,0-2 1,1 5 137,-1-6 1,0 6 13,0-5 0,1 5-85,-1-5 12,0 6 1,1-4-68,-1 3 105,0-4 0,1-4 177,-1 3 1,5-4-163,0 4 0,5-3 117,-4-2-129,5 0-191,-2 0 183,6 6 1,0-2-101,0 5 73,0-5 49,0 9 0,0-10 121,0 7 1,1-7-200,4 2 358,3 3 1,12-1-158,0 3 0,-1-4 196,-4-6 0,1 5-118,4 0 1,-4 0-63,4-5 1,-4 0-414,-1 0 305,0 0-484,-1-7 347,1 6 1,-5-12-1737,0 3 1,-6 2 1904,6-2 0,-6-7 0,2-5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32:27.098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17243 6512 8104,'-28'8'0,"4"-2"-558,-11-6 0,4 0 252,2 0 1,1 0 353,4 0 0,-4 0-87,3 0 1,-2 0 134,-3 0 1,1 0-64,-1 0 0,1-6 161,0-4 0,-2 2-29,-4-2 0,3 2-155,-8-2 0,1-1-12,-5 6 1,-5-7-8,0 3 0,-5-9-26,5-2 1,-6-6 6,1 1 0,-5-9-15,-5-5 1,-4-5-279,-11-5 1,3 3 295,-8-3 1,8 0 45,-3 5 0,-9-2-33,-5 12 0,43 14 1,-1 1 21,-3 2 0,0-1 0,1-2 1,1 0-47,-1 0 0,-2 0 0,-2-1 0,-1 0-2,-1-1 1,0 0-1,-4-1 1,0 0-203,2-1 0,0-1 1,-1-2-1,1-1 195,3-1 1,-1-1 0,-6-4 0,-1-1-275,-2 3 0,-1 0 0,-3 1 0,0-1 300,-1 0 0,-1 0 0,-4 2 1,-1 1 33,1 2 1,-1 0 0,-6-1 0,-1 1-40,0 2 0,0 1 1,-1-1-1,-2 1 77,-4 1 0,0 2 0,3 1 0,0 1-45,0-1 0,-1 0 0,-6 1 0,0-1-259,31 6 1,1-1 0,0 0 0,-4 0 0,0 1 0,1-1 279,1 0 0,0 1 1,0-1-1,-1 0 0,0 0 1,0-1 0,-1 0 1,1 0-1,-1-1 1,-1 0-1,0 0 1,-1-1-3,1-1 1,0-1 0,0 0 0,-3 0 0,1 0 0,-1 0 4,1-1 0,1-1 0,-1 1 0,0 0 0,1 1 0,0-1 30,-1-2 1,0 0-1,0 0 1,1 4 0,-1 0-1,0 0-39,-2-1 1,1 1 0,-1-1 0,0 2 0,0 0-1,0 0 6,-1 0 1,0 0 0,0 1 0,1-1 0,0 0-1,0 1-29,-1 1 1,-1-1 0,1 1 0,1 1 0,-1-1 0,0 0-3,0-1 0,0-1 1,0-1-1,-1 0 0,-1-1 1,1 0 9,1-1 0,0 0 1,0 0-1,-1-1 0,-1 0 1,1 0-38,5 1 1,2 0-1,-1 0 1,-1-2-1,0 1 1,0-2 25,-1-2 1,0 0 0,1 0-1,1 0 1,0 1 0,1-1-34,-2-2 0,1 0 0,0 0 0,3 4 0,1 0 0,0-1-18,-1-1 1,-1 0 0,2 0 0,2 0 0,1 1 0,-1-1 44,-3-1 1,0-1 0,0 0 0,2-1-1,0 0 1,1 0-22,0 1 0,0 1 0,0-1 0,3-1 0,0-1 0,1 1 13,-3-2 1,1-1 0,0 1-1,2 1 1,0 1 0,-1-1-3,-2-2 0,-1 1 0,0 0 1,0 3-1,1 0 0,-1 1 20,2 1 1,0 0 0,0 0-1,-29-12 1,0 1 46,30 12 0,-2 1 1,1-1-1,-29-11 1,-1 0-32,27 13 0,0 0 0,-1 1 0,-27-12 1,0 1 85,2 0 0,1 2 0,4 3 0,0 1-220,3-2 0,0-1 0,3 0 0,1-1 139,0 0 1,2-1 0,2-3 0,1-1-10,0 2 1,1 0 0,7 0-1,1-1-60,3-1 1,2-1 0,2 0 0,1-1 43,-2-4 1,1 0 0,3 3-1,0 0-1,6 4 1,0 1 0,4 1-1,1-1 131,2 2 1,0 1 0,-36-30-130,36 29 0,1 0 0,-35-20-3,3 8 1,0 2 675,4 7 1,8 6-665,3 4 0,4 6-73,0-6 73,3 7-22,7-3 1,0 6 664,0 1 0,5-3-640,0-2-91,6 3 76,-3-6 1,8 8 1082,4-1-1071,-4 0 298,12 0 0,-6 1-289,8-1 226,-1 0-62,0 1-169,1 6 1,5-1 15,5 4-120,2 4 39,2-6 0,6 7 63,4 0 0,10 0-9,4 0 0,6 0 63,4 0 1,5 0-69,10 0 0,3-6 136,7-4 0,5 2-46,0-2 1,4 7-28,-4-2 1,5 3-20,-6 2 0,12 0-102,-1 0 1,-4 0 91,-6 0 0,-5 0-13,-6 0 1,3 0 26,-7 0 0,-2 0-8,-7 0 1,0-1-70,-5-4 0,-1 1-29,-5-5 1,1 5-134,-1-1 1,-1-1 80,-4 1 0,-1-6-652,-3 1 766,-4 3 0,5-6 0,-6 5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32:27.550"/>
    </inkml:context>
    <inkml:brush xml:id="br0">
      <inkml:brushProperty name="width" value="0.11429" units="cm"/>
      <inkml:brushProperty name="height" value="0.11429" units="cm"/>
      <inkml:brushProperty name="color" value="#33CCFF"/>
    </inkml:brush>
  </inkml:definitions>
  <inkml:trace contextRef="#ctx0" brushRef="#br0">0 0 8333,'0'15'987,"0"0"0,0-4-699,0 4 1,5-4-232,0 9 1,6 3-73,-1 1 0,5 6-36,4 4 0,-1 4-38,7 6 1,-5-2 69,4-3 1,-4 4-17,4-4 0,1-1-195,4 1 1,-1-6-17,-4 1 0,4-3-4,-3-2 0,7-1-395,3-4 583,12-2 0,-8-14 1,12-2-1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32:29.258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17772 8056 8108,'-23'0'-422,"-3"-2"-53,6-3 1,-6 4 487,2-4 0,1 2 33,-2-2 0,1 3 163,-6-3 0,3-1-50,2 1 1,-3-5-36,4 5 1,-4-6-80,-1 1 0,-1 2-5,1-2 0,0-5-22,-1-4 1,-6-9-141,-3-2 0,-3-5-1,-2-10 1,-2 0 89,-3-4 0,-3-4-138,-7-5 1,-2 4 215,-2 0 1,-11 6-196,-9-1 1,-5 4 177,41 23 1,1 0-1,-2-1 1,1 0 11,-2-1 1,0-1 0,-3 1 0,1-1 1,0-4 0,-1-1 0,-2 2 1,-1-1 9,-4-5 0,0-1 0,5 3 0,0-1-80,0-3 1,0-1 0,1-1 0,-1-1-259,-5-5 0,0 0 0,0-1 1,0 0 233,0-2 0,1 1 0,1 1 0,0 0 33,-2-2 1,0 1 0,1 1-1,0 2-8,-5 0 1,-1 2 0,0 1 0,0 0 18,-2 3 1,0 1 0,1 2 0,1 1 4,-2 0 0,0 2 0,-1 0 0,0 2 22,-4-1 1,0 1 0,-2 2 0,0 0-25,2 0 0,0 0 1,-1 0-1,-1 0 15,-1-2 1,1-1 0,-1 3 0,-1 0-7,-1 1 1,0-1 0,2 0 0,0 0-29,-3-2 1,2-1 0,2 0 0,0-1 5,0 0 1,-1-1-1,2 1 1,-1 0-46,-5-3 1,-1-1 0,6 1 0,1 0 48,-2-3 1,1 0 0,-2-3 0,0 0-6,-4-2 0,1 1 1,3 2-1,1 1-273,1-1 1,-1 0 0,-3 0 0,-1 1 275,-3-4 0,0 0 1,2 4-1,0 1 80,3 3 1,0 0 0,-6 0 0,-1 1-69,0-2 0,0 1 1,-1 1-1,1 1 86,2 2 1,0 1 0,2 2 0,-2 0-40,-5 0 1,1 0 0,4 1 0,0-2-18,-2 0 1,-1-2-1,4-3 1,0 0-23,-3-1 1,0 0 0,3 0 0,1-1-55,1-1 0,0-1 1,-1 1-1,1 0 31,-3-6 0,0 0 0,5 4 0,2 0-12,0-1 1,1-1 0,0 0 0,-1-1-11,-5-1 1,1 0 0,5 2-1,1 0 30,-4 1 0,0 0 0,0 1 0,0 1 2,-3 0 0,1 0 1,4 3-1,-1 1 11,2 1 0,-1 1 0,-3-2 1,-1 0 3,-2 1 0,-1 1 0,3 1 0,0 1 20,2 1 1,1 2-1,1 1 1,1 1-199,-6-3 1,1 0 0,3 1-1,0 0 181,-1-1 1,0 0 0,1-2 0,1 1 4,0 1 1,1 0 0,0-1 0,1-1 7,0-1 0,2 1-15,0 0 1,1-1-6,2 1 1,1-1 0,-1 1 0,1 1 3,2 1 0,0 0 0,-5-1 0,1 1-40,7 2 0,-1 1 0,-3-1 1,-2 2 65,3 3 0,1 1 0,3 1 0,1 0 33,0 3 0,0 1 1,1 0-1,0 0-53,-3 2 1,0-1-1,0 0 1,1-1-38,1 1 0,0 1 1,0-1-1,0-2 209,10 1 0,0-1 0,-3 0 0,0 1-201,3-1 1,0 0 0,-1 1 0,0-1 14,1 0 1,0 0-1,-45-12-7,5 2 1,1-1 1,0 6 1,1 1-3,4 4 1,-2-4 416,7-1 0,1-1-407,9 1 0,2 2-20,7-6 1,1 4 435,-1-4 0,5 1-417,0-2 0,7-3 417,-2 4 0,3 1-428,2-1 1,6 4 321,4-5 1,-2 8-332,2-3 1,-1 4 198,6 1 0,0 0-191,-1 0 1,1-1 52,-1-3 0,-4 2-52,0-2 1,1-3 53,9 3 0,-4-2-50,3 1 0,3 4 47,-3-4 1,5 4 3,-4 1 1,6 0 6,-2 1 1,-1-1-38,2 0 0,-6 1 1,5-1 0,-6 0 3,2 0 0,-4 1 4,-1-1 1,-6 0 20,1 1 1,-2 4-33,2 0 1,3 7-2,-3-2 0,2-2 53,3 2 1,1-1 7,4 1 0,3 3-61,6-3 6,0-3-14,0 0 54,7 0-441,2 1 138,6 7-140,0 0 407,6 0 0,-2 0-15,5 0 1,3 0-95,7 0 458,4 0-237,7 0 1,6 0 52,3 0 1,10 0-108,5 0 0,3-1-16,2-4 1,4 2 42,1-7 1,1 5-118,-1-5 1,-3 7 64,2-2 1,-4-2-10,-5 3 1,-3-1 15,-7 5 1,-7 0-5,-3 0 0,-9 0-32,-5 0 1,-4 0 69,-1 0-95,-1 0 1,-4 0 129,0 0-726,-7 0-350,10 0-197,-5 0 1144,1 0 0,-3-7 0,-6-1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32:29.535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0 0 8448,'15'21'-50,"4"5"-195,1 14 1,5 0 1277,-6 14-731,14 13 0,-7 2 1,12 9-158,-3-3 0,8-1-737,1-1 0,2-6 592,8-3 0,6-4 0,7-1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32:53.458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118 104 6009,'-9'0'2,"1"-5"308,3 0-178,4 0 67,-12 5 1,9 0-34,-5 0-92,5 0-68,-9 0 1,10 1-2,-7 4 0,5 4 18,-5 5 1,7-4-13,-2 0 1,2-2 32,-2 2 0,4 3-37,-4-3 1,3-2 63,2 2 1,0-5-71,0 4 3,0-5 1,2 2-6,3-6 0,3 0-1,6 0 0,-1-6 48,-3-4 0,3 2-8,-3-2 1,2 0 42,-3-5 0,3 6-70,-7-1 0,1 5 118,-1-5-89,-3 7-21,11-10 0,-12 9-1,4-5 1,-3 4 9,-2-5 44,0 0 1,0-5-5,0 1 0,-5 4 334,0 0-299,-6 7 1,4-5 2,-3 3-79,-3 3-131,5-4 0,-2 7-1,1 4-149,5-3 1,-2 6-191,6-3 444,0-3 0,0 4 0,0-6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32:59.927"/>
    </inkml:context>
    <inkml:brush xml:id="br0">
      <inkml:brushProperty name="width" value="0.11429" units="cm"/>
      <inkml:brushProperty name="height" value="0.11429" units="cm"/>
      <inkml:brushProperty name="color" value="#33CCFF"/>
    </inkml:brush>
  </inkml:definitions>
  <inkml:trace contextRef="#ctx0" brushRef="#br0">89 59 9402,'-23'0'-125,"8"0"0,2-4-187,3-1 0,2 0 322,-2 5 88,7 0 45,-4 0-275,7 0 1,7 1 115,3 4 18,3 3 18,1 1 0,8 2 310,2-6 0,10 0-41,6-5 0,2-2-96,2-3 0,7 2-10,3-7 0,13 2 141,1-2 0,12-1-25,-6 6 1,3 0 59,-4 5 1,2 0-507,4 0 1,-3 2 386,8 3 1,-8-2-231,3 7 0,-4-5 37,-2 4 1,-1-5 54,-3 0 1,-4-2-74,-6-2 0,0 0 15,0 0-1,-2 0-65,-3 0 0,-10-5 71,-10 0 1,0-6-198,-4 1 0,-4 2 140,-11-2 0,-2 5-884,-4-5 72,-2 7 1,-9-3 820,-3 6 0,-9 0 1,-9 0-1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33:00.532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30 515 8498,'-14'0'0,"5"1"60,5 4 0,2-2 202,2 7 0,2-5-277,2 5 1,6-5 4,10 5 0,8-5 1,6 4 1,7-5 182,-2 1 1,15-4 38,5-1 0,4 0 157,1 0 1,5-5-123,9 0 1,-1-4-234,6 4 0,-5 0 213,6 5 0,-1 0-108,5 0 1,-6 0 20,-4 0 0,-3 5-162,-1 0 1,-5-1 74,-1-4 1,-6-4-88,2-1 1,-5-7 86,-5 2 0,1-3 44,-6-1 1,0-1-86,-5 0 0,-5 2 30,1 3 0,-8-3 208,3 4 0,-6 2-251,-5 2 0,3 2-116,-8-2 1,1 3 47,-6-3-161,1 4 0,-2 2 153,-3 4-41,-3-3 558,-7 4-320,0-6-63,0 7-53,0-5-16,0 4 59,0-6 1313,0 0-1335,0-6 0,-2-3 65,-3-5 1,2-9-169,-7-6 1,5-1 182,-5-4 1,5-2-2,-4 2 0,0-1 144,0 6 0,-4 6 271,3 3 0,2 4 57,-2 1 1,7 6 200,-2-1-751,3 7 240,-5-4-1372,6 7 0,-4 0 152,10 0 0,-2-2-292,7-3 1,-5 4 335,5-4 909,-7-3 0,10-7 0,-5-8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6T20:36:40.46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15 691 8609,'-6'-8'1358,"4"1"-1125,-5 7 151,7 0 111,0 0-307,0-6 0,2 4 205,3-3 1,-2 4-134,7 1 1,0 0 162,5 0 1,1-2-119,3-3 1,4 2 57,7-7 1,1 0-127,3-5 0,2 1-5,3-1 1,4-5-185,-4 1 1,3-6 152,2 6 0,1-1-32,-1 5 0,1 1 52,4-1 1,0 0 11,10 1 1,-7-1-61,12 0 0,-12-1 59,7-4 0,0 4-100,0-4 1,1-1-17,-11 2 0,0-6-78,-5 5 1,0-4 164,0 4 1,-6-4-279,-4 4 0,-3 1 108,-1 4 1,-7 0 0,-4 1 1,-2-1 28,-3 0 1,-6 5-301,-3 1-867,3 5-122,-6-9 1,-2 12 561,-10-4 664,-9 3 0,-4 15 0,-7 4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23:36.041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1 1 7123,'0'15'514,"0"-1"-431,0 8 0,0-4 127,0 6 0,0 1-135,0 4 0,0 5 95,0 1 0,0-1-99,0-5 1,0 1 38,0-1 0,0-6 22,0-4 1,0-2-106,0-2 1,0-1 122,0 1-40,0-7-85,0 5 0,0-10 105,0 7-8,0-7-8,0 4-67,0-7 1230,0 0-1122,6 0 98,-4 0-97,11 0 71,-5 7 0,7-4-138,0 7 0,-6-6 52,1 6 1,-2-5 0,4 3-165,-2-1 40,-1 4 1,6-7 0,0 4 97,0-2-61,6-1 0,-5 0 0,4 0-107,-4-2 1,-1-1 121,-1-2-288,1 0 217,0 0 1,0 0-8,-1 0-127,1 0 141,0 6 1,-1-4 165,1 3-144,0 3 8,-7-6 106,5 11-87,-5-12-23,7 6 1,3-5-5,-3 3 1,7-4 49,-7 4-8,3-3-174,-3-2 140,-1 0 1,6 0 35,0 0-87,6 0 47,-10 0 1,12 0-91,-4 0 90,-2 0-16,5 0-3,-4 0 6,7 6 1,-1-4 13,0 3-108,-6-4 90,5-1 1,-7-5-20,4 1 1,3-6-13,-4 5 1,2-7 29,-1 3-9,2-4 1,-5-2 10,2 0 47,4 7-54,-12-5 0,7 10-33,-3-7 39,-4 7-2,5-4 6,-6 7-125,0 0 116,-1 0 0,1 0 10,0 0-95,0 0 79,-7 0 0,5 0-9,-3 0-56,3 0 49,1 0 1,-4 0 45,0 0-41,0 0 60,-2 0 1,5 0 69,-3 0-124,3 0 9,-5 0 225,5 0-228,-5 0 22,7 0 9,0 0-19,-1 0 1,1 5-8,0 0 1,-1 0 2,1-5 0,0 0-171,0 0-13,-1 0 182,1 0-92,0 0 80,6 0 1,-5 0-26,4 0 143,-4-7-130,-1 6 0,4-11-9,1 7 78,0 0-60,-6 5 1,6 0 118,-1 0-108,1 0 0,0 0 24,-1 0-10,1 7 5,1 1-12,-5 0-52,12 5 49,-5-11 0,2 9 9,-1-6-69,1 0 57,4 2 0,2-6 7,3 4 294,-3-3-296,5 4 0,0-4 296,3 3 12,4 3-284,-6-6 0,11 11-37,-4-3 85,10 3-85,-8 1 0,11 6 2,-3 0 86,-4-1-667,7 2 409,-4-4 219,-1 4 0,5-5 34,-3 4-141,10-10 76,-4 9 1,12-12 14,-3 3 55,-4 3-68,7-12 0,-5 6-21,6-7 27,-6 6 0,10-4 13,-4 3-14,4-3 0,-3 2 24,-1 1-68,1 7 44,-1-11 1,-3 8 16,4-4-57,-10 3 32,14 0 0,-11 0-31,6-3 33,-6-3-6,5 11 1,-11-12 132,2 4-121,4-3 8,-6-2-59,4 0 45,0 0 1,-4-2-8,3-3 1,-4 4 0,-1-4 0,-7 1 25,-3 0-125,-3 2 100,-9-5 0,4 7-17,-7 0 0,1 0-11,-6 0 0,-4 0 297,-1 0-269,-6 0 647,10 0-527,-12 0-113,5 0 0,-11 0 32,0 0-208,-7 0 18,10 0 162,-11 0 19,5 0-1174,-7 0 514,0 0 618,-7 0 0,-8-6 0,-8-2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32:08.574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236 15 12235,'-6'-8'-1185,"4"2"1,-6 7 1258,3 4 1,3 3 186,-3 7 1,2-5 208,-2 0-34,4-7-323,-6 3 0,9-6-505,3 0 305,-4 0 173,12 0 0,-11-1 8,3-4 35,-4 3-149,-1-4-332,0 6-61,0 0 470,-6 0 359,4 0-316,-11 0 0,7 6-56,-4 4 0,-3 8 42,3 2 1,-1 1-169,1-2 1,-2-2 63,7 2 1,-4-7 168,4-2 147,0-7-212,-2 3-65,6-6 0,-7-5-811,3 1 616,3-8 1,-9 9-473,6-7 207,0 7 26,-2-10 106,6 11 158,-6-4 45,1 6 1,2 0 314,-6 0-180,7 0-209,-10 0 227,12 0-604,-6 6 552,7 2 1,13 7 0,3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21:17.90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88 0 8369,'-8'0'1262,"2"0"-1216,6 7 1,0 6-48,0 7 0,0-1 3,0-4 0,0 4-142,0 1 169,0 6 0,0-8 40,0 7 0,0-6-33,0 6 1,0-2 127,0 1 1,0 9-114,0-4 0,-2 10 116,-3 1 0,4-3-112,-4 2 1,-2 1 3,2 4 1,-5 0-81,5 0 1,1-5 95,4 0 0,-5-5-121,0 6 1,0-3 98,5 2 0,-2 4-2,-3-4 0,4 4-16,-4 1 0,3-5 38,2 0 0,0-5-37,0 6 1,0-8 90,0 3 1,0-4-15,0-2 0,0-1 3,0-4 0,0 2 90,0-6 1,0 4-107,0-4 0,0 0-128,0-6 0,0 1 121,0 0 1,0-5-384,0-1-25,0-5-509,0 2 388,0-19 1,2-5 435,3-16 0,3-4 0,7-6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21:18.77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 30 6842,'-8'0'573,"2"0"-315,6-7-61,0 5 236,0-4 82,0 6-268,0 0-145,-7 0 145,5 0-87,-4 0 17,6 0 167,0 0-197,6 0 0,-2 0 294,5 0-312,-5 0 0,9 0 165,-3 0 0,4 0-88,6 0 1,1 0 118,4 0 0,7 5-137,-2 0 1,4 0 65,0-5 1,2 0-45,3 0 1,2 1-20,-6 4 0,-1-3-221,-5 3 0,-4-4-359,-1-1 0,-1 0 261,2 0 1,2 0 201,-2 0 0,-2-1-17,1-4 1,-1 3-11,2-3 1,1-1 34,-7 1-15,7 0 1,-6 3 101,0-3 0,-1 4-66,-9-4 0,-2 3 3,2 2 1,-5 0-277,5 0 290,-7 0-587,10 0 181,-11 0-393,4 0 0,-7 0 315,-4 0 1,-2 2 363,-3 3 0,-16-4 0,2 6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21:19.822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59 544 8889,'-14'0'-729,"-1"0"1,5-5 252,0 0 320,7 0 1447,-4 5-404,7 0-166,0-6-448,0 4 0,0-6-68,0 3 0,7-2-30,3-2 1,5-6 14,4 0 0,4-1-30,6-9 1,7 6 59,4-6 0,4 1-117,5-6 0,3-4 34,7 0 0,-4 0-30,4 4 1,-10 2-113,5 4 0,-2-2 171,-3 6 0,-5 1-196,-5 4 1,-11 2 149,2 3 1,-11-1-378,1 6 83,-10 0-87,3 5 441,-12 0-15,6 0 154,-7 0-186,0 0-126,-7 0 167,6-7-128,-6 6-18,7-6 1,0 7-26,0 0-20,7 0 0,1 5 56,7 0 1,1 0-11,3-5 1,3 5 116,2 0 0,4 4-93,-4-4 1,6 7 145,4-2 1,2 1-75,3-1 0,4 3 62,-4-3 0,2 1-85,-2-1 0,2 3-142,-7-3 1,0-2 87,-4 2 1,-2-5 28,-4 4 1,-3 0-279,-6 0 0,-7-1-93,-3-3 205,3-3 0,-6 6 20,3-3 223,-4-3-189,-1 4 29,0-6 28,-6 7 0,-1-4-98,-2 7 53,-5-7 0,8 5 31,-4-3 1,-3-2-32,3 7 0,-3-6 15,-2 0 1,-1 3 61,-3-2 1,1 6-73,-7-1 1,2 3 1,-1 2 1,-4 0 181,3-1 1,-2 6-137,-3-1 0,-4 6-55,0-5 0,-1 6 49,6-2 0,0-1 23,-1 2 0,2-9-23,4-1 1,3-1 130,6-4 1,0-3-131,1-2 0,4-2-69,0 2 43,0-4 4,-4 6-219,5-7 154,-4 0-372,12 0 86,-6 0-889,7 0 1,2 0 503,3 0 1,4 0 732,11 0 0,-4 6 0,6 3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21:20.3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74 30 8336,'-8'-8'0,"1"-5"182,7 11 110,0-4-28,0 6-81,0 0-11,0 6-53,0 2 0,0 9 37,0 2 0,2-1 64,3 7-136,-4-1 130,6 6-96,-7 5 0,0 0 14,0 9 0,0-2 13,0 12 1,0 5-139,0 5 1,0 1 127,0-1 1,-5-4-215,0 4 0,0-4 122,5-1 1,-1-2-36,-4-3 0,3 3 98,-3-3 1,4 2 12,1-2 0,0-4 36,0-6 1,-5-1-86,0-4 0,0 2 224,5-7 0,0 0-106,0-4 0,-5-6-82,0 1 1,0-7 67,5 1-388,0-2 18,0-9-586,0-2-449,0-6 0,0-8 132,0-6 1099,0-8 0,-6-7 0,-2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21:21.12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74 59 8402,'-8'7'-908,"-5"-6"757,5 6 1121,-7-7-584,7 0 0,-4 1 357,7 4-259,0-3-61,5 4-105,0-6-280,0 0 158,7 0 1,3 0 373,9 0-259,4 0 1,7 0 58,-1 0 168,7 0-365,8 0 0,3 0 138,7 0 0,0 0 31,5 0 0,-5-4-64,0-1 1,0 0 128,5 5-267,-1 0-734,1 6 794,0-4 0,-7 9-280,-3-6 1,-8 5 111,-2-5 1,-11 1-228,1-1 1,-9-3 115,0 3 0,-9-3-311,-1-2 107,-7 0 846,10 0-500,-11 0 0,4 1 170,-6 4 1,-1-3-175,-4 3 1,3-2 55,-3 2-335,-3-4 283,0 6 0,-2-7-222,0 0 142,7 6 1,-5-4-255,3 3-92,3-3 280,-4-2-321,6 0 190,-7 0 82,6 0 0,-11-2 41,7-3 0,-1 3-165,1-2 209,3-5 1,-6 6 159,3-7 206,4 7-259,-6-3 160,7-1-121,0 5-225,0-4 182,0 6-215,0 0 274,0-7-144,0 6 58,0-6-38,0 7-170,0 0 165,0-6 0,0 2-6,0-5 1,0-3 19,0-8 0,7-2 0,1-8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21:22.79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59 30 7152,'0'-8'528,"0"1"-395,0 1 73,0 4 69,0-4-112,0 6 59,0 0-40,-6 0-148,4 0 150,-4 0-335,-1 6 202,-1 2 1,-2 7 94,0 0 1,7-5-41,-2-1 11,4 1-95,1 5 0,0 0 38,0-1 0,0-4-27,0 0 1,5-5 102,-1 5-85,8-7 0,-4 3-4,7-6 0,-6 0-21,1 0 0,0 0 32,5 0 0,-5 0 63,-1 0-76,1-6 1,3 3-1,-3-7 1,-2 5 92,-3-5 0,-3 5-32,3-5 271,-4 1-301,-7-6 1,2 2 512,-5 3-225,5-3-67,-9 11-449,5-4 0,-2 6 90,1 0 0,4 0-1335,-5 0 703,7 0-1270,-4 0 1964,7 0 0,0 0 0,0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21:23.43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74 7600,'0'-8'437,"0"2"-147,0 6 70,0 0-261,6 0 0,-3 0 148,7 0 0,-5 0-83,5 0 1,0 0-48,4 0-50,1 0 0,0-5-136,-1 0 0,0-2 261,-5 2-116,4 4 1,-9-6-169,5 7 0,-5-1 84,1-4 1,-2 3 36,2-3 42,-4 4-74,6 1 95,-7 0-2281,0 0 2189,7-7 0,-6 5 0,6-4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21:25.5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 1074 8359,'-8'0'0,"0"0"0,3 0-185,3 6 241,-4-4 0,6 6 40,0-3 108,0-3-28,0 4 1,6-7-9,4-4 0,1 2-10,-1-7 1,3 5 31,-3-5 1,3 5-41,2-5 0,-2 5-18,-3-4 1,3 4 219,-3-5-458,-4 7 96,7-10 114,-11 11 1,6-5-343,-3 7 117,-3 0-61,4 0 260,-6 0 314,0 0-300,0-6 15,0 4-94,0-4 84,0 6 34,0 0-95,0-7 0,0 4 4,0-7-49,0 7 31,0-10 0,0 10-24,0-7 1,0 0 30,0-5 0,0 1 1,0-1 1,0 5-5,0 0 1,0 0 105,0-4 0,0-3-102,0-2 0,0 2-59,0-2 1,0 3 64,0 1 1,0-2 10,0-2 0,5 3 2,0-4 1,0-1 0,-5 1 0,0-6-3,0 2 0,0-1-55,0-4 0,1 2-83,4-7 1,-3 8 258,3 2 1,1 1-204,-1-2 0,2-1 5,-2 6 0,-4 1-11,4 4 1,2 0 27,-2 1 1,0 4-16,-5 0 0,0 5-16,0-5 0,0 6-14,0-6-66,0 6 1,0-4 67,0 3-4,0 4-1,0-6 44,0 7-189,0 0 139,0-6-308,0 4 261,0-4 0,0 4 227,0-3-112,0 3 70,6-4-67,-4 6 43,4-7 0,-6 4 344,0-7-319,0 7 1,0-5-96,0 3 1,2 3 66,3-3-70,-4-3 0,6 5 53,-7-7 0,2 5 18,3-5-2,-4 1-33,12-6 0,-10 2-19,7 3 0,-6 2 37,0 3-145,5 3 133,-8-4-23,6 6 1,-6 0 3,4 0 0,-3 2 106,3 2-100,-4-2 0,1 9 2,3-6-5,-3 7 0,6-4 7,-3 7 1,-4-1 117,4 1 0,-3 1-108,-2 4 0,5-2 42,0 6 0,0 1-39,-5 4 0,0-1 5,0-3 0,0 7 82,0-2 0,4 1-66,1-7 1,0 2 138,-5-6 1,0 6-128,0-1 1,5-4 114,0-2 1,0 4-96,-5 2 0,5-2-44,0 1 1,0 1 32,-5 4 0,0 0 8,0 1 0,1-1-133,4 1 0,-3-1 122,3 0 1,-4-1 70,-1-3 1,5 2-87,0-2 1,5 1 72,-5-1 1,1 2-64,-1-2 0,-3-2-36,3 1 1,1-4 55,-1 4 1,0 1-16,-5 4 0,2-4-51,3-1 1,-4 1 56,4 4 0,-3-4-86,-2-1 0,0 1 57,0 4 1,1-6-42,4-4 0,-3 3 39,3-3 0,-3 1-99,-2-5 70,0 6 0,0 0-7,0 4 0,0-4 29,0-7-12,0 1 1,0 0-7,0 0-6,0-1 1,0 1-54,0 0 1,0-1 53,0 1 0,0 0-2,0-1 0,0 1-88,0 0 47,0 0 0,-2-1-34,-3 1 0,3 0 56,-3-1 1,4-4 15,1 0 1,0-5-37,0 5 45,0-1-22,-7 6 0,6 0 56,-4 0-93,3-1 0,-3 1-1,0 0 0,0-6-4,5 1 18,0-6 72,0 2-56,0-6 0,-1 0 23,-4 0-22,3 0 1,-6 0 52,3 0 1,2 2-51,-7 3 0,5-4-5,-5 4-81,1-3 83,-6-2 27,0 0 1,5 0-39,1 0 61,5 0-43,-9 0 0,10-5 21,-7 0 81,7-6 77,-10 2 1,10 0-61,-7-1 0,7 5-69,-2-5 1,3 5 46,2-5 0,0 1-33,0-6 0,0 0 33,0 0 1,0 1-30,0-1 1,0 0-10,0 1 1,2-6-24,3 0 0,-4-1-9,4 2 1,-3-3-31,-2-2 1,0-2 57,0 6 0,0-6 65,0 2 0,0 1-71,0-2 0,0 2-65,0-1 1,0 1 63,0 3 1,0 4-56,0-4 0,-2-1 34,-3 2 1,4-1-5,-4 5 0,3 1-123,2-1 0,0 0 69,0 0 1,0 1-38,0-1 1,-5 0 56,0 1 0,0-1 33,5 0 1,0 1-35,0-1 0,-1 5 87,-4 0 1,3 5-13,-3-4 1,4 4 13,1-5 1,-2 7-35,-3-2 21,4 3-65,-6-4 39,7 4 1,0-6-250,0 3 242,-7 3-254,6-4 254,-6-1 4,7 6 69,0-6-120,0 7 879,0 0-1013,0 7 294,0 1-782,0 0 165,0-2-146,0-6 1,-1 0-314,-4 0 1,3-1-1688,-3-4 2633,4-3 0,1-14 0,0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6T20:36:41.0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45 898 8406,'-15'6'254,"5"-4"833,1 3-187,5 3-369,-2-7 1,12 6-183,4-7 1,10 0 69,4 0 0,6-7 1,4-2 1,3-6 75,8-5 1,4 4 101,0-4 0,6-1-153,-1 2 0,5-3-43,4 3 0,-1 2-73,7-2 0,-2-2 23,2 1 0,6-6-305,-7 1 0,9 4 159,-3 1 0,-1-1-35,6 2 1,1-6-29,-2 6 1,0-8-114,-4 3 0,-1 1 116,1-1 0,-2 1-276,-4-2 0,-4-1 80,-10 6 0,-3-6 4,-7 2 1,-2-2 54,-3 1 1,2-3 239,-7 4 0,-1-4-103,-8-1 0,1 6-33,-7 3 0,1 1 54,-5 4 1,-6-1 88,1 11-1234,-7 0 758,4 5 1,-9 0-1978,-3 0 1,-3 0 158,-6 0 2038,-1 6 0,-13-4 0,-3 5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21:26.1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 30 8361,'0'-8'-1085,"-5"0"1585,1 3-34,-1 3 167,5-4-206,0 6-245,-7 0 270,6 0-329,-6 0 179,7 0 1,2 6-91,3 4 0,-4 3-135,4 2 1,-3 6 98,-2 3 0,0 6-52,0 4 1,5-3 49,-1 4 0,1 2-49,-5 2 1,2 4 23,3 1 1,-3-3-36,2 3 0,-2-10-12,-2 5 0,5-1-95,0-4 0,0-4-36,-5-6 1,5-6 243,0 2-106,-1-4 44,-4-8-273,0-1 237,0-7-1944,0-7-1221,0-1 3048,0 0 0,-6 1 0,-2 7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21:27.0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 1309 8390,'-5'10'-174,"1"-1"159,-8-5 0,10 4 270,-2-3-252,2-4 263,2 6 66,0-7 27,0 0 0,2-8-103,2-7 1,6-6 220,10-9 1,-2-4-146,6 0 1,-4-2-129,4 1 0,1 3-16,4-7 0,1 4-92,-1-4 0,2 5 8,3-5 1,-1 1 73,6-1 1,-6 3-176,1 7 0,-3-1 100,-1 1 0,-7 6-89,-4 3 1,-4 9 247,-5 1-262,3 0 1,-10 2-5,7 3-171,-7-3 45,4 6 122,-7-4-21,0 6 80,0 0-132,0-7 105,0 6-70,0-6 13,0 7 357,0 0 0,0-6-518,0-4 0,0-3 149,0-2 0,0 0 28,0 1 0,4-8 244,1-2 1,0-2-156,-5 1 1,5-2 180,0 2 1,0-3-125,-5-1 0,0-5-95,0-1 0,5 1 15,0 5 1,0 1 19,-5 3 0,0-1-215,0 7 211,6-8 0,-4 11-154,3-3 1,-4 7 105,-1 2-294,0 7 274,0-3 110,0 6-1294,0 0 1,0 6 0,0 2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23:25.73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 45 8499,'0'-8'-1879,"0"1"2063,0 7 1,0-1-32,0-4 37,0 3 1,0-6 14,0 3 93,0 3-104,0-4-84,0 6-65,0 0 0,0 6-7,0 4 0,0 3-76,0 2 0,0 6 108,0 4 0,0 2 165,0 3 1,-5-1-163,0 1 1,0-1-40,5 0 1,0 1 37,0-1 1,0 1-16,0-1 0,0 0-1,0 1 0,0 4-1,0 0 1,0 6-80,0-6 1,0 5 83,0-5 1,0 7-27,0-2 1,0-1 8,0 1 0,-5-5-53,0 6 1,1-8 52,4 3 1,0 1-23,0-2 1,0 2 13,0-2 1,0-3-42,0 3 1,0-3 6,0-1 0,0-1 25,0 1 1,0-8-70,0-2 0,0 1 59,0-1 0,0-1-5,0-4 1,0 5 1,0-1 1,0 3 155,0-3 0,0-1-56,0 7 1,0-7-42,0 1 0,0-2 75,0-3-19,0-6-239,0 6 242,0-13-82,0 6 1,0-6-8,0 4 1,0-2 175,0 7 1,0-5-157,0 5 29,0 0-81,0 4 132,0-5-522,0-3 344,0-6 0,0-8-800,0-7 0,4-12 836,1-13 0,7-15 0,-4-6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23:27.2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2367 1 8439,'-10'0'-1431,"0"0"2240,7 0-156,-10 0-407,5 6-286,-7 3 0,0 4 112,1-4 1,2 5-23,-2-5 0,2 4 58,-7 2 0,-4 1-72,-2 4 0,-3-4 60,-1 4 1,-5 1-70,-1-1 1,0 6 19,0-2 0,3 3 35,-8-3 0,0 5-92,-9 1 0,-5-1 85,-10 6 1,0 0-175,-9 0 0,4 4-33,-4-5 0,1 1 211,8-6 0,5-6-53,5-4 1,1 3 201,-6-3 0,3 1-49,-3-5 0,7 1-60,-12 3 0,7-1-136,-6 7 1,2-1 122,2 6 0,5-2-94,1-4 1,0 2 86,-1-6 1,0-1-163,10-4-64,-3 0 146,16-7 1,-5 3 133,7-6 0,6 2-84,3-2 1,4-4 11,1 4 0,0-3-87,1-2 495,6 0-492,-5 0 211,11 6-620,-5-4 108,7 5-45,0-7 666,0 0-461,7 0 118,-5 0 11,4 0-3,1 0-16,-6 0 54,12 0-28,-5 0 1,2 1 74,0 4 0,-5-2-62,5 7 0,-7 2 156,2 7 0,1-1-91,-1 7 0,0 1 122,-5 8 0,0 4-115,0 6 1,0 6-7,0 4 0,2 3-27,3 2 0,-4 5 36,4 0 0,-1-1-91,0-4 1,-2 7 100,3 2 1,-3 2-8,-2-1 0,0 1-58,0-6 0,0 6-85,0-1 1,0-2 97,0 1 1,0-1 19,0 2 0,0 8-53,0-4 1,0 4 48,0-4 0,0 1-99,0-1 0,0 1 79,0-1 1,-5 1-35,0-1 0,0 1 32,5-1 0,0 7-5,0 4 0,0 2 60,0 2 0,2 1-58,2-1 0,-2-2-294,3-2 1,-3 1 297,-2-7 1,0-5-135,0-4 0,5 0 116,-1 4 0,1 5-42,-5 1 0,0-2 54,0-9 0,0 9 3,0-3 0,0-3-34,0-2 1,0-7-57,0 2 1,0-2 9,0 1 0,0-5 56,0 5 1,0-5-22,0 5 0,2 3 14,3-3 0,-3 6 1,2-5 1,-2 6-77,-2-2 1,0 3 61,0-3 1,-5 1 10,0-10 1,0 3-10,5-8 0,-5 3 14,1 1 0,-1-4-17,5 0 0,0-6 30,0 1 1,0 1 89,0-1 0,0 5-102,0-5 1,0 5 242,0-5 1,0 5-246,0-5 0,0 6-32,0-1 0,1-1 26,4 1 1,-3-2-23,3 2 1,-4-4 10,-1-6 0,5 1 51,0-1 1,0-5-31,-5 0 1,0-1-1,0 1 0,0 3-3,0-3 0,2-1 5,3 1 1,-4-5-41,4 6 0,2-11 35,-2 5 1,-1-7-18,-4 2 0,0-1 9,0-9 0,0 6 1,0-6 1,0 6-6,0-6 0,0 6 16,0-5 1,0 6 32,0-2 1,0 2 7,0-1 0,0 3-15,0-4 0,0-1-20,0 1 1,0-6 4,0 2 1,0-4 16,0-1-7,0-7-280,-6-1 1,-1-12-364,-2-10 0,-4-19 140,3-30 476,3-16 0,-2 27 0,-1-3 0,1-4 0,1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23:27.944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15 1 11065,'-8'0'1040,"2"0"-909,6 0 1,6 5-107,4 0 0,3 4 67,2-4 0,-1 2 36,1-2 0,1 1-22,4 4 0,-2 3-4,7-3 0,-6 3 9,6 2 1,-2-2-30,1-4 0,4 8-42,-4-7 1,2 6 103,-1-6 1,1 1-262,-6-1 0,-1 3 108,-4-3 1,0-4-670,-1-1 422,-6 3 0,1-6-385,-4 3 163,-4-3 1,6-9-151,-7-3 0,0 0 648,0-4 0,-7 2 1,-1-9-1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23:28.845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2749 0 8944,'-10'0'-712,"0"0"0,1 5 1400,-6 0-341,0 0 0,0 0-246,1 0 0,-3 4 14,-2-4 1,1 7-4,-7-3 0,2 0 53,-1 0 1,-5 1-85,-1 5 1,-1-4 72,-8 4 0,0-4-197,-5 9 0,3-4 74,-3-1 0,1 0-30,-11-1 0,0-4 232,-4 0 1,-1 0-113,0 5 0,2-1 7,3 1 0,-3-5-39,3 0 1,-2 1 38,3 9 1,0-4-5,4 4 0,-1-4-93,-4-1 0,-3 3 14,3-4 0,1 4-10,0-8 1,5-2-94,-1 2 1,-1-2 116,1 2 0,4 3-105,6-3 1,2 3 92,-2 2 1,-2-6-122,6 1 0,-1-2 99,2 2 0,3 2-20,-3-8 1,3 6-6,1-5 0,1 5-3,0-5 0,1 1 2,3-1 0,-1-3 2,7 3 1,-6-2 184,6 2 0,-1-3-166,5 3 0,1-4 26,-1-1-8,0 7 1,0-6-167,1 4 0,4-3 114,0-2 1,2 1 10,-2 4 0,-3-3 9,3 3 1,2-3-10,-2-2 1,5 0-8,-4 0 1,0 1 1,0 4 1,-3-2-151,7 7 1,-4-5 169,4 5 1,-2-7-78,2 2 0,2-3 82,-7-2 1,5 0 235,-5 0-127,7 0-143,-10 0 0,10 0 187,-7 0-182,7 0 1,-4 1-579,7 4 454,0-3 0,7 6 42,3-3 0,3-2-15,1 7 248,1 0-97,6 4 0,2 1 75,7 0 1,1 1-177,3 4 0,-1-2 223,6 6 1,2-6-133,8 2 0,-2-4 131,7-1 1,-2 0-3,2-1 0,-3-4-14,-7 0 0,-2 0-80,-3 4 0,2 1 2,-7 0 1,-4-1 39,-6 1 1,-1 0-28,2 0 0,-2-1 33,-4 1 1,-2-5-26,2 0 1,-7-2-147,-3 1 1,0 0 138,0-4 0,-1-4-620,-3 4-183,-3-3 221,5-2 1,-9-5-778,-3 0 1,2-7 586,-7 3 0,-1-4 694,-9-2 1,-3-6 0,-6-2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23:30.288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45 29 8921,'-2'-9'108,"-3"-1"1,2 7-1141,-7-2 553,7 3 695,-3 2 0,1 2 24,0 3 0,0 3-38,5 6 0,0 8-36,0 2 0,0 4 25,0 1 0,0 1-6,0-1 1,1 12-10,4 3 1,-1 10 190,5 0 1,-5 5-157,1 4 0,1 6-124,-1 9 1,0 4-127,-5 6 1,0 2 203,0 3 0,2-1-521,2 6 0,-2-2 521,3 2 0,-3-3-179,-2-7 1,0 5 130,0 0 1,0 0 51,0-5 1,0 1-67,0-1 0,0 0 64,0 0 1,0 0-88,0 0 1,5-3-117,-1 4 0,3-6 84,-2 5 0,-4 0 68,4-4 0,2-3-342,-2 3 0,0-6 293,-5 5 0,0-4-171,0 4 0,0-5 143,0 6 0,0-8-183,0 3 1,0-2 107,0 1 1,-2 2 60,-3 3 1,4-3 117,-4-6 0,-2-2-127,2-4 1,0 4-104,5-3 1,0-2 101,0 1 1,0-1-92,0 2 0,0-4 103,0-6 0,0 0-145,0 0 1,0-1 112,0 1 1,0 0-21,0 0 0,0 0 39,0-1 0,-5 1-43,1 0 1,-1 1 10,5 4 0,-5-4 2,0 4 0,0-3-13,5-3 1,0 1 209,0 0 0,0-5-176,0 0 1,0 0-43,0 4 0,0 1-5,0 0 1,0 0 25,0 0 1,0-2 315,0-3 1,0 3-370,0-3 1,0-2 265,0 2 1,0-7-202,0 2 1,0 2 85,0-2 1,0-5-74,0-5 0,0 0-15,0 5 0,0 1 9,0-1 0,0-2-85,0-3 1,0 2 63,0-7 0,0 1-166,0-6 1,0-1 148,0-4 1,0-1 9,0-3 0,-5-4-38,0 4 0,0 1 49,5-1 0,0 6 29,0-2 1,0-1 151,0 2 0,0-7-41,0 1 0,0-2-100,0-3-11,0 1 1,0-5 59,0 0-99,0-7 88,0 10-89,0-5-1,0 7 13,0-1 1,0 1 3,0 0 0,0-5 9,0-1 1,0 1-33,0 5 1,0 1 30,0 4 1,0-4-15,0 4 1,0-4 9,0-1 1,0-5-140,0-1 1,0-4 42,0 5-14,7-7-27,-6 4 78,6-7 110,-7 0 0,0 2-83,0 2 0,0 5 87,0 5 0,0-4-73,0 0-42,0 0 28,0 4 53,0 1-40,0-7 122,0-1-91,0-7 223,0 0-370,-7 0 99,6 0 0,-7 0-79,3 0 49,3 0 146,-4 0-146,6 0-207,0 0 214,0 6 195,6-4-124,2 5-4,7-7 1,0 4 2,-1 1 1,1 2 78,0-2 0,1-2 179,4 7 0,1-5-167,3 5 0,4-1 148,-3 6 0,2-2-340,3-3 0,-1 3 176,1-3 0,-6-4-288,1-1 1,-6 2 162,6-2 1,-7 0-62,1-5 0,-2-2 63,-3-3 0,-4 3 23,0-3 1,-7 2 184,2-2 0,-2 4-104,2-4 111,-3 3-106,4 2-97,-6 0 85,0 0-154,0-6 1,0 1-2187,0-10 2309,0-3 0,-6-18 0,-2-1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23:31.1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87 1294 8497,'-8'7'-1013,"-5"1"760,3 7 0,2-2 601,-2-4 1,2 4 307,-2-3-699,4 3 319,-1-5-147,5 6 1,-2-13 100,8 4 0,0-10-12,6-5 0,4-8-82,6-1 0,1-7 17,-1 1 0,4-3 381,10-1 0,-1-2-108,6-3 0,1 3-75,4-4 0,6-2-167,4-2 1,-2 1-172,2-1 1,0 1 43,5-1 1,1 2 60,4 2 1,-5-2-265,0-7 0,-5 6 83,-5 4 0,-5-4-82,0-1 0,-2 3 88,-7 2 1,-1-2 106,-5 1 0,1 3 17,-1 7 0,0-1 25,1 7 0,-2-1 44,-4 5 0,4-1-85,-4-4 1,-2 9-5,-3-4 1,-2 4 36,-3-4 0,1 5-234,0 0 274,-1 7-329,1-10 9,-7 12 0,4-8-206,-7 4 1,-1 2-958,-4-7 0,0-3 177,0-11 1182,0-1 0,0-24 0,0 4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23:31.93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162 44 8425,'-6'-8'-745,"4"1"1,-4 6 1013,6-4 0,-2 3 224,-3-3-401,4 4 0,-6-1 179,7-3-148,0 4 180,0-6 33,0 7-18,0 0-200,0 13 0,-2 3-10,-3 14 1,4 7 6,-4 7 1,-2 2-175,3 8 0,-6-2 128,5 2 1,-2 7-167,2-7 0,2 11 34,-7-6 1,7 3 38,-2-3 0,4-1-37,1 1 1,0-5 74,0 0 1,-2 1-36,-3 9 1,3-3 25,-3 2 1,4 3-21,1-3 0,-2-1 21,-3-8 1,4 0 93,-4-10 0,3 2-72,2-12 1,0 1 6,0-6 1,0-6-305,0-4 301,0-9-102,0 3 76,0-11 43,0 5 0,-2-7-71,-2 0 524,2 0 8,-5 0-221,7 0-892,0 0 0,0-7 216,0-3 0,0-3 387,0-2 0,-6 1 0,-2-1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23:32.5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500 15 8416,'-9'-8'-1456,"-1"3"2564,7 3-177,-4 2-1142,7 0 555,0 0-96,0 7 0,0 3-92,0 9 1,0-1-5,0 7 0,5-4-5,0 8 0,0-1-17,-5 11 0,0-3 16,0 8 0,0 0-157,0 15 1,5-2 117,0 12 1,-1-5-174,-4 4 0,2-11-4,3 2 0,-3-7 89,2-3 1,-2-1-55,-2-14 1,0-6 99,0-9-257,0-2 318,0-3 244,0-5-157,0-3 334,0-6-413,-6 0 1,2 0 69,-5 0-334,5 0 238,-9 0 0,10-2-3,-7-2 1,5 2-24,-5-3 0,6 3 589,-6 2 1,-2 0-29,-7 0 1,-4 4 173,-7 5 1,-1 5-236,-3 15 1,1-3-161,-6 8 1,5 2-474,-5-1 0,6-1 145,-1-5 0,9-6-393,6-3 0,4-9 258,5-1 1,4-8 40,6-2 0,6-27 0,2-12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6T20:36:44.72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 1691 8245,'-8'6'1011,"1"-4"-812,7 4 1,2-7 180,3-4 0,2-8-98,2-7 1,4-6 107,-3 1 1,3-2-139,2-3 0,0 3-17,-1 2 1,1 2-131,0 4 0,-1 2 133,1-2 0,-2-3-213,-3 3 1,3-2 64,-3 1 0,3 2-92,2-6 0,-6-1 68,1-4 1,0-1-119,5 1 1,-1 4 86,1 1 1,-5 6-108,0-2 0,-5 4 36,4 1 0,-5 1 49,1-1 1,1 5-174,-1 0 181,0 0 0,-5-4-40,0-1 1,5 5 21,0 0 0,0 1 49,-5-6 0,5 5-39,-1 0 1,3 1 151,-2-6 0,-4 0-94,4 0 1,-1 1-40,1-1 1,-4 5-30,4 0 100,-3 1-157,-2-6 1,5 5 121,0 0-133,-1 7 77,-4-10 1,5 5-47,0-7 1,5 5 28,-5 1 1,1-6 5,-1-5 1,-1 1-3,5 4 0,-4-1 7,5-4 0,-7 9-12,2-4 0,-1 8 13,0-2 315,-2 5-310,5-9 14,-7 12 7,0-6 0,5 5-72,-1-2 66,1 2 0,0-6-184,0 3 191,0 3 126,-5-4-138,7 6 255,-6 0-149,6 0-50,-7-7-18,0 6-25,6-6 0,-2 7 114,5 0 0,-4 0-97,5 0 1,-5 0 1,5 0 0,-5 0 38,4 0-95,-5 0 114,9 0-90,-12 0 0,8 0 55,-5 0 18,-2 0-209,5 0 172,-7 0-141,0 0 125,6 0-48,-4 0 1,4-2 32,-6-3-94,7 4 74,-6-12-1,6 11 1,-5-4 142,3 6-128,-4-7 5,6 5 1,-6-4 7,4 6-57,-3 0 59,4 0-42,-6 0-102,0-7 119,0 6-44,0-6 18,0 7 0,0 0 21,0-6 0,5 2-107,0-5 48,0-1 0,-3-3-127,3 3 149,-4-3-362,6 11 171,-7-4 161,0-1-82,0 6 235,0-6-86,0 0 14,0-1 0,1-6 82,4-1 1,-1 0-117,5 1 1,-5-1 53,1 0-28,3 0 0,-5 2-136,7 4 131,-7-5-55,10 6 1,-10-5 93,7 3 1,-5-3 111,5 4 1,-5 0-157,5 0 0,-1-1 9,6-5 0,-5 5-4,0 1 0,-2 4 20,2-5 0,3 7-75,-3-2 1,-2-2 77,1 2 0,1 0 5,5 5 0,0-1 29,-1-4 1,1 3 6,0-3 1,-1 2 70,1-2 1,0 3-113,0-2 1,-1-3 54,1 2 1,0 0-47,-1 5 1,1 0 1,0 0 0,-1 0 90,1 0-284,0 0 164,0 0 0,-2 2-1,-4 3-1,-2-4 0,-7 8-6,0-5 270,0-2-213,0 11 73,0-5-45,0 7 106,-7 0 0,1-1-129,-4 1 0,2-5 168,3 0 0,-2 0-161,-2 4 0,-3 1-53,7 0 1,-6-1-96,1 1 1,-1-5 94,1 0 1,-3-2-95,3 2 115,-3 3 1,-2-7 17,1 4 1,4-2-63,0-3 1,5-3 145,-5 3 0,5 1-183,-4-1 0,5 2 81,-1-3 1,-1 0-194,1 5 0,-2-4 115,3 5 0,2-5-250,-3 5 270,3-7 1,2 5-51,0-3 39,-6-3-6,4 4 69,-4-6-82,6 7 168,0 1 0,-2 5-129,-3-3 229,4 3-177,-6-5-91,7 0 0,0 1-46,0-5-19,0-2 101,0 5 4,0-7 250,0 0-273,7 0 66,1 0 1,5-2-30,-3-3 1,-2 3-6,-3-2 1,1-5 9,4 0 1,3-5-4,-3 0 1,-2-1-10,2 0 0,0 1 10,4-1 1,1 0 104,0 1 1,-6-1-109,1 0 0,0 1-6,5-1 1,-1 5 23,1 0 1,0 2-117,0-2 0,1-3 91,3 3 0,-2 2-6,2-2 1,-1 2-1,2-2 1,-2-1 4,6 6 0,-6-5-5,2 5 0,-2 1-7,2 4 1,-4 0-67,4 0 1,-9 0 72,-1 0 1,-2 1 16,2 4 0,1-2 43,-6 7 1,2-7-3,-3 2 0,0 2-51,6-2 1,-7 1-5,2-1 1,-2-3-308,2 3 304,-3-4 0,4 1-7,-6 3-4,0-4 134,0 13 0,-5-6-135,0 6 1,-5 1 181,6 0 0,-8 0-36,2-1 0,-3 6 87,-1-1 1,-1 1-3,0-5 1,-1-1-75,-4 1 1,4 0-39,-4-1 1,2-4 19,-1 0 0,2-5-166,-2 5 1,2-2 145,3 2 1,-1 3-204,0-3 0,2-2-3,3 2 0,-3-2-136,4 2 191,-4 3 0,-1-10 31,5 7-32,2-7 22,1 3-59,4-6-12,-5 0-3,7 0 214,7 0-130,1-6 1,2 3-91,0-7 1,-7 5 56,2-5 63,3 7 0,-1-10-33,2 3 0,4 2 57,-3-2 1,-2 5 41,2-5 0,0 5 153,5-4 0,-1 5-96,1 0 0,1-3-73,4 2 0,-2-1-29,7 1 0,-6 1 28,6-5 1,-1-1-47,6-5 1,-6 5 40,1 0 0,-1 1 146,5-6 0,-6 5-158,-3 0 0,1 7-17,-1-2 1,-6 2-273,-4-2 283,0 3 0,0-4-255,0 6 259,-7 0-373,3 0 262,-6 0 0,0 2-3,0 2 0,0 0 34,0 5 1,0 1 15,0 5 0,-6 5 127,-4-1 1,-3 7-83,-2-1 0,-4-2 146,-1 1 1,-1-4-89,1 4 1,2-4-60,-6 4 1,4-1 30,-4 2 0,1-2-134,-2-4 1,3-2 39,2 2 0,4-3-70,-4-1 1,5 0 95,5 0 1,-1-6-12,6 1 0,-5-5-62,5 5 23,1-7-400,4 4 298,0-7 0,6-2 203,4-3 0,3 2-93,2-7 1,1-5 158,4-4 1,1-1 57,3 5 1,2 1-139,-6-1 0,6 2 58,-1 3 0,-4-3-27,-1 3 0,1-3 161,-2-1 1,1 1-100,-5 3 0,-1-3 86,1 3-43,0 3-110,-1-6 0,1 12 17,0-4 0,-5-2 8,-1 2 0,-4 0-51,5 5 0,-5 0 105,5 0-137,0 0 1,-1 0 104,1 0-294,-7 0 131,11 0-324,-13 0 367,6 7-1,-7 1 1,0 7 94,0-1 1,-2 1-92,-3 0 0,2 0 141,-7-1 1,0 6-119,-4-1 1,2 6 22,-3-5 0,4 4 14,-9-4 1,-1-1 7,2-4 1,-6 3-13,6-3 1,-3 4-8,3-4 1,2 0-58,-2 4 0,-2-2 53,1-3 1,5-4 26,5 0 0,2-5-18,-2 5-25,4-7 28,6 3-282,0-6 0,2-1 85,2-4 1,5 2 129,5-7 0,3 3 49,2-7 0,3 2-68,2-8 0,4 4 140,-4 1 1,4 1-121,1-1 0,-1 0 135,-3 1 0,1 4-39,-7 0 0,3 7-2,-3-2-54,-2 3 0,4 2-9,-6 0 1,-6 0 243,1 0-216,-7 7 1,9-4 281,-7 7 0,0-5-87,-5 5 1,0-6-10,0 6 1,-7 2-54,-3 7 0,-3-2-190,-1 2 0,-8 2 64,-2-1 0,-4 0 91,-1-6 1,1 1-238,3 0 1,-1-1 109,7 1 1,-1-5-173,5 0 1,1-7 31,-1 2 0,5 1-335,0-1 92,7 0 259,-10 2-23,11-6 1,2 6 57,10-7 0,3 0 230,2 0 0,6-7-80,4-2 0,2 0 87,3 0 1,-2 4-82,-4-5 1,4 7-103,-4-2 0,-1 3 115,2 2 1,-7 5 96,1 0 0,-2 5 18,-3-5 1,1 6 230,0-1 1,4-2 16,1 2 1,0-2-102,-6 2 0,-1-2-267,-3-3 194,3-3-176,-11 4-157,4 1 0,-6 1 131,0 6 0,-5 1-112,1 0 0,-6 0 26,5-1 0,-7 1 75,3 0 1,-4-6-110,-2 1 0,5-2 96,0 2 1,0 2 25,-4-7 1,-1 6 6,0-1 0,1-2-151,-1 2 1,-5 0 194,1 4 1,-1-4 1,5 0 0,1 0-100,-1 4 0,5 1 29,0 0 1,2 4 85,-2 1 1,-3 1-75,4-1 0,2-4-59,2 4 1,-1-2 70,1 1 0,-2-2 6,2 2 0,4 2-20,-4-1 0,1 1 1,0-1 0,2-4-75,-3 4 1,-1 3 68,1 1 0,-5-1 63,5 2 1,-7-1-69,3 5 0,-4-1-59,-2-3 1,3 2 67,-2-2 0,2-2-69,-7 1 1,1-1-109,-2 2 0,2-4 97,-6-6 1,4-1-156,-4 1 0,-1-5 47,-4 0 1,-1-2 14,1 2 0,0 3 50,-1-4 1,1 4 138,-1 2 0,6 0-18,-1 0 1,2 1 136,-1 4 1,-2-4-167,6 3 0,-4-2 28,4-3 1,-1-4-78,1 0 0,4-7 71,-4 2 1,4-3-459,1-2 277,1 0 1,-1-5-65,0 0 84,7-6 178,-5 2 1,10 1-50,-7 3 307,7-3-299,-4 7 1,6-6 9,-4 7-231,3-6 1,-6 4-16,3-3-312,3-3 319,-11 0 1,10-2-1455,-7 0-1314,7 7 497,-4-4 1,7 6 2476,0-4 0,-6-3 0,-2-7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33:05.34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45 74 8521,'0'-21'-76,"-7"9"59,-3-3 1,4 9 309,1-4-43,-3 7 138,6-4-418,-5 7 1,14 2 63,3 3 1,4-4-208,6 4 1,3 2 198,6-2 0,1 0-52,-1-5 1,7 1 133,3 4 1,5-3-92,5 3 1,0 1 167,10-1 0,-3 0-42,7-5 1,3 0 22,-3 0 0,4 5-40,-8 0 0,8 0 1,-8-5 0,5-5-5,-1 0 0,-2-5 1,2 5 1,-9 0 347,-5 5-342,4 0-32,-8 0 1,6 2 154,-7 3-83,0 3-117,7 7 1,-4 0-90,7-1 1,-5 1 93,5 0 1,-2-1-163,2 1 1,2-5 126,-7 0 0,0-7-26,-5 2 0,0-4-56,0-1 1,-5 0 72,0 0 1,-8 0 113,-1 0 0,-3 0-49,-7 0 1,0 0 124,-6 0-54,1 0 1,0 0-100,-1 0-127,1 0 1,0 0-108,0 0 0,-6 0 129,1 0 0,-5 0-200,5 0 283,-7 0-10,10 0 12,-11-6 253,4 4-81,-6-4 353,0 6-941,0 0 305,0 13 0,0-3 192,0 9 1,0 4-94,0 2 0,0 1 4,0-2 1,0 4 25,0-4 0,2-1 27,3 2 0,-3-1 26,2 6 0,-2-1 3,-2 0 0,5 1 6,0-1 0,0 1 12,-5-1 1,5-4-136,0-1 1,4-6 63,-4 2 1,2-6 73,-2-4-86,-4 3-18,6-11-50,-1 4-18,-4-6-1664,5 0 774,-7 7-527,6-5 1,-6 4 1463,0-6 0,-6 0 0,-9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33:06.98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43 88 8467,'-14'0'0,"4"0"-606,0 0 0,7-1 376,-2-4 0,5 2 390,5-7 0,-2 6-84,7 0 1,0-3 147,4 2 1,1-6-3,0 1 0,4 3-147,1 2 1,6-1 116,-1 1 0,-1 0-57,6 5 1,-4 0 22,8 0 1,4 0 61,1 0 1,0 2-4,5 3 0,2-2-80,8 7 1,1-5 20,-6 4 1,2 1-188,-2 5 1,-3 0 103,3-1 0,-4-1-108,-1-3 1,0 2 75,1-8 1,-6 1 39,0-5 0,-5 0-35,5 0 0,-6 5-20,1 0 0,-3 0 29,-1-5 0,-1 0 10,1 0 1,-6 0 26,1 0 0,-3 0-25,3 0 0,1 0-63,-6 0 1,-1 0 29,-4 0 0,5 0-6,-1 0 1,1 0-39,-5 0 1,4 0-7,1 0 0,1 0 42,-1 0 0,-4 0-16,3 0 0,-1 0-37,2 0 0,-4 0 24,4 0 1,-4-2-38,-1-2 0,-5 2 35,0-3-2,-7 3 1,5 2 52,-3 0-7,-3 0-29,4 0 21,1 0-329,1 7 296,0-5 0,0 4-308,-3-6 375,-3 0 440,4 0-294,-6 0-3,0 0 1,-6 0-141,-4 0 1,-3 7 29,-2 2 0,-1 4-120,-4 2 0,4 2 130,-4 2 1,4-1-291,1 7 1,2-6 51,3 6 1,-3-7-93,3 1 1,2 4 180,-2 2 1,-4-1 55,-6 6 1,-6 2-37,2 12 0,-9 7 110,-1 3 1,-6 3 30,6 2 1,-7 0-122,2-1 1,-2 0-158,2-5 0,-2-2 214,7-7 1,0-1-15,4-4 0,6-2 31,-1-2 0,7-3-3,-1 8 1,-3-8 18,3 2 0,-1 2 170,6-1 1,-1-1-4,0-5 0,0-1-123,1-3 1,-1 1 16,0-7 0,6 1-124,-1-5 0,5-1-262,-5 1 93,7 0-353,-10 0 183,11-7-375,-11 5-1412,11-12 1510,-4 6 0,7-7-715,4 0 1303,4-7 0,12-14 0,2-10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33:07.7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824 59 8553,'-23'0'-1903,"7"-5"2463,6 1-332,7-8 1,-4 4-106,7-7 116,0 7 17,0 2-101,0 6-88,0 0 0,-2 6 239,-2 4 0,2 5-121,-3 4 1,3-1 109,2 7 0,0-6-77,0 6 1,7-1-47,3 6 0,3 1-54,1 3 1,3 2 1,2 3 1,-2 4 14,2-4 1,-1 3-28,2 2 1,-4 0-180,4 1 1,-9-6 88,-1 0 0,-2-8-65,2-2 1,-3-1 148,-7-8 1,0-6 197,0-4-55,0-6 304,0 2-428,0-6 1,0 2 155,0 3-306,0-4 1,-5 7 111,0-3 0,-5-1-318,5 5 1,-6-4 62,1 5 0,-5 1 154,-4 9 1,1-2 54,-7 7 1,5-6 117,-4 6 0,4-3-81,-4 3 0,1 3 23,-1-4 1,-4 4-117,3 1 0,1 6 101,-6-1 1,3 12-193,-13-2 0,6 10 65,-5 0 0,0-2 25,-5 2 0,0 0-13,-1 4 0,1 1 316,0 0 0,7-7-65,2-3 0,4-5 216,2-4 1,6-4-276,3-7 1,9-1 6,1-4 1,7-7-399,-2-8 33,3-5-382,2 2 295,0-6-768,0 0 1,-6 7 0,-2 1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33:08.38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43 1397 8514,'-15'-6'-273,"5"-1"273,0-2 95,7-5 1,-2 6 13,10-6 1,5-6 27,9 0 1,4-6-63,7 2 1,1-9-7,3-1 1,-1-7 8,6 2 0,-5-5 8,5-5 1,2 1 310,8-6 0,5-4-392,10-6 1,-2 0 291,6 5 1,-6 1-131,2-1 0,-5 5-154,-5 0 1,-5 7 91,-10-2 0,2 10-200,-7 4 0,-1 4 135,-9 2 1,3 6-79,-8 3 1,-1 4-97,-8 1 1,1 1 57,-6-1 0,5 0 325,-5 0 1,5 6-265,-5-1 0,4 0 3,-4-5 82,0 7 4,-5-5 118,0 12 38,0-6-453,0 7 8,0 0 64,7 0 104,-6 0 10,6 0 1,-2 2-45,0 3 27,0-4 1,-4 7-10,4-3 6,-3-3 92,4 4 63,1 1-48,-6 1 1,8 5 22,-4-3 0,-4 3 176,4-3 1,-3 5-97,-2 4 0,5-1 223,-1 7 1,3-1-126,-2 5 0,-3 1-25,2-1 0,3-1-236,-2-3 0,5-3 337,-5-2-179,6-4 34,-3 6-50,0-14 174,-1-2-60,-7-6 0,2-6-694,2-4 0,-2-3-1659,3-2 2107,3 0 0,-6-6 0,4-2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33:14.4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 1 8563,'-8'0'902,"1"0"-238,7 0-665,0 0 64,7 0 1,1 5-3,7 0 0,0 0 104,-1-5 0,3 0 24,2 0 0,-1 0 7,7 0 0,-1 0 8,6 0 0,-1 0-72,0 0 1,2 0 18,4 0 0,-4 0-120,3 0 1,4 0 128,1 0 0,2 0-188,-2 0 0,5-2 117,0-3 1,2 3-22,8-3 0,-5 4-26,5 1 0,-7 0-7,2 0 0,-3 1-18,-2 4 1,3-1 49,-3 5 1,4-5 79,-9 1 1,3 1-78,2-1 0,-1 5 183,-4-5 1,2 0-151,-7-5 1,5 1 45,-4 4 1,5-3-74,0 3 0,-3-4 8,2-1 0,-1 2-83,1 3 1,2-4 63,-7 4 0,5-3-75,-4-2 1,-1 0 74,-5 0 1,1 0-33,-1 0 0,1 0 22,-1 0 0,-1 0-159,-4 0 0,2 0-95,-6 0 0,5 0-339,-6 0 1,1 5-242,-6 0 0,-4 5 309,0-5 1,-7 6 469,2-1 0,-10-4 0,-3 1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33:14.86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8538,'8'0'292,"5"7"0,-3-4 678,10 7-543,3-7 0,6 9-173,1-7 0,-1 0-183,0-5 0,2 0-55,4 0 1,2 0 141,7 0 0,0 1 47,1 4 1,7-3-3,7 3 0,6 1 49,8-1 1,12 6-252,4-1 0,4 3 202,0 2 0,-3-2-106,3-3 1,-4 3 124,0-3 1,-6-2-279,0 2 1,-13-7 138,-1 2 0,-4 1-843,-6-1 0,-3 5 409,-12-5 0,-5 5-992,0-5 1343,-6 6 0,3-9 0,-7 3 0,1-4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33:15.8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59 16 8400,'-15'0'-1444,"6"0"1111,-1 0 1292,7 0-125,-4 0 46,0 0-459,6 0-346,-6 0 129,7 0 227,0 0-107,7 0-295,1 0 218,0-7-49,5 5-32,-5-4 1,9 6 33,2 0 0,-1 0 6,7 0 1,1 0 100,8 0-12,-3 6-104,12-4-5,-12 11 93,11-11-258,-11 4 44,12 1 0,-7-6 233,3 4-374,3-3 223,-11-2 1,12 0 102,-4 0-370,3 0 234,3 0 1,0 5 103,4 0-335,4 0 204,5-5 1,1 5-188,0 0 186,0-1 0,-7-4-201,-3 0 0,-3 0 112,-2 0 1,-7 0-80,-2 0 0,-1 0 54,-5 0 1,4 0-6,-8 0 1,1-1 21,-2-4 1,2 3 103,-6-3 0,1 4-101,-1 1 1,-4-5 21,4 0 1,-2 0-13,1 5 0,-2 0 22,2 0 1,2 0-53,-1 0 0,1-5 44,-1 0 0,-2 0-52,6 5 1,1 0 35,4 0 1,-1 0 150,-4 0 1,4 2 83,-3 3 0,1-4-65,-2 4 1,4 2 30,-3-2 1,-3 1-118,3-1 1,-5-3 152,4 3 1,-6-4-105,2-1 0,-4 0-186,-1 0 1,-6 0 229,1 0-1507,-6 0 237,2 0 1,-9-6 1092,-7-4 0,-13 4 0,-14-1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33:17.99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324 45 8276,'0'-10'749,"0"0"-491,0 7 128,0-4-350,0 1 4,0 4 184,0-5 69,0 7 1105,0 0-1228,-7 7 1,4-4-315,-7 7 109,0 0 1,0 9-145,1 1 0,-1 0 144,-5-6 0,2 1-62,3 0 0,-3-1 42,3 1 1,-3 0 80,-1 0 1,-1-1-20,0 1 1,0 0 2,1-1 0,-1 1-6,0 0 1,2-1 3,3 1 1,-1-5 216,6 0-201,-6-7 4,9 4 214,-4-7-193,6 0 968,0 0-880,-7 0-263,5 0 241,-4 6-85,6-4 32,0 4 51,-7-6-298,6 0 252,-6 7-8,7-6-309,0 6 274,0-7 643,0 0-617,7 0 62,-6 0 33,6 6-1,-7-4-301,6 5 265,-4-7 28,5 0 139,-7 0-206,6 0 0,-3 1 299,7 4-36,0-3-269,5 4 1,-1-6 368,1 0-345,0 0 1,4 0-162,1 0 170,6 0 1,-8 0-5,7 0 0,-6 0-28,6 0 1,-3 0 104,3 0-263,3 0 160,-12 0 1,10 2-109,-6 3 120,-1-3-55,-4 4 0,0-6-28,0 0 42,-1 0-13,1 0 142,0 0-134,-1 0 1,3 0 68,2 0 171,-2-6-222,4 4 1,-6-5 133,-1 7 40,1-6-41,0 4-94,-1-4 70,-6 6-220,-1 6 153,-7 2 7,0 1-798,0-3 281,0-6 141,0 7-2209,0-6 736,-7 6 789,-1-7 961,-6-7 0,-1-14 0,0-10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33:18.66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29 8221,'-7'-8'257,"5"2"453,-4 6 40,6 0 78,0 0-754,0 6 0,2-4 110,2 3 0,0-4 6,6-1 0,-1 0 125,6 0 378,6 0-367,-4 0 0,5 0 407,-2 0-485,3 0-30,6 0 0,-4 0-89,-1 0 120,1 0-1,4 0-175,1 0 56,6 0 1,-5-4 243,3-1-517,-3 0 155,-8-2 1,3 6-43,-7-4-247,1 3 160,-5 2 96,-1 0 0,-4 0 118,0 0 33,-7 0-61,4 7-29,-1-6-170,-4 6 182,11-7 0,-10 0-1,7 0-29,-7 0 1,6 0 86,-4 0-282,-4 0 11,6 0-28,-7 0 222,0 0 23,0 6 0,-2-2-25,-3 5 0,2-4 10,-7 5 1,2 0 15,-2 5-87,-3-1 55,5 1 0,-7 1 104,0 4-103,1-4 1,-1 5 1,0-1-81,1 0 71,-1 6 0,0-8-57,1 6 1,1-6 54,3 2 0,-3 1-37,3-1 1,2-1 30,-2-4 0,5-2 109,-5-3 0,5 1 53,-5-6 328,7 0-550,-10-5 173,12 7-1315,-6-6 560,7 6-2030,0-7 1250,-7-7 1414,6 6 0,-12-12 0,5 4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33:19.69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74 8406,'0'-10'-10,"0"1"0,0 4-106,0-5 326,0 0 391,0-5-209,0 7-288,0 2 157,0 6 328,0 0 50,0 6-397,0-4 0,0 11 91,0-3 0,0 8-107,0 1 0,0 1-243,0-5 0,0 4 144,0 1 1,0-1-135,0-4 1,1 0 230,4-1-555,-3-5 0,6 2-24,-3-6 11,-3 0 1000,4-5-451,1 0 0,-6-2 368,4-3-93,3 4-238,-6-6 0,6 7-43,-3 0 1,-2 0-115,7 0 0,-5 0 73,5 0-242,0 0 1,4 0 11,1 0 0,-5 5 89,0 0 1,0 0-26,4-5 1,1 1 40,0 4 0,-1-3 113,1 3 0,1-3-108,4-2 0,-4 0 27,4 0 1,3 0-37,1 0 0,-1-2-4,2-3 1,-7 3-95,1-3 0,-2 4 187,-3 1-204,1 0 0,0 0 142,-1 0-194,1 0 169,0 0-44,-7 0-56,5 0 67,-11 0 0,6 0 20,-3 0-21,-4 0 0,7-5 120,-3 0-110,-3-6 0,6 9 18,-3-3-2,-3 3 261,4-4-151,-6 4 358,0-4-87,0 6-227,0 0-136,0-7 0,0 4 48,0-7-16,0 7 57,0-10 23,0 11-184,0-11 123,0 11-203,0-4 153,0 6 46,-6 0-246,4-7 223,-5 6-98,7-6 101,0 7-208,0 0 142,0-6 66,0 4 0,-1-4-68,-4 6 1,3-2 45,-3-3-164,4 3-313,1-4-262,0 6-1831,0 0 1718,0-7 474,0 6 1,0-8-657,0 5-229,0-5 1217,0-5 0,-7-1 0,-1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6T20:34:54.8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0,'15'0,"8"0,11 5,9 11,16 12,7 11,2 3,-5 0,-10-3,-12-8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6T20:36:45.85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59 1 8409,'0'8'-2247,"0"5"2235,0-12 164,0 6 81,0-7 340,0 0-127,0-7-159,0 6-74,0-6 22,0 7-361,0 0 261,-6 0-211,4 0 127,-4 0-51,6 0 1920,0 0-1207,-7 0-177,5 0-291,-4 7 0,1-4 102,0 7-427,0-7 330,5 4-357,0-1 0,-1-4 12,-4 3-203,3-4-139,-4-1 93,6 0-78,0 0 0,0-6 1,0-2-1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33:20.40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192 0 12335,'-9'7'187,"3"-6"-299,6 12 53,0-11 61,0 11-60,0-5 172,0 1 269,0 4 47,6-12 44,-4 12-390,11-5 0,-10 2 83,7 0-138,-7 0 91,11 5 1,-11-6 93,7 1-431,-7 0 185,3-2 0,-1 0-235,0-3 164,0-3 14,2 4-25,-6-6-52,6 0 386,-7 0 1965,0 0-1973,0-6-310,0 4 312,0-4-274,0 6-53,0 0 133,-7 6 0,1 2-3,-4 7 1,-2-5 51,8 0-189,-8 6 46,4 0 0,-7 12 463,1-3-189,-1-4-100,0 7 0,0-6 445,1 8-223,-1-1 36,0 1-330,1-1 73,-1-6 0,2-2 150,3-6-566,-3 0 240,11-7 0,-6 3 172,3-6-453,4 0 137,-6-5-1511,7 0 872,0 0 482,0-7 1,0-1 375,0-6 0,-6-8 0,-3-1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33:21.19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309 16 8267,'8'-7'-1038,"-1"5"746,-7-4 0,1 6 7,4 0 600,-3 0-162,4 0 1,-6 0 3466,0 0-3578,-6 0-60,-2 6 98,-7 9 1,-5 1 8,1 4 1,-2 1 65,1-1-91,4 6 0,-12-8 31,3 6 0,3-4 99,-3 5-339,7-7 218,-3-4 0,6-2 58,0-7-241,1-1 51,6 3 1,-1-5 129,4 3-12,4-4 101,-6-1 195,7 0-176,0 0-171,0 7-7,0-6 135,0 6-238,0-7 180,0 0 172,7 0-219,1 0 1,7 0 30,-1 0 0,1 0-3,0 0 1,1 0-70,4 0 1,-4 5 72,4 0 1,-4 1 169,-1-1 1,1-2-108,4 7 1,-4-2-31,4 2 1,-2 2-2,1-8 1,-3 3 8,4-2 0,1-3 0,-1 2 0,4-2-16,-4-2 1,4 0-132,-4 0 0,0 0 140,-6 0 1,1 0-90,0 0 0,-5 0 119,-1 0 64,-5 0-113,9 0-12,-12 0-310,6 0 205,-7 0-1903,0 0 1431,-7 0 0,-1-2-2388,-7-2 2899,7-5 0,-11-12 0,2-2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33:21.78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 0 8794,'-8'0'1290,"2"0"-1100,6 0 0,0 2-146,0 3 110,0-4 175,0 6 9,0-7-78,6 0 0,2 0 0,7 0 0,0 0-38,-1 0 24,1 0-105,6 0 1,2 0 180,7 0-149,6 0 2,-5 0 1,11 0-113,-3 0 201,4 0-101,1 0 0,-2 0-134,-2 0-106,-5 0 191,-5 0-325,-1 0 151,-6 0 0,3 0 58,-6 0 0,-5 0-49,-6 0 0,-4 0 95,5 0-286,-7 0 259,4 0 193,-7 0-167,0 6-4,0-4 29,0 5-128,0-7 117,0 6-48,0-4 1,-2 4 5,-3-6 1,4 2 33,-4 3-204,-3-4 156,6 6 1,-11 0 96,3 2-82,-3 4-31,-2 2 74,-6 6-53,5-4 0,-7 9 15,3-7 184,4 8-93,-12-11 0,12 5-50,-4-6 152,4-1-82,8 1 1,0-5 13,3 0-84,3-7 68,-4 4-234,6-7-147,0 0-34,-7 0 224,5 0-2399,-4 6 1173,-1-4 1287,-1 4 0,-7 1 0,1 1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33:22.69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 0 8662,'-8'0'755,"1"0"-390,7 0-919,0 0 693,0 7 122,0 1-151,0 7 0,5-1-38,0 1 8,0 0-19,-5-1 1,0 6 98,0 0-223,0-1 57,7-11 0,-6 5 204,4-3-276,-3-3 62,-2 6 0,1-12 37,4 4 49,-3-3-49,4-2 241,-6 0 824,0 0-859,7 0-24,-5 0 29,4 0 61,1 0-84,1 0 1,2-2 25,-1-3-118,1 4 1,5-6-112,0 7-3,-1 0 1,1 0 218,0 0-380,-1 0 100,1 7 1,0-6 191,-1 4-303,1 3 74,0-6 1,0 10 84,-1-8 0,1 1-18,0-5 1,1 0 326,4 0-156,-4 0 0,12 0 190,-4 0-291,4 0 0,-4 0 62,1 0-158,-7 0 109,3 0 0,-6 0 104,0 0-256,-1 0 167,-6 0 1,1 5 74,-4 0-274,-4 0-24,6-5-81,-7 0-249,0 0 426,6 0 20,-4 0 0,4-2-21,-6-2 538,0 2-297,0-11 1,0 10 218,0-7-360,7 6 36,-5-2-74,4-1 95,-6 6-44,0-6-222,0 7 279,0-6-11,0 4-103,0-11 32,-6 5 0,4-2 34,-3 0-30,3 0-16,2-4 1,0-1 9,0 0-248,-6 1 243,4-1 1,-4 0 20,6 1-20,0 5 93,0-4 20,0 12-101,-7-6-91,6 7 81,-6 0 1,7 0-1575,0 0 0,7 7 0,1 1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33:23.3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44 457 8172,'-8'0'121,"-5"0"649,12 6-56,-12-4-362,11 4 13,-5 1-403,7-5 89,0 4 1,2-8 67,3-2 1,-2-6 88,7-10 0,0 4-105,4-4 0,1 2 55,0-1 1,-2 2-40,-3-2 1,3-3 27,-3 3 0,3-2 36,1 1 0,1 2-143,0-6 0,-1 6 69,1-2 1,0 4-150,0 1 180,-1 0-144,1 1 1,-7 4 84,-3 0-53,3 7 92,-6-4 8,4 7-12,-6 0 863,0 0-781,0-6 111,0 4 89,0-5-238,0 7 143,0 0-356,-6 0 261,4-6 14,-4 4-133,-1-11 1,4 10-58,-7-7 103,7 7 33,-10-10 1,9 11-4,-5-3-54,5 4 0,-4 1 14,3 0-226,4 0-22,-6 0 2,7 0-778,0 0 1,-6-7 0,-3-1-1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23:09.80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147 0 8016,'-10'0'1525,"1"0"-534,5 0-345,-2 0-598,6 0 379,0 0 1,0 7-105,0 3 1,1 3-63,4 1 1,-3 3-65,3 2 1,1 4-133,-1 7 1,0-1 111,-5 0 0,5 7-79,0 4 0,0 7 70,-5 2 0,5 11-152,0-1 1,0 3 49,-5-3 0,0 0-112,0 0 0,0-2 36,0-3 0,0-4-109,0-6 0,0-6 71,0-4 1,0-3 93,0-1 1,0-6 332,0 1-189,0-7-34,0 3-51,0-13 331,0-1-108,0-7-196,0 0 0,-5-2-291,0-3 195,0-3 0,3-8-137,-3-4 0,2 2 44,-7-7 1,5 1 15,-4-5 1,4-1 45,-5 1 1,0-1 126,-5 1 0,6 1-60,-1 4 0,0-2 172,-5 6 1,5 0-66,1 6 0,5 4 72,-1 0-193,-3 7 165,7-10-660,-6 11 180,7-4 94,0 6 338,7 6 0,-1 2-134,4 7 1,3 6 222,-3 4 0,-2 2-86,2 3 1,0 6-64,4 3 0,1 3-6,0 3 0,-5-1-56,-1 0 1,1-5 75,5 0 1,-5-8 18,-1-1 0,-4-8 158,5-7 261,0 0 224,5-7 1,-2-10-280,-3-12 0,3-8 48,-4-7 1,0 0-140,0-1 1,-4-1-624,5-3 0,0-4 215,5-6 0,-1 0-1481,1 0 1,-5 0-337,0 0 1,-6 0-3122,6 0 4925,-6 13 0,9-10 0,-5 10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23:10.59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324 116 8009,'-9'-6'0,"-2"3"766,6-7 1,-1 2-241,1-2 0,3-3-163,-3 3 1,-3 2-137,-2-2 1,-3 2-209,-2-2 0,-1-1 57,-3 6 0,1 1-125,-7 9 0,2 4 170,-1 5 0,-2 3-31,6 2 1,0-3 44,6 4 0,1-4-74,3-1 1,3 0 257,7 0 1,0-1-73,0 1 0,0 0 115,0-1 0,7 6 4,3 0 0,3 1 118,1-2-309,1-2 0,5 6 0,-1-5-74,-1 1 0,0 1-73,2-6 1,-4 6 113,4 0 1,-4 1 120,-1-2 1,-5-1-114,-1 7 1,-5-6 431,1 6 0,-4-5-104,-1 4 1,-1-6-14,-4 2 1,-4-4-599,-5-1 0,-1-2 163,0-3 0,-1-4-945,-4-6 1,2-2 568,-6-2 1,6-5-1140,-2-5 1007,4-1 0,3 0-2489,3 1 2967,4-1 0,12 0 0,2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23:10.94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74 206 8068,'0'8'2210,"0"-1"-1516,0-7 1,1 0-261,4 0 0,-2-7-286,7-3 0,-5 2-44,5-2 1,-7-4-113,2-6 0,2-1-139,-3 1 1,1 4 160,-5-4 0,0 4 250,0 1-145,-6 1 1,-2 0 261,-7 5-251,0 2 1,1 14-147,-1 2 0,2 5 79,3 0 0,-1 7-7,6 4 1,-2 3 200,2 1 1,4-4-105,-4-1 1,3 1 192,2 4 1,2-1-78,3-4 1,-2 2 85,7-6 1,-2 4-92,2-4 0,3 0-264,-4-6 0,5 1-222,0 0 1,1-2-474,0-3 0,-1 1 293,1-6 0,0 0-326,-1-5 0,3-7-1148,2-2 1,-1-11 1875,7-5 0,-1-9 0,6-3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23:11.29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 22 8068,'-1'-8'0,"-4"3"818,3-3 0,-9 8-227,6 0 0,0 1-77,5 9 0,0 0-134,0 5 1,0-1-148,0 1 1,0 1 104,0 4 1,2 3-76,2 6 0,-2 7 180,3 3 1,-3 4-70,-2 1 0,5 0-117,-1 0 0,1 0-137,-5 0 1,0-6-157,0-4 1,5-4-276,0-6 257,0-3-25,-5-6 0,0-10 21,0-10 1,-5-10-32,0-14 1,0-5 65,5-1 0,0-6 281,0 2 0,2-3 61,3-2 0,-2 5 60,7-1 1,-5 13 30,5-3 1,-5 11-84,4-1 0,1 5-319,5 5 0,-5-1 143,-1 6 1,1-5-567,5 5 0,0 1 248,-1 4 1,1 0-369,0 0 1,-5 0-220,-1 0 0,1 0-572,5 0 0,-5 1-731,-1 4 2057,-5 3 0,9 7 0,-5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23:11.66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30 163 8116,'-10'0'1984,"0"0"-672,7 0-313,-4 0-666,7 0 47,0 0 0,0 6-142,0 4 0,5 9 182,0 6 0,0 3-92,-5 1 1,0 7-42,0 3 0,2 4-92,3 1 0,-4 0-58,4 0 0,2-5 38,-2 0 1,4-4 62,-4 4 0,5-8-179,-5-2 1,5-6 186,-5-8-92,6 0 1,-8-7 4,7-3 1,-2-7 353,2-8 1,2-8-74,-8-16 0,6-4-146,-5-6 1,7-5-221,-3 0 0,4-8 143,2-2 0,-5 5-366,0-4 1,0 7 155,4-3 1,1 7-812,0-2 1,-6 11 431,1 9 1,-5 6-2665,5 8 1526,-7 1 1,5 5-1676,-3 4 3185,-3 4 0,11 7 0,-5 3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6T20:36:46.8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 15 8337,'-8'0'277,"1"0"32,7 0 1827,0 0-1239,0-7-1,-6 6 153,4-6-296,-4 7-647,6 0 326,0 0 0,6 0-134,4 0 1,3 0-95,2 0 1,0 2-18,-1 3 0,7 3 348,4 7 0,3 1 218,1 4 1,5 1-297,1 3 0,6 4-22,-2-3 0,3-3-223,2 3 1,-1-1-54,-4 6 1,2-1 99,-7 1 1,2 4-109,-2 0 0,-3 7 100,4-2 0,-4 4-117,-2 1 0,-4-5 22,-1 0 1,-1-6-220,1 1 1,-1-4 129,-3-6 1,-4-3 57,4-6 0,-4-2 14,-1-3-5,0 3 1,-6-10-361,1 7 277,-7-7-224,4 4 182,-7-7 0,-2 0-1172,-3 0 0,-4 0-612,-11 0 0,2-3 1775,-6-7 0,-14-13 0,-8-15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23:12.04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 15 7946,'-7'-8'1553,"6"2"0,-6 7-1272,7 4 0,0-2 119,0 7-165,0 0 0,0 10-177,0-1 0,0 7 190,0-1 1,0 3 189,0 1 1,0 0 124,0 1 0,0-1-123,0 1 0,5-1-58,0 0 0,7-1-112,-3-3 1,4 1-243,2-7 0,0-4 83,-1-5 0,-2-7-59,3 2 1,-9-7 58,9-7 1,-4-9 24,4-17 0,-5-4 155,0-10 1,-7 2-126,2-7 0,-4 11 623,-1-1 0,0 12-304,0 2 1,-6 7 114,-4 9 0,2-1-191,-2 0 1,-1 7-927,-9 3 0,4 5-14,-4 5 0,2 3-390,-1 7 1,2 0 920,-2-1 0,2 8 0,3 1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31:27.392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486 30 9642,'0'-8'-890,"6"1"1219,-4 1 411,4 4-553,-6-4 0,0 7 39,0 4 0,0 3-89,0 7 1,0-4-16,0 4 1,-5-3 200,0 7 0,-4-1-248,4 2 0,-7-2 12,3 6 0,-4-6-140,-2 2 0,5-4 11,0-1 0,2 4 86,-2 1 1,-3 0-125,3-6 1,-3 1 52,-1 0 0,4 6-109,0 3 1,0-1 109,-4 2 1,-1 1-51,0 8 0,-4-3 81,-1 4 0,0 2 5,6 2 1,-1-1-8,0 1 0,1 0 35,-1 5 0,0 0 56,0 1 0,1 5-69,-1 4 0,5 3-13,0 2 0,1 0 13,-6 0 0,5-2 154,0-3 0,7-2-114,-2-3 0,4-2-9,1 7 0,0-6-31,0 1 0,0 3-13,0 2 1,0 3-5,0 2 1,0 4 35,0 1 0,0 1 120,0-1 0,0 3-115,0 7 1,0-7-27,0-4 1,0-2-21,0-3 1,4 0-17,1-4 0,2 1 60,-2-6 1,-2 5-16,7-5 1,-5 5 54,5-5 1,-6 6-52,6-1 1,-5 3 24,5 2 1,-2 3-34,2-3 1,1 8-70,-6-8-1,7 1 38,-3-6 0,0 2-5,0-7 1,1 0 13,5-5 0,-5 0-9,0 0 0,-2-5 56,1 0 1,5 1-56,-5 4 1,3-5 103,-2 0 1,3 0-92,-4 5 1,3 0-21,-2 1 0,1-6 23,-6 0 0,2-5-7,-3 5 1,0-6-22,6 1 0,-7-3-13,2-1 0,-2-1-35,2 1 1,-4-1 19,4 0 0,2 1-36,-2-1 1,0-1 18,-5-4 1,1 4-12,4-3 0,-3 3 74,3 1 0,-4 0 33,-1 1 0,0 1-55,0 3 1,2-3 10,3 3 0,-3-8-42,2-1 0,-2-2 77,-2 1 0,2-2-47,3-8 1,-4 1 33,4 0 0,-3-6-66,-2 1 0,0 0 44,0 5 1,1-1-18,4 1 0,-3 0 13,3 0 1,-3-1 17,-2 1 0,4 5-151,1-1 1,0-4 135,-5-5 0,0-5-51,0 4 21,0-5 4,0 2 86,0-6-109,0 0-185,0 7 278,0-6 1,0 7 0,0-3-88,7-3 0,-6 6 52,4-3-124,-3-3 41,-2 4 202,0 1 0,2-6 21,2 4 0,-2 3-143,3 2 215,3 3 0,-6 2-54,3 0 0,1-1-10,-1 1 1,0-5 70,-5 0-244,0-7 52,0 4 97,0-7-1061,0 0 758,0-7 1,0-8 181,0-9 1,-7-10 0,-1-4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31:28.67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221 1 8560,'-8'23'-1610,"-3"-2"1208,6-6 0,-5-1 507,5 1 1,-5 0 2,5 0 0,-4 4 25,4 1 0,-5-1-62,5-4 1,-2 6-102,2 4 0,2 3 61,-7 1 0,7 9-13,-2 6 1,-3 5-81,-2 4 1,4 5 110,1-4 0,-2 1-210,2-1 0,-1-3 98,1-7 1,3 0 10,-3 0 0,4 5 23,1 0 1,-5 0 152,0-5 1,0 0-144,5 0 0,-5 2 150,0 3 1,0-2 45,5 7 1,-4-2-132,-1 2 0,0-1 53,5-4 0,0-5-32,0 0 0,0 0-11,0-5 1,1 4 8,4 1 1,-1 0-139,5 0 0,-1 2 44,2 3 1,2-2-15,-7 7 0,4-2-66,-4 2 1,5 2 110,-5-7 1,5 4 132,-5-4 0,6 0-91,-1-4 1,-2-1 65,2 0 1,-5 0-91,5 0 0,-2 0 200,2 0 1,1-5-169,-6 0 1,5 1 12,-5 4 0,6-5-119,-1 0 0,-2-5 121,2 6 1,-5-8-154,4 3 0,0-3 118,0 3 1,5-4-60,-5 3 1,-1-1 27,2 1 0,-5 3-42,5 8 0,-5-3 34,5-3 1,-7 4-2,2-4 0,1-3 53,-1-2 1,5-3-44,-5-1 1,2-1 105,-3 0 1,0-4-92,5-1 1,-5-6-13,1 2 0,1 1 19,-1-1 0,0-1-17,-5-4 1,5 1-12,0 4 1,1-2-4,-1 6 1,-2 1 44,7 4 1,-5-4-34,5-1 0,-5-1 48,5 2 1,-7 1-38,2-7 1,1 3-30,-1-3 1,5-2 33,-5 2 0,5-3-15,-5-1 1,4 0 25,-4 0-23,7-1 0,-9 1 85,7 0 0,-7-6-82,2 1 0,2-5 166,-3 5 0,3 0-83,-2 4 1,-3 3 150,2 2 1,3-2 50,-2 2 21,0-2-189,1-3-2,-4-5-178,4-3 0,-6-8 140,0-2 1,-4-13-424,-1-12 0,-7-7 55,2-8 279,4 0 0,-14 0 0,4-1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31:45.293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0 1998 9513,'10'0'-1104,"0"0"1,-5 0 1026,5 0 0,-7-2 302,2-2-150,3 2 0,0-5-28,7 7 0,-1 0-30,1 0 1,0 0 5,0 0 0,-1 0-23,1 0 0,0 0 3,-1 0 1,3 2-7,2 3 0,-2-2-50,2 7 1,2 0-28,-1 5 1,6-6 24,-1 1 1,-1 0 14,6 5 0,-8-2 0,13-4 1,-8 5 30,8-5 1,2 4 16,3 2 0,-3 1 198,2 4 0,5 3-117,5 6 1,2 1-20,-2-1 1,-2-4-59,7-1 1,0 1-5,5 4 1,1-6-13,4-4 1,5 1-115,9-5 1,-3 3 146,4-8 1,-3 1-12,3-1 0,2 3-188,8-3 1,4-2 178,0 2 1,6-2-164,-1 2 1,-47-4 0,0 1 184,0-2 1,1-1-1,1 3 1,1-1 5,0 2 1,0-1-1,3 1 1,0-1-3,0 0 1,-1 1 0,4-1-1,1 2 5,0 1 0,1 0 0,1-2 0,-1 0-69,-3 2 1,0-1 0,7-1 0,0-1 52,-2-2 1,0 0 0,5 1-1,2-1-31,0-2 1,0-1 0,-1 1 0,-1-1 23,-1-2 1,1 0 0,6 0 0,0 0-356,1 0 1,0 0-1,3 0 1,-1 0 343,-2 0 1,0 0 0,1 2 0,1 1-5,3 0 1,0-1 0,-3 1 0,1-1 16,-1-2 1,0 0 0,1 2-1,-1 1 2,3-1 1,0 1 0,2 2 0,0-1-24,0-1 0,1-1 0,3 2 0,1-1 10,-5 0 0,0-1 0,6-1 0,0-1-28,-3 3 0,0-1 0,0-1 0,-1 0 28,1-1 0,0 0 1,2 0-1,0 0-26,-2 0 0,0 0 1,0-3-1,-1-1 13,1 0 1,0-1 0,5-4 0,1-2-6,-7-1 0,1 0 1,8-3-1,0 0-292,-3-2 1,-1 0 0,4-1-1,0-2 380,2-1 1,-1-2 0,-3 1 0,-1 0 23,2 0 1,0 0-1,1-2 1,0-1-69,-27 9 0,0 0 1,0-1-1,-1-1 1,0-1-1,0 0 86,29-8 1,1 1 0,-2-1 0,0 1-49,1 0 0,1-2 1,-5 2-1,1-1-7,3-3 0,1 1 1,-5 2-1,1 0-23,1 0 1,0 0-1,-5 0 1,0 0-27,3-2 0,-1-1 0,-2 1 0,-1-1 14,4 1 1,-1 0-1,0-1 1,-2 1-58,1 0 0,-1-1 1,-1-2-1,-1-1-19,2-1 1,0-1-1,-1-1 1,-1 0 65,5-1 0,0 1 0,-3 1 0,0 1-43,-2 0 1,0 0-1,-4 2 1,-1 2-158,-2-2 0,-1 0 0,-2 1 0,0 1 147,2 1 0,0 0 1,-5 0-1,-2 0 22,1 2 0,-2 1 0,-3-1 0,-1 1-51,0 2 0,0-1 0,-5 0 0,-1 0 46,1-2 0,0 0 0,-4 1 0,-1 1-2,-4 3 1,-1 0 0,0-2 0,1 1 128,-1 1 0,1 0 1,-5-2-1,0 0-135,41-15 1,-7 1 653,-13-1 0,-7 10-646,-8-5 0,-5 7 43,1-2 1,0 0 575,-5 4 1,3-1-758,-8 1 0,4-1 541,1 7 1,0-4-866,0 8 478,-6-3 0,1 17 0,-3-4 0,3 6 0,-3 9 0,-3 6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31:46.683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0 779 9594,'0'15'-421,"0"0"0,7-1 64,2 1 1,4 0 290,2-1 0,5 1-37,-1 0 0,7-2 48,-1-3 1,3 3-11,1-3 1,2 3 48,3 1 1,2 1-82,4 0 1,4 4-16,0 1 1,2 6 59,7-1 1,1 1 60,5-2 0,5 4 27,0-4 0,-1 3 35,-4-3 0,11 4-202,4-4 0,7 2 356,-2-1 1,6 3-165,-2-4 1,4 9 49,1 1 1,2 5-271,3-4 0,-43-15 0,1 0 163,3 0 1,0 0 0,0 1 0,1 0-7,-1 1 1,0 0 0,3 0-1,2 0-2,2 0 1,0 0 0,2 1 0,-1 0-7,-1 2 0,0-1 0,2-1 0,0 0-277,3 1 1,0 1 0,0-2 0,0 0 272,1-1 0,-1 0 0,-1-2 1,0 1 13,4 1 1,0 0 0,-1-4 0,1 0-6,6 3 1,2 2 0,-3-3-1,0 0 3,0 3 0,-1-1 1,3-2-1,0-1 29,0 1 1,0-1-1,3-2 1,0 0-25,0 3 1,-1-1-1,4 0 1,1 0 4,0 1 0,1-1 0,-3 0 0,1-2 6,-1-2 1,0 0 0,2-1 0,2 1-340,3 0 0,0-1 1,1 2-1,-1-1 336,-2 3 0,-1-1 0,-1-2 0,0 1-2,7 1 1,0 0 0,-6 1 0,1 0-14,5-1 0,0 0 1,-3 1-1,0-1 8,5-2 0,0-1 0,-4-2 0,0 0-4,4 1 1,0-1 0,-2-1-1,1 1-4,6 0 0,0 0 0,-1-1 1,-1-2-4,0-4 0,-1 0 1,-3 1-1,1-1 30,2-2 0,1-1 0,-2 3 1,1 0-23,-27-3 1,1-1 0,0 1 0,-1 0-1,0-1 1,0 1 14,30-2 1,0 0-1,2-4 1,-1-1-13,-32 1 0,0-1 0,0 0 0,0-2 0,0 0 0,0 0-4,3-2 0,1-1 1,-1-1-1,-1 0 1,0-1-1,0-1 4,0 0 0,0 0 0,-1 0 0,0 0 0,-1 0 0,1 0-1,0-1 1,1-1 0,-1 0 0,-1 0-1,0-1 1,0-1-170,2-1 0,-1-3 1,1 2-1,-1-1 0,0 1 1,0 0 186,-2 1 1,-1 1-1,0-1 1,31-11 0,-1 0 106,-1 2 0,-2 0 1,-2 2-1,0 0-66,1 0 1,-1 1 0,-6 1 0,-3 0-80,-2 1 1,-1 0 0,0-3 0,-1-1 61,-1 0 0,0-2 0,0 2 0,0 0 77,-2 0 0,-1-2 1,1-1-1,-1 0-57,1-3 0,-1 0 0,-2-1 0,-2 0-5,0 1 0,0 1 0,0 0 0,0 0-22,0-3 0,0-1 0,2 1 0,0 0-8,-2-3 0,-1 0 0,-1-2 0,-2 0 45,-1 0 0,0-1-128,-1-2 0,1-1 90,-1 6 1,0-1 0,-2-1 0,-1 0-3,-6 4 1,-1 1 0,4-3 0,-1-1 38,-4 4 1,-1-1 0,0-1 0,-1-1-108,0 5 0,-2 0 1,-3 0-1,0 1 237,-1 1 1,0 1-1,0 0 1,-1 1-365,35-26 1,2-2 14,-1 7 1,-9 0 495,3 5 1,-9 2-499,0 2 0,-5 0 16,-6 5 0,-4 1 513,-9 5 0,0 4-559,-5 1 0,-1 1 133,-5-2 0,-4 2-340,-1 4 1,-4 1 383,5-7 0,-1 7 0,5-3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31:47.112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0 132 12159,'7'-22'-252,"2"2"1,11 4-572,5 1 0,2 2 787,3 3 1,1-1-34,3 6 0,-1-2 100,6 2 1,-2 4-96,3-4 0,1 3-44,-7 2 0,0 5-46,-4 0 0,-1 0-13,0-5 0,2 0 34,4 0 0,-3 0 44,7 0 1,-6-5 96,1 0 0,-4 0-13,-6 5 1,-2 2 227,-8 3 0,-6 3-8,-3 7-1,-16 14 132,-9 10 1,-19 7-167,-10 13 1,-8 3-338,-7 11 1,9-4-7,-4-1 0,7-7 126,3-2 0,3-2-658,17-8 0,4-5 103,15-5 592,4-13 0,6 9 0,0-11 0,0 4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31:47.470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0 103 9670,'17'-19'-130,"2"-1"0,4 1-95,6 4 1,3 2 220,2 3 1,-2 3-76,8 7 0,-8 2 82,3 3 0,-4 3 127,-2 7 1,-4 1-22,-1 4 1,-6-4 0,2 4 0,-4 1 82,-1-1 0,-6 6-68,1-2 0,-6 4 42,0 1 0,-8 7-92,-6 3 1,-11 9-5,-9 1 1,-6 11-652,-8-1 0,-7 6-1324,-2 4 1905,-5 0 0,26-29 0,-1 0 0,-34 33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33:27.80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15 280 8502,'0'-8'-499,"0"1"1471,0 1-395,0 4-177,0-4-64,0 6-397,0 0 53,0-7-137,0 5 71,0-4-124,0 6 664,0 0 1,0 6-362,0 4 229,0-3-252,0 6 0,0-5 314,0 7-299,0-1 0,0 1 139,0 0-351,0-1-1,0 1 144,0 0 0,2-5-236,3-1 308,-4-5-219,6 9-14,-7-12 230,0 6-24,0-7 1037,0 0-1121,6 0 71,-4 0-29,11 0 0,-10 0 94,7 0-83,-7 0 1,5 0 13,-3 0-28,-3 0 0,6 0 26,-3 0-48,-3 0 43,11 0 0,-5 0 254,7 0-269,-1 0 0,1-2 85,0-3-82,-7 4 1,5-6 20,-3 7 1,3 0 48,2 0-16,-1 0 0,1 0-22,0 0 0,-6 2-166,1 3 1,-5-4 207,5 4-404,-7-3 180,10-2 1,-9 0-9,5 0 102,-5 0 0,4-2-6,-3-3 0,-4-3 231,4-6 1,2-1-85,-2 0 0,1 0-33,-1 1 0,-3-6-44,3 1 1,-2-1-69,2 5 33,-4 1 1,6-1-11,-7 0-92,0 0 0,0 1 109,0-1-44,0 7 1,5 0-2,0 3 461,0 3-252,-5-4-10,0 6-516,0 0 291,0-7 196,0 5-157,0-4 212,0 6-143,0 0-8,0 6-149,0-4 149,0 5-164,0-7 804,0 0-565,-7 0 0,4-2 64,-7-3 0,5 3-65,-5-2 0,5 0-8,-4-1 0,4 2-14,-5-7 1,0 5-156,-5-4 1,1 0 132,-1 0-108,0-4 1,1 4 31,-1-5 1,0 4-48,1 0 29,-1 7 1,0-5 33,0 3 1,6 3-166,-1-3 0,5 4 151,-5 1 0,5 0-125,-5 0 1,6 0 88,-6 0-111,6 0 84,-9 0-13,12 6-3,-12-4 0,9 4 30,-5-6 1,4 2-22,-5 3 39,7-3 1,-9 6 3,7-3 1,-1-4-66,1 4 232,3 3-166,-11 0 1,12 2 54,-4 0-58,3 0 42,2-2 0,-2 5 6,-3-3 0,4-2-127,-4 2 50,3 0 1,2 4 69,0 1 0,5-5-6,0 0 0,2-2 23,-2 2 0,-2 1 225,7-6-93,-1 6-151,6-9 0,0 9-1,0-6 0,-1 2 62,1-2-90,0-4 1,-1 6 49,1-7 1,0-5-37,-1 0 1,-1-6 17,-3 1 1,3 2 111,-3-2 1,-2 2-103,2-2 13,0-3-106,5 11 100,-1-11 1,-4 12-185,0-4 187,-7 3-291,10-4 143,-11 4 1,6-5-62,-3 7 415,-3 0-313,4 0 946,-6-6-372,0 4 161,0-4-122,0 6 173,0 0-2340,-6 0-59,4-7 1,-5 4 1684,7-7 0,0-6 0,0-7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33:29.25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59 236 8472,'0'-8'-741,"0"1"1320,0 7 768,0 0-818,0 7-406,0 1 1,0 8 182,0 4-193,0 3 0,0 6 23,0 1 0,-5-3 204,0-2-332,0 3 0,5-12 160,0 4 0,0-9-382,0-1 256,0-7-270,0 4 198,0-7 1135,0 0-959,0-7 90,0 6-190,0-6 204,7 7-207,-5 0 0,9 2 81,-6 3-84,6-4 1,-2 6 72,5-7 1,-4 0-44,0 0 0,0-2 58,4-3-39,1 4 0,0-8-62,-1 4 1,-4 4 42,0-4 0,0 3-3,5 2 0,-6 0-58,1 0 39,0 0 1,5 0-146,-1 0 1,-4-1 126,0-4 1,-5 1-19,5-5 1,-7-6 15,2-5 1,1 1-20,-1 4 0,0-5 6,-5 1 0,2-1-75,3 6 1,-4-6 73,4 0-88,-3 1-76,-2 4 155,0 7 247,0-5-257,0 11 318,0-4-135,0 6 364,0 0-180,-7 0-189,6 0-187,-6 0 167,1 0-285,4 0 75,-5 0-117,7 0 173,0 6-19,-6-4 1,3 9 146,-7-6 1,2 2-131,-2-2 1,-3 1 186,3 4 0,-3 1-91,-2-6 0,1 7 90,-1-2 0,-1-2-103,-4 1 0,4-4 0,-4 5 1,9-7 121,1 2 12,0-3-329,-5-2 133,1 0-120,-1 0 0,0-5 135,0 0 0,6-1-131,-1 1 1,7 1-29,-2-5 1,-2 4-116,2-5 1,0 0-31,5-5 1,0 1 135,0-1 0,0 0 38,0 1 1,0 4-116,0 0 277,0 0-204,0-4 221,7-1 0,-4 5-7,7 0 1,-5 7 326,5-2-223,-1-3 1,6 0-82,0-7 0,4 2 61,1 3 0,5-3-101,-6 3 1,2 2 25,-1-2 1,-2 7-4,6-2 0,-6-1-33,2 1 0,-4 0 5,-1 5 1,0 5-18,-1 0 1,0 6 13,-5-1 1,3-2 55,-7 2-139,6 0 1,-8 3 122,7-3-179,-7 3 0,6-12 138,-4 4-316,-4-3 459,6-2 33,-7 0 0,0 1 63,0 4 0,0 4-150,0 5 1,-2-4-173,-3 0 1,2 0 127,-7 4 1,5-1 193,-5-3-76,7 3-131,-10-11 1,10 4 253,-7-6-45,7 0-138,-4 0 1,6 0 76,-4 0-262,3 0 177,-5 0-71,7 0 0,-1 0 107,-4 0-62,3 0-81,-4 0-330,6 0-857,0 0-388,-7 0 1111,6 0 1,-8 0-2048,5 0 0,2-1 2474,-3-4 0,-10 3 0,-1-4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33:30.22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74 15 8336,'-10'0'-2192,"0"0"2406,7 0-106,-10 0-128,11 0 106,-5 0 189,7 0 234,0 0 0,-4-1-59,-1-4-81,0 3 0,3-4 64,-3 6-293,4 0 123,-6 0 20,7 0 117,0 0-205,7 0 0,1 0-96,6 0 0,1 6 287,0 4 1,6-2-96,4 2 0,1 0 102,-2 4 1,9 6-78,-4 0 0,9 1-81,-4-2 0,7-2 193,-2 2-401,4-2 79,1-3 127,0-5-562,0-3 394,7-6 0,-4 0 237,7 0-244,-7-6-26,-3 4 1,-3-6 92,-7 3-290,7 3 112,-16-4 0,7 6 176,-12 0 69,6 0-118,-16 0 1,10 0 427,-11 0-196,4 0-115,-4 0-348,4 0 304,-12 0 2,6 0-316,-1 0 321,-4 0 3,5 0-1633,-7 0 492,0 0 984,0-7 0,-7-1 0,-1-7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6T20:36:48.03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38 0 8296,'-14'0'1211,"5"0"-391,3 0-307,-1 0 162,6 0 0,6 0-209,9 0 1,4 2-62,-3 3 0,0-2-102,-1 7 0,1 0 29,0 4 1,1 8 183,4 2 0,-2 4-84,6 1 1,-4 5-119,4 1 1,-4 6 92,4-2 1,-4 0-152,4 5 1,-6-10-240,2 6 0,-4-3 192,-1-3 0,-2 1-113,-3-6 0,1 1 49,-6-1 0,5-6-128,-5-4 0,0-2-296,-5-3 214,6 1 0,-4 0 13,3 0 1,-3-6 63,-2 1-111,0 0 0,0 0 155,0 0-274,0-7 67,0 3 85,0-6-146,0 0 277,0 7-92,0-5 44,0 4 5,0-6-23,0 0 7,0 7-13,0-6 6,0 12 0,1-6-5,4 3 164,-3 3 1,6-5-149,-3 7 0,-4-6 197,4 1 1,3-7-45,2 2 0,-2-1 52,2 0 0,0-2-165,5 3 0,-1-3 47,1-2 0,0 0 13,0 0 0,1 0-1,3 0 0,-1 5 201,7-1 0,-5 8-199,4-2 1,-6-2-63,2 2 1,1-7-48,-2 2 0,1-4 102,-5-1 0,-1-8-65,1-6 1,0-3 63,0-7 1,-1 4-30,1-4 1,0-1 0,-1-4 0,1 1-61,0 3 0,1 3 125,4 2 1,-2 2 12,6-6 0,-4 6 112,4-2 0,1 2-161,4-2 1,-4 2 155,-1-6 1,-1 6-119,1-2 0,-1 2 141,-3-1 0,-4 3-122,4-4 1,-5 8 79,-6 3-79,4 5 0,-11-4-144,3 3-88,-3 4 170,-2-6-164,0 7 1,0 2-588,0 3 0,0-2 354,0 7 1,-5 0-2108,0 4 0,-7-1 250,3-3 2155,-5 3 0,-13-5 0,-4 7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33:30.97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 74 8529,'0'-8'-311,"-6"1"1209,4 7-304,-4 0-288,6 0 1,1 2-154,4 3 0,-2-2 103,7 7 1,0-2 7,5 2 0,-1 3 57,1-3 0,6-2 9,4 2 0,3-7 10,1 2 0,7 1 61,3-1 1,5 2-119,5-2 1,-3-4 13,3 4 1,-3-1-173,-2 1 1,-2-4 131,-3 4 0,2 2-228,-6-3 1,0 1 34,0-5 0,-4 0-149,3 0 0,-3-1 31,-1-4 1,4 2-44,0-7 1,-4 0 111,-6-5 0,1 1 38,4-1 0,-6-5 187,-4 1 1,3-1-105,-3 5 1,1 2 77,-5 4 1,-6-3-88,1 7 0,-5 0 333,5 5-217,-7-6 72,10 4-138,-11-4 0,6 6 168,-3 0-498,-4 0 86,6 0-1577,-7 0 1408,0 0 0,0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33:39.13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74 1 8050,'8'6'577,"-1"4"-358,-7 10 1,0-1 131,0 11 1,0-3-88,0 13 0,0-1-59,0 5 0,0 0-85,0 0 0,0-1 6,0-4 0,0 2-1,0-7 0,0 7-35,0-2 1,0 3-193,0 2 1,0 1 126,0-1 1,5 0-97,0 0 1,0 5 17,-5 0 1,-5 1 17,0-1 1,-7-6 13,3 6 0,2-12-6,2 8 0,2-11 22,-2 0 1,3-4-6,-2-6 0,2 4 46,2-4 0,0-2-30,0-3 1,0-3 56,0-1 1,0-5-74,0 0 0,0-5-4,0 4 25,0-5-7,0 9 0,0-10 7,0 7 0,0-5-5,0 5 0,-5-6-65,0 6 52,0-6-346,5 9 148,0-12 78,0 6 176,0-7 595,0 0-754,0 6 93,0-4-12,0 11 0,0-10-30,0 7 0,0-5-98,0 5 149,0-7 5,0 10 1,0-10 83,0 7-107,0-7-273,0 4 276,0-7-4,0 6 49,0-4 0,0 6 87,0-3 1,0-2-50,0 7 1,0-5 180,0 5 0,0-5-221,0 5 1,0-5 89,0 4-444,0-5 194,0 2 87,0-6 1611,0 0-2040,0-6 339,0 4-71,0-5-152,0 7-551,0-6 917,0 4 0,-13-11 0,-3 5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33:41.34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412 30 8100,'0'-8'-112,"0"2"257,0 6 1,0-2 254,0-3-381,0 4 213,0-6-244,0 7-146,0 0 248,-7 7 1,-1 1-80,-7 6 1,1 3 20,-1 2 1,-5-1-42,1 7 1,-1-2 10,6 1 0,-4 2-105,3-6 0,-8-1 86,8-4 1,-3 0-252,4 0 241,-1-7 0,0 3-15,1-6 1,-1 0 279,0-5-259,0 7 1,1-6 53,-1 4 1,7-2-49,3 2 95,-3-3-70,0 4 0,-1-4 42,5 3 0,0-3 56,-1 2-50,4-2 6,-6-2-247,7 0 266,0 0 21,7 0-51,-6 0 0,11 7 36,-7 2 1,1 4 152,-1 2 0,-2 0-204,7 0 1,-5-1 25,5 1 0,-5-2-169,5-3 179,-1-4-25,0 1 1,-1-5-201,-3 2 182,-4-2-36,6-2-36,-7 0-1146,0 0 819,0-6 0,0 2 148,0-6 0,-5 1 52,0-6-51,0 7 384,5-5-52,-6 11 567,4-11 53,-5 11-236,7-4-347,0 6 40,0 0 0,7 0-22,3 0 0,3-2-1,2-3 1,6 2-25,3-7 1,6 0-38,4-4 230,-3 6-123,5-5 0,0 8 6,3-10 1,4 8-53,1-7 0,1 6-110,4-7 1,-6 8-53,6-7 1,-13 7-186,3-3 1,-6 7 120,-4-2 0,-6-1-122,-4 1 0,-2 0 108,-3 5 0,-4 0 27,0 0 0,-7-2-164,2-3 104,3 4-79,-6-6 212,5 7 0,-7 0 1,0 2-5,0 3 0,0-2 83,0 7 1,-2-1-40,-3 6 1,3 5-64,-2-1 0,-3 1 63,2-5 0,-1-1-26,1 1 1,3-5-83,-3 0 61,3-1 1,1 1 5,-4 0 1,3-7-11,-4 4 44,-1-1 1,4-4 6,-7 3 0,5-3 63,-5-2 1,1 4-90,-6 1 1,5 2 128,0-2 0,1-4-165,-6 4 0,5-3 5,0-2 0,1 0-9,-6 0-144,0 0 1,-4 0 160,-1 0 0,0-2-20,6-3 1,-6 4 136,0-4 1,-4 3-85,4 2 1,-6 2 86,2 3-113,-4-4-5,-8 12 1,5-4 26,-3 5 1,3 1-9,1 0 0,7-2-3,4-3 1,2-2 43,3-3 65,6-4-79,1 6-478,1-7 159,4 0-19,-5 0 1,9 0-194,3 0 0,0 0-256,9 0 1,0-2 100,10-3 0,1-3-973,4-7 1593,0 1 0,7-7 0,2-2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33:42.36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89 176 8147,'-15'0'0,"0"0"-284,1 0-424,-1 0 1043,0 0-61,7 0-102,2 0-96,6 0 86,0 0 0,6 0-31,4 0 1,-2-4 48,2-1 1,1-5 181,9 5 1,-2-6 40,6 1 0,1-3-157,4-2 1,2 5-123,4 0 1,2 1 7,7-6 1,0 5-151,0 0 0,-4 5-20,-1-4 1,-11 5-217,1-1 0,-4-1 137,-1 1 1,-8 0 54,-6 5 0,-5 0 37,5 0-61,-7 0 296,4 0-216,-7 0 37,0 0-36,6 0 14,-4 0-9,4 0-38,-6 0 975,0 0-928,0 7 0,-5-4 7,1 7 1,-6-5 26,5 4 0,-7-4-12,3 5 0,0-2 80,0 2 0,-1 3-39,-5-3 0,0 8-3,1 1 0,-3 8 24,-2-3 1,7-1 15,-2 1 1,4-6-79,0 2 0,-1-4 11,6-1 1,-5 0 67,5-1 0,-1-4 99,1 0-166,3-7 19,-5 4-7,7-7-14,0 0-29,-6 0-82,4 0-284,-4 0 184,6 0 1,0-2-183,0-3 1,0 2 7,0-7 0,6 0 106,4-4 0,-2-1 241,2 0 0,0-4-114,5-1 0,-1 1 36,1 4 1,0 0 21,-1 0 1,-1 1 141,-3-1 0,3 0-31,-3 1 0,3 4 42,2 0 1,-5 2-84,-1-2 1,1-3-24,5 3 0,0 2-48,-1-2 0,-4 7 34,0-2 1,-7 2 0,2-2 0,-2 3 73,2-3 206,-3 4 31,4 1 454,-6 0-206,0 0-430,0 6 0,0 2-35,0 7 1,0 5-27,0-1 1,0 6-10,0-6 1,0 6-36,0-5 0,0-1-141,0-4 0,0-5 56,0-1-171,0 1 157,0-2 383,0-1-199,0-7 1,-1 5 99,-4 0 1,2 1-88,-7-1 1,5-2 25,-5 7 0,5-5 28,-5 5 0,1 0 113,-6 4 1,0 1-254,1 0 0,4 0-1,0-1 0,-3 6 10,-2-1 0,-3 1 151,8-5 1,-1-5 464,1-1-255,-3 1 125,5 5-348,-7 0-24,1-1 1,4-1-715,0-3 466,7 3 1,-9-10-2650,7 7 1530,-6-6 1228,3-4 0,-13-9 0,-2-5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33:43.67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279 59 8147,'0'-15'348,"0"7"-317,0-5 45,0 11 1,0-6-159,0 3 0,2 4 12,3-4 58,-4 3 0,6 4 64,-7 3 0,0-2-9,0 7 1,0 1 31,0 9 0,-7-2-27,-2 6 0,-4 1 66,-2 4 0,-5 5-40,1 1 1,-3 4 72,3-5 1,-2 5-73,-4-4 0,4-1-11,6-5 0,1-4 66,-1-1-82,0-6 0,5 2-40,1-10 1,5-2 15,-1-3-157,4-4 205,1 6 67,-7-1-172,6-4 1,-6 6-51,7-3 111,0-3-36,0 4 7,0-6 1,2 0 79,3 0 0,-2 0 5,7 0 1,-1-1 143,6-4 0,1 3-119,4-3 0,-2 4 164,7 1 1,-6-5-87,6 0 1,-3 0-61,3 5 1,4 0-30,1 0 1,-1 0-116,5 0 1,-3 0 92,-1 0 0,-1 0-107,1 0 1,-3 0-127,-2 0 1,1-2 37,-6-3 0,6 2 12,-2-7 1,-2 1 91,-3-6 0,-3 0 10,-1 0 0,0 2 41,0 4 1,-6-3 70,1 7 47,-7 0 57,4 5-176,-7 0-857,0 0 205,-7 0 1,-2 5-873,-11 0 0,-3 7 1489,-6-3 0,-1-2 0,1-1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33:44.15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15 133 8147,'-7'-8'26,"6"-1"175,-4 4 210,3 4-308,2-6 1,0 6-31,0-4 1,2 3 112,3-3 1,-2 4-101,7 1 0,-5 1 117,4 4-147,1 3 0,5 5 53,0-3 0,-1 3-89,1-3 1,0-2 87,-1 2 1,1-7-4,0 2 0,1 2 8,4-2 0,3 0-2,6-5 0,0-7-2,1-3 0,1-3-50,3-2 1,-3 1-77,3-1 0,-4 2 119,-6 3 0,2-1-13,-6 6 1,5-2-6,-6 2 0,1 4-6,-6-4 0,1 3-34,0 2 1,0 0-58,-1 0 0,-1-1-22,-3-4 1,3 1 54,-3-5 1,-3 4 317,-3-5 261,5 7 105,-8-10-295,6 11 127,-7-5-764,0 7 0,-2 0 192,-3 0 0,-3 5-1049,-7 0 0,1 5-22,-1-5 0,0 0-1657,1-5 2764,-1 0 0,-6 0 0,-2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33:44.55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74 89 8147,'-15'-15'343,"0"1"0,0 1 201,1 3-296,6 3 1,1 6 10,7-4-297,0 3 1,2-4 348,3 6-187,3 0 40,13 0 0,4-2-122,9-3 1,-2 3 123,8-3 0,-1 4-154,5 1 0,0 0 20,0 0 0,-1 0 49,-4 0 1,2 0-28,-7 0 0,5 0-152,-5 0 0,-6 0 98,-8 0 1,-4 0-434,-1 0 457,-7 0-9,5 0 208,-11 0 0,3 6-35,-10 4 0,1 5 106,-5 4 0,-1 4-111,-5 7 1,0 1 139,1 3 1,-1-3-17,0 3 1,2 2-42,3-1 1,-1-6-254,6-4 1,0-3 225,5 3-662,0-4 141,-6-6-135,4-7-1,-4-1 1,4-7-462,-3 0 0,-2-7 879,-2-3 0,-11-9 0,4-4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33:45.17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45 74 8147,'0'-14'215,"0"5"-255,0 3 340,0 6 255,0 0-418,-7 6 0,6 3-8,-4 5 1,-2 3 83,2 2 0,0-2-47,5 2 1,0 2-140,0-1 1,-5 4 52,1-4 1,-1 0-160,5-6 0,0 1 75,0 0 0,5-5-127,-1-1 1,3-4 179,-2 5 1,3-7 6,7 2 106,-1 3 0,3-6-8,2 3 0,-2-3-14,2-2 1,-2 0-108,-3 0 1,1-2 6,0-3 0,-5-3 16,-1-7 1,1 0 1,5 1 0,-5 4-2,-1 0 1,-4 0-22,5-4 0,-7 4 467,2 0-249,-3 7-117,-2-4-103,0 7-299,0 0 302,0-6 0,2-2-120,3-7 1,-4 0 228,4 0 0,-3 1 148,-2-1 1,0 0 22,0 1 0,0 4 115,0 0-190,0 0 33,0-4-143,0-1 0,-2 2-116,-3 3 1,4 2-443,-4 3-37,3 3 0,0-4-519,-3 6 1,2 0-2312,-7 0 3294,7 0 0,-16 13 0,2 3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33:45.69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74 44 8147,'0'-9'197,"0"-1"44,-7 7 1,4-4 162,-7 7-29,7 0-217,-10 0 119,11 0-387,-4 0 0,6-2 174,0-3-173,0 4 276,0-6 0,0 15-130,0 7 1,-5 1 352,0 9 1,-5-1-21,5 6 1,0-2 113,5-4-33,0 4-206,0-5 0,2-2-144,3-6 0,-2-5 332,7-6-54,-7-2 72,10 5 11,-11-7-185,4 0-152,1 0-170,-6 0-273,6 0 1,-9-5-2873,-3 0 3190,-3 0 0,-6-2 0,-1-1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33:52.45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74 177 8381,'-6'15'641,"4"-1"-571,-11 8 0,12-1 37,-4 3 0,-2 2 24,2-6 0,-1 4-40,1-4 0,3 0-95,-3-6 1,4 1-5,1 0 0,0-5 194,0-1-427,0-5 103,0 2 59,0-6 269,6 7 13,2-6-71,7 6-47,0-1 0,-1-4-84,1 3 1,-5-3 53,0-2 0,0 0 18,4 0 1,-1-7 33,-3-3 1,3-1 261,-3 1-166,-4-3 29,8 5-197,-13 0 15,12-5-157,-11 11 0,6-5 105,-3 7-69,-3 0 0,6 0 21,-3 0-6,-4 0 0,7-1 150,-3-4 76,-3-3 0,5-7 63,-7 0 418,0 7 401,0-5-379,0 11-408,0-4 1,-2 6 55,-3 0 16,3 0-6,-4 0-315,6-7 0,-2 6 258,-3-4-289,4 3 57,-6 2-82,7 0-576,0 0 294,0-6 115,0 4-267,0-5 266,0 1 18,0 4-25,0-4 182,0 6 0,-2 0 263,-2 0-194,2 0 3,-5 0 1,1 0-6,-4 0 0,2 0 10,-2 0 0,5 0-52,-5 0 0,6 1 26,-6 4 1,5-3-255,-5 3 0,0 1 89,-4-1 0,4 0 85,0-5 58,0 0 38,-5 0-58,1 0 18,-1-6 1,2-3 99,3-5 0,-1 4-47,6 0 1,0 0 91,5-4 1,0-1-155,0 0 0,0-1-17,0-4 0,6 2 8,4-6 1,3 1-103,2-1 1,0 2 54,-1 8 1,1 1-33,0 3 0,0-2 60,-1 7 1,-4 1-12,0 4 0,0 0 193,4 0 0,1 0-40,0 0 0,-1 1 104,1 4 0,-5 3-135,0 7 0,0 0 319,4-1-291,1 1 497,-7 0-24,-1-7 306,-7 5-226,0-11 520,0 4-957,0-6 0,-7 0-523,-3 0 0,-3 0-504,-1 0 0,-6 0-2599,0 0 3414,1 0 0,4 0 0,0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6T20:36:48.67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494 177 8454,'0'-8'1237,"0"1"-607,0 7-143,0-6 1,-5 2 258,0-5-402,0 5 0,3-7-132,-2 6 1,-3-7-70,-3 3 0,-3 1-130,3-2 1,-3 0 163,-1-5 0,0 5-154,5 1 0,-4 4 11,3-5 1,2 7 4,-2-2 17,7 3-354,-10-4 155,11 4 94,-5-5 282,7 7 400,0 0 0,0 7-307,0 3 0,0 4-32,0 6 0,0-2 31,0 7 1,-1-3-104,-4 3 1,3 3 132,-3-4 0,-1 4 61,1 1 1,-7 1-105,3-1 1,-6 1 48,-5-1 1,2-5-96,-6 1 0,4-7-197,-4 1 1,6-2 161,-2-2 0,-1-6-197,1 1 1,1-5-445,4 5-871,0-7-1292,1 4 2573,5-7 0,9-7 0,9-1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9T20:37:48.1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22410 11271 0 0 0,'0'0'0'0'0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9T20:37:58.5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20028 11580 2621 0 0,'32'-15'0'0'0,"56"-37"2003"0"0,40-25-1217 0 0,20-10 263 0 0,-33 15 1531 0 0,-76 51-1589 0 0,-108 71 234 0 0,-115 69 4 0 0,-109 60-136 0 0,-84 48-832 0 0,-35 16-522 0 0,6-13-284 0 0,56-34 787 0 0,83-51 56 0 0,91-56-1438 0 0,86-47 545 0 0,65-31-1557 0 0,40-18-30 0 0,13-8 667 0 0,-3 5-1336 0 0,-17 3 3412 0 0,-19 9 646 0 0,-14 3 1587 0 0,-8 1-422 0 0,13 0-46 0 0,24 4-2125 0 0,39 5-94 0 0,43 11-423 0 0,53 6 486 0 0,46 3 145 0 0,42 6 220 0 0,46 6-233 0 0,45 6-150 0 0,40 9-220 0 0,38 10-332 0 0,36 9-56 0 0,42 10 723 0 0,41 12-92 0 0,31 3 7 0 0,17 5 376 0 0,2 4-126 0 0,-39-6 83 0 0,-71-13-1141 0 0,-104-16-1106 0 0,-105-22-141 0 0,-100-32-1067 0 0,-96-35-2251 0 0,-67-16 2485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9T20:37:58.5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20047 11384 2621 0 0,'-11'-5'504'0'0,"-13"-7"786"0"0,-8-2 193 0 0,-4 2-58 0 0,9 3-450 0 0,31 8 782 0 0,45 10-315 0 0,56 8-717 0 0,63 12-332 0 0,60 11 399 0 0,64 10-1367 0 0,56 6 379 0 0,46 9 523 0 0,35 5-137 0 0,18 0-78 0 0,0-1-65 0 0,-3-7 838 0 0,-19-9-714 0 0,-35-8-206 0 0,-48-7 3 0 0,-60-4-507 0 0,-74-8-405 0 0,-66-9 88 0 0,-63-7 285 0 0,-61-10-3402 0 0,-48-11-495 0 0,-25-3 1518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9T20:37:58.5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24695 12065 2621 0 0,'16'-5'-1573'0'0,"25"-18"2773"0"0,23-15 133 0 0,9-6 553 0 0,-1-1 576 0 0,-24 12-819 0 0,-41 28-1258 0 0,-53 40 218 0 0,-55 41-197 0 0,-83 59-30 0 0,-84 60-247 0 0,-64 47-443 0 0,-27 26 512 0 0,5-2 535 0 0,32-26-393 0 0,49-43-123 0 0,66-49-257 0 0,69-45-1501 0 0,57-46 1040 0 0,48-37 73 0 0,40-27-885 0 0,34-23-2247 0 0,16-12 413 0 0,3-3 1032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9T20:38:01.9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17939 12571 2621 0 0,'0'-10'856'0'0,"0"-25"688"0"0,5-16 459 0 0,2-6-463 0 0,5 8-614 0 0,0 33 405 0 0,-2 50-45 0 0,3 51 250 0 0,5 32-553 0 0,-2 11-918 0 0,2 0-866 0 0,-1-17-455 0 0,-5-21-305 0 0,-3-32-2907 0 0,-10-31 301 0 0,-3-31 2266 0 0,-2-14 1364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9T20:38:01.9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18024 12906 2621 0 0,'5'-10'-2249'0'0,"7"-15"3235"0"0,-4-7 227 0 0,-8 1-299 0 0,-10 6 314 0 0,-8 8 72 0 0,-6 6-510 0 0,11 10 951 0 0,19 11-530 0 0,28 9-179 0 0,30 11-724 0 0,41 11 92 0 0,33 10-369 0 0,35 0-539 0 0,46 3 1304 0 0,37-3 55 0 0,33-5-635 0 0,25 0-431 0 0,16 3-974 0 0,9 4 378 0 0,-5 2 678 0 0,12 3 834 0 0,6-3 91 0 0,0-1-691 0 0,-8 2-96 0 0,-10-5 297 0 0,-9-5-376 0 0,-46-10 141 0 0,-42-7-1150 0 0,-47-7 1454 0 0,-51-14-955 0 0,-43-7-328 0 0,-38-10-597 0 0,-39-8-418 0 0,-34-12 1066 0 0,-24-11-257 0 0,-11-20-159 0 0,-8-5 2278 0 0,2 4 1325 0 0,4 22 386 0 0,11 44-544 0 0,13 42-525 0 0,11 34-468 0 0,9 8-1130 0 0,10-10-2030 0 0,5-25-319 0 0,2-26-1009 0 0,-1-29-439 0 0,-2-19 509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9T20:38:01.9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22586 13819 2621 0 0,'-11'11'1007'0'0,"-8"2"1740"0"0,-6 1-1275 0 0,-5-4-288 0 0,4-7-45 0 0,16-11-356 0 0,36-13-18 0 0,55-30 107 0 0,61-32-193 0 0,53-34-1111 0 0,51-32 88 0 0,41-23 481 0 0,29-14 425 0 0,18-11-916 0 0,-11 2-1033 0 0,-40 18 183 0 0,-62 34 287 0 0,-64 41 119 0 0,-69 43-500 0 0,-60 33-648 0 0,-50 24 487 0 0,-38 9-720 0 0,-23 2 2101 0 0,-9-11 115 0 0,12-14 979 0 0,14-32 997 0 0,18-23-448 0 0,18-15 663 0 0,13 2-322 0 0,15 31 503 0 0,14 60-1053 0 0,9 67 282 0 0,6 46-802 0 0,5 18-1113 0 0,-5-9-340 0 0,-10-41-6373 0 0,-15-53 1839 0 0,-12-36 1610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40:43.1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6321 8562,'0'-15'-21,"0"0"0,0 1 0,0-3 1,0-1 79,0-1 1,5-7 6,0 1 1,2-3 21,-3-1 168,-2-7 1,6-2-108,-3-6 0,-3-5 116,3 0 0,1-6-84,-1 1 0,5-3-207,-5-2 1,5-5 40,-5 1 1,-1-1-77,-4 5 1,5 0 66,0 0 1,0-6 71,-5-3 0,0 1-90,0-2 0,0-4-130,0-6 1,-5 1 180,0 4 1,0-3-9,5 4 0,0-9 35,0 9 0,0-2 19,0 6 0,0-1-54,0 6 0,0 0 19,0 6 0,0-1 11,0 0 0,0 0 16,0 0 1,0-11-18,0-3 1,0-4-83,0 3 0,0 8 81,0 2 0,0 3-135,0 3 1,0-1 96,0 0 0,5 0-6,0 0 0,0 1 54,-5-1 1,0-5-45,0 0 1,0-4-30,0 4 1,0 0 27,0 6 0,0 0 128,0 5 1,0 4-112,0 9 1,5-2 89,0 3 0,0-2-114,-5 2 0,0-9-6,0 4 0,-2-5 96,-3 0 1,4-3-67,-4-7 1,-2 7 6,2 3 1,0-2-31,5 2 1,0 0 42,0 5 0,0 5-52,0 0 0,0 1 70,0-1 0,0-2-40,0 7 0,0-7 5,0 2 1,2-5-58,3-5 1,-3-2 50,2-3 1,3 2 42,-2 3 0,1 5-50,-1 0 0,-3 3 80,3 12 1,-3-2-79,-2 11 1,0-5 39,0 6 1,0-2-84,0 1 1,0 2-9,0-6 0,0-1-14,0-4 0,0 1-12,0 3 1,0-1 220,0 7 0,0-1-162,0 5 0,0 1 183,0-1-146,0 0-41,-7 1 0,5 4-47,-3 0 1,2 5-7,-2-5 1,4 5-157,-4-4 0,3 4 56,2-5-162,0 0 198,0-5 229,0 7 1,0 0-103,0 3 106,0 4-172,0-6 61,0 7 503,0 0-508,7 0 0,1-3-27,7-7 0,4 0 105,1-9 1,6 1-121,-2-2 1,-1 2 56,2-6 0,-1 6-49,6-2 0,-3 4 5,-2 1 0,1 0-26,-6 1 1,-1 5 67,-4 4-235,-7-3 151,5 7 111,-11-6-108,4 7 507,-6 0-171,0 0 0,5 2-241,0 3 0,7-2-111,-3 7 0,6 1 148,5 9 1,-2-2-19,6 6 1,-4-4 89,4 4 1,-4-4-98,4 4 0,-1-4 37,2 5 0,2-3 125,-2 3 1,-2 3-154,1-4 0,-4 4-3,4 1 1,-4 1-2,4-1 0,-4 0-31,5 1 0,-7 1 51,1 3 1,2-3-1,-1 4 1,1-4 97,-1-2 1,-4 2-100,4 3 0,1-3-118,-1 4 0,1-4 110,-2-2 0,-1 0-116,7 1 1,-7-1 106,1 1 1,-1-6-71,2 1 1,-4-2 59,4 1 0,1-1-4,-1-4 0,4-1 83,-4 7 0,1-5-117,-1 4 0,-4-6 162,4 2 0,-2 2-58,1 3 0,-3-2 55,4 1 0,1 1-72,-1 4 1,0 2-7,-6 4 0,1-3-21,0 7 1,1-6 0,4 1 0,-4-3-104,3-1 0,-2-1 110,-2 1 0,-1-6-161,1 1 1,1-3 128,4 3 1,-2 3 117,6-4 0,-4 4-159,4 1 0,-4 1 241,4-1 0,-4 2-60,5 4 1,-1-3-99,5 7 1,-6-9-153,-3 4 0,1-8 122,-1 4 1,4-1-111,-4-4 1,-1 1 145,-4-2 1,0 4-85,0-4 1,-1 3 34,1-3 0,-5 2-105,0-6 1,-1 6 37,6-2 1,-2-1 6,-3 2 0,3-2-71,-3 1 1,3 4 107,2-4 1,-1 4-156,1 2 1,0-6 112,-1 1 1,-1-1-46,-3 5 0,3 1 89,-3-1 1,3-4 141,2-1 1,-5-4-223,-1 4 1,1-6-8,5 2 1,-5 1-17,0-1 0,-2 1 72,2-1 1,3-4-171,-4 3 0,0-2 90,0-2 1,-5-1 71,1 1 0,1 0-167,-1-1 282,0 1-160,1 0 0,-4-5 21,3-1 0,-2-5-392,2 0 231,-3-2 217,4 5 0,-4-6-132,3 4 341,-4 3 0,11 1-100,-7 5 0,5 1 60,-6 0 0,6-1 6,-5 1 0,5 5 30,-5-1 0,6 1-10,-1-6 0,-2 6-97,2 0 1,-7-1 295,2-4-305,3 0 1,-1-1-106,3 1 0,-4-5 233,-6 0 8,7-7-303,-6 10 276,6-5-1085,-1 0 433,-4-1-1465,5-7 1,-7-2 900,0-3 0,-7-18 1003,-3-16 0,-16-16 0,-5-12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35:59.453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16 1 11013,'0'10'666,"0"-1"0,-7-5 1,-1 2-1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36:01.081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162 3028 8594,'-23'0'0,"0"0"-298,3 0 0,4 5 236,-4 0 1,4 5 383,1-5 0,6-1 394,-1-4-196,7 0-647,-4 0 154,7 0 0,2-1 163,3-4 0,9-5-23,11-10 0,-1-2 233,6-8 0,-3-7-190,13-7 0,4-7-62,5-8 1,13-6-398,1-4 0,-25 28 1,1-1 344,3-2 0,0 0 0,1-3 0,0 1-76,1-1 0,0 1 0,0-2 0,0 1 50,0-2 0,1 0 0,1-2 0,1 1-88,-1 0 1,1 2-1,-1 3 1,1 1 39,-3 2 1,0 1-1,-3 2 1,0 1-82,-2 2 0,0-1 0,-1-2 0,-1-1-151,0 1 0,0 0 0,-1 0 0,1 0 194,0 2 1,0 0 0,-1 1 0,0 0-172,32-32 1,1-3 202,-10 8 0,-2-1 145,-8 5 1,-10 7-94,0 3 1,-6 3 168,-4 2 1,1 5-35,-1 0 1,-1 4 464,-4-4 0,4 5-442,-3-5 0,2 4 514,3-4 0,-6 7-316,1-3 1,-7 4 22,1 2 0,-2 6-319,-3 3 0,1-1 81,0 2 1,-1 1-311,1 8 0,-2-3-16,-3 3 0,3-3-96,-3-2 1,-2 0 115,2 1 1,-5 1-361,5 3-83,-7-3 297,3 5-2050,-6 0 1260,0 1 1033,0 7 0,-6 0 0,-2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6T20:36:48.9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 16 6057,'0'-9'0,"0"3"0,0 6 0,-7 0 0,-1 6 0,-7 3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36:02.015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0 16 7329,'8'-8'-1093,"-1"1"1206,-7 7-226,6 0 45,-4 0 23,5 0 68,-1 0-44,-4 0 19,4 0 9,-6 0 1,-6 7-1,-2 1 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36:03.548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0 30 10592,'0'-9'2672,"0"-1"-909,0 7-765,0-4-595,0 7-1285,0 0 801,7 7 0,-4-6 4,7 4 0,-5 2 342,4-3 0,-4 6-492,5-5 1,0 8 43,5 2 1,1 1 67,3 9 0,4 1-120,7 8 1,4-1 580,0 6 1,12 5-149,-2 5 1,5 2 59,0-2 0,3-2-518,7 7 1,5 2 396,0 7 0,1-1-358,-1 7 0,-6 0 11,1 4 0,-2 1 24,-8-1 1,2-1 184,-2-4 1,-3-2-6,3-7 0,-4-6 21,0 1 1,-1-5-153,0 5 1,-5 0 213,0 5 0,-6 0-100,1 0 1,-5-1 132,-4 1 1,-4-5-10,-6 0 0,-2-7 123,-3 2 1,3-9-204,-3-6 1,-2-5 87,2-4-631,-7-4 743,3-6-557,-6-7 0,0-10 266,0-13 0,0-12 71,0-12 1,-6-17 0,-2-4-1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36:04.40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 59 8576,'-9'-7'0,"1"4"0,3-7 0,4 7 0,-6-10 0,7 11 0,0-4 0,0 4 96,0-3 1,2 4 696,3-4-602,3 3 1,7 2 0,1 0 509,3 0-413,4 0 0,8 0 1,4 0 60,4 0 0,3 0-24,2 0-93,7 0-27,1 0 0,19 2 159,2 3-1506,4-4 1343,-4 12 1,1-4-279,-1 5 53,1 1 0,-6 1-34,1 4 1,-7-4 130,2 4 1,-4-2-46,-1 1 1,-7-2 69,-3 2 0,-5-4 11,-5-5 1,-3 1-36,-6-6 0,-1 5 55,1-5 1,-8 0 527,-2-5 1,-4 0-540,-1 0 1,-5 0 2,0 0 0,-5 0-278,4 0-390,-5 0 295,2 0-75,-6 0 4262,0 0-4221,-6 0 0,-2 6-530,-7 4 1,7 8-3531,3 2 4346,-3 6 0,6-10 0,-5 5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36:05.09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30 177 8536,'-5'-17'0,"0"-2"0,-2 3-793,3-4 0,2-1 395,-3 1 1,3 1 397,2 4 0,0 0 0,0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36:05.42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45 45 8536,'-6'-8'-934,"4"-5"0,-10 10 1537,8-7 47,-1 6-467,-2-2 156,5 6-429,-4 0 172,6 0 1,0 2 319,0 2 0,2 5-118,2 5 1,-2 3 35,3 2 1,3-1 78,2 7 0,5 6-112,4 8 0,-1-2 145,7 3 1,6 1-144,8 8 1,5 3-144,5 7 1,3-1-16,7 1 0,2 2-98,2 2 0,-2 4-307,2 7 1,-2 4 250,-2 1 1,-7-1 215,-3-5 0,1-1-47,-1-3 1,0-2-25,-4-3 1,-1-11 14,0 1 1,-5-6 45,0-4 1,-6-2-19,1-3 1,-3 1-204,-1-11 0,-3 4 329,-2-9 1,-4 4-116,-6 1 0,-2-6 196,-3-3 0,-2-4-250,-3-1 1,-4-5 37,4-1 36,-3-5-611,-2 2 1,0-7 213,0-4 1,0-10-2779,0-9 2979,-7-4 0,-7-15 0,-9-2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36:06.474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118 0 9393,'-21'0'8,"4"0"0,-4 0 143,6 0 573,1 0-46,-1 0-207,7 0-173,1 0 0,9 0 110,3 0 0,5 0-147,9 0 1,4 0 229,7 0 1,1 0-162,3 0 0,8 7-215,7 3 1,12 3 62,-2 1 1,4-1 14,1-3 0,3-2-275,6-3 0,1-3 289,-1 3 0,-2-2-254,2 2 0,-9-2 84,4 7 0,-7-7-35,-7 2 0,-4-3-21,-6-2 0,-6 5 62,-4 0 1,-9 1 53,-6-1 0,-2-2 38,-3 7-216,1-7 436,0 4-475,-7-7 1,0 0 89,-3 0-164,-3 0 119,4 0 564,-6 0 280,0 0-589,-6 0-416,4 0 299,-4 0-505,6 0-1332,0 0 1653,6 0 0,-3 0 190,7 0 0,-5 0-130,5 0 0,0 0 135,4 0 1,1 2-74,0 3 0,1-4 195,4 4 0,3 2-95,6-3 109,7 1-208,1-5 1,8 0 16,-1 0 0,1 0 1,4 0 22,4 0-919,12 0 903,-5 0 0,9 0-58,0 0 1,-1 0-233,11 0 1,-9 0 247,-2 0-328,1 0 319,4 0 0,3 0 77,2 0-1113,-3 0 1021,5 0 0,-10 0 394,4 0-217,-10 7 0,7-4-141,-12 7 1,-5 0 25,0 4 0,-7 1 225,2 0 0,-9-4-211,-6 4 0,-3-4-57,-2 9 1,-6-4 25,-3-1 0,-4-5 847,-1 0-1207,0-1 283,-7 0 18,5 4-36,-12-12 439,6 6-104,-7-1-187,0-4 107,0 5 21,0-7-124,0 6-225,0-4 49,0 4 204,0 1-263,0-6 26,0 6-72,0-7 193,0 0-25,6 0-71,-4 0 395,11 0-299,-11 0 1,6-2-17,-3-3 160,-4 4-125,6-12 0,-5 9 118,3-5-57,-4-1 0,6 0 258,-7 0-268,0 7-21,0-10 0,0 10 39,0-7-582,6 7 0,-2-9 237,5 7 0,-5-1-818,0 1 0,-2 2-82,-2-7 0,-8 5 1183,-7-5 0,-19 0 0,-12-4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36:08.367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15 2426 8934,'-8'-9'692,"3"-1"-293,3 6-326,2-2 773,0 6-739,0-7 514,0 6-1,0-6-216,0 7 1,9 0-389,5 0-14,1 0 12,13 0 0,-4 0-125,11 0 346,2 0-327,7 0 1,4 5 94,5 0 1,5 6-92,15-1 13,-3-3 33,10 6 0,0-7 431,4 4-1795,2 3 1422,2-5 1,6 7 283,-1 0-440,6-7 94,-15 5 0,9-10 45,-10 7 99,4-7 91,1 10 1,5-6-605,0 3 493,-7-4 0,4-4-193,-6 3 199,5-4 1,-4 8 106,4-4-356,2-4 107,-9 6 0,-1-6 215,-2 4-286,2-3 52,-5 4 0,8-4-215,-5 3 319,-1-3-48,-4 4 0,-2-4-129,-4 3-353,-9-4 504,-2 6 151,-5-7-147,1 6 1,-3-4 219,-6 3 0,5 3-135,0 2 1,-1 1-50,-9-1 427,3 3 331,-11-5 0,12 7-614,-4 0-98,-3-1 14,6 1 1,-4-5-165,6 0 148,7-1 487,-5 0-837,11 4 154,-12-5 1,11 2 171,-7-1-316,6-5 232,-9 9 0,3-7 345,-10 4-663,4 3 252,-12-11 69,5 11-232,0-11 106,-5 4 0,5-6 196,-7 0 0,-4 0 337,-1 0-461,-6 0 521,3 0-242,-6 0-220,0 0 223,-7 0 19,-2 0-185,-6 0 1339,0 0-1618,0 7 140,0-6 1,-1 7 191,-4-3-358,3-3-5,-11 4 273,12-6-197,-6 0-5,0 0 154,6 0 19,-6 0-130,7 0-2143,0 0 2378,7 0-196,1 0 0,7-6-166,-1-4 631,1 4-203,0-7 122,-1 4-392,1-5-26,0 6 357,-7-6-95,5 13 1,-5-7-143,7 3 220,0-3-68,6-7 1,2-8-47,6-6 264,14-7-159,-11-8 0,22-7-103,-10-3-979,4-3 1059,2-8 0,3 3-122,5-7 66,1 0-48,0-4 0,-4 1 39,4-6 33,-3 6-957,-24 23 1,1-2 780,0 6 0,-1 0 37,2-9 0,-1-1 1,2 1-1,1 0 67,1-4 1,-1-2-127,-1 3 1,0 0 35,5-5 1,0 0 0,-3 9-1,-2 1 64,0 3 0,-1 0-663,-1 7 1,-1 0 639,-2-2 0,-1 1 0,25-31-823,0 1 822,-13 13 0,-1 9 412,-15 7-415,3 6 0,-14 9 1417,1 9-1421,-7 4 1310,-1 8-1305,-6-5 1312,6 11-1300,-7-11 452,0 11-665,0-4-2,0 6-53,0-7 207,0 6 79,0-6-98,0 7-342,0 0 37,7 0 277,-6-6 0,7 2-170,-3-5 202,-3 5 1,4-9 59,-6 3 0,0-8-72,0-1 1,0-7 229,0 1 0,-6-1-57,-4 2 1,-3-4 104,-2 3 0,-1 4-68,-4 1 0,-3 4-89,-6 1 0,0 6 120,-1-1 1,6 5-101,-1-5 0,6 7 78,-6-2 0,12-2 18,-2 3-128,4-1-58,3-2 7,1 5-80,7-4 0,2 6 77,3 0 0,3 2 251,7 2 1,8 0-140,6 6 1,7-2-18,8 2 1,0 1-24,0-6 0,5 6 21,0-1 0,0-2 3,-5 2 1,-6-5 19,-4 5 0,-4-2 142,-6 2 1,2 3 35,-6-3 414,-7-4-284,0 7-147,-11-11 89,4 4-39,-6-6-126,0 0-278,0-6 1,-6 3-1451,-4-7 1,-3 5 1544,-2-5 0,-6 7 0,-2-4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40:49.539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251 280 8831,'16'-7'554,"4"-3"0,-2-3-103,6-2 1,1 1-346,4-1 0,5-5-97,1 1 1,-1-1-48,-5 6 0,-1 1-120,-3 3 1,2-3-9,-2 3 1,-2-2 131,1 3 1,-6-4-199,2 3 1,-1 2-73,-4-2 104,3 7-25,-16-4 160,11 0 38,-12 6 658,6-6-292,-7 7 85,0 0-306,-7 0-56,6 0-246,-12 7 257,4 1 17,-5 0 0,-8 5-21,-2-3 3,3 3 0,-7 5 87,4-3-36,-4 9-55,-8-14 1,5 11 34,-4-6-292,-2 0 218,-1-1 1,1 3 35,2 2-5,4-9-10,2 10 0,6-14 20,4 4 1,2 1 42,3-6 28,5 0-50,-4-5-3,12 0-236,-6 0 248,7 0-1010,0 0 742,7 0 132,1 0 54,7 0 1,1-1-29,3-4 0,4 1-84,7-5 332,-1-1-271,1-5 1,-1 0-39,0 1 92,-6-1-22,-2 7 0,-11 0-24,0 3 60,-7 3-18,4-4 808,-7 6-558,0 0 1,-7 0-205,-2 0 1,-6 6 62,-5 4 16,-3 10-257,-6-4 205,0 5 0,-6-1 140,1-1-402,-7 1 129,10-5 1,-5-1-15,7 1 120,6-7-56,-5 5 1,10-11 289,-6 3-33,12-4-239,-7-1 149,10 0-65,1 0-362,2 0-195,6 0 0,11-1 190,4-4 356,9-3-120,-1-13 0,7-1 285,-1-2-281,7-4-43,2 12 0,-1-10 145,-3 6-120,4 0-33,-7-1 184,5 5-130,-7 1 1,-4 2 91,-1 3-88,-6-3 52,4-2 1,-3 6-44,1-1-51,-7 0 38,0 2 1,-7 0-24,4 3 1,3 3 10,-3-3 1,-2 4 2,2 1 14,-7-7-3,4 6 85,-7-6-86,0 7-2298,0 0 2312,0 7 0,-7 1 0,-1 6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40:51.8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1250 16 7641,'0'-8'863,"0"1"-1040,0 7 471,0 0-258,0 7 1,-2-4-20,-3 7 0,4-1 64,-4 6 1,1 1-18,0 4 1,0 3 252,-5 6 0,-1 2-78,-5 4 0,0 1-40,1 3 1,1 3-46,3-3 0,-3 4-63,3 1 1,2-2 28,-2-2 0,5 2-115,-5-3 1,2 4 57,-2 1 1,-1 0 40,6 0 0,-6 0-73,1 0 0,-2 5 46,2 0 0,-3 7-13,4-2 1,-4 8 32,-2 1 1,0-4-71,0-5 0,2 0-17,4 5 0,-4-5 71,3 0 0,-2-2-21,2 2 1,-7 1-6,2-6 0,-3 7 26,3-2 0,-4 3-36,-1 2 1,0-1 212,6 1 0,-1 5-168,0 0 1,1-1-76,-1-4 1,5 3-69,0-3 1,0 3 91,-4-8 1,4 1-53,0-1 1,5-3 46,-5-7 1,6 5 17,-6 0 0,5 0-38,-5-5 0,2 2 119,-2 3 1,-3-3-150,3 3 0,2 3-104,-2 2 1,0-4 86,-4-1 1,1-3-18,3-2 1,-3-5 97,3 1 0,-5-6-51,-4 5 1,2-6 83,-2 1 0,2 4-95,3 1 1,-1 2 47,0-2 1,6 2-15,-1-7 1,0 5-77,-5-4 1,7-3 44,3-7 0,-1 2-15,1-2 0,-5 3 193,5 1 1,0 1-169,5-1 0,-5 2 146,0 3 0,-1-1-126,1 6 1,2 0 87,-7 5 1,7-1-44,-2-4 1,-2-1-93,2-4 1,-6-3 102,1 3 1,2-3-7,-2-1 1,5-7-62,-5-4 0,6-3 71,-6-1-1098,0 0 467,-5 0-276,1-7 0,0-5 828,5-13 0,-4-19 0,4-17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40:53.591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45 162 10568,'-15'0'160,"7"0"-486,-5 0-1,11 0 451,-4-7 515,12 6-366,2-6 0,7 7 52,0 0 0,-1 0-261,1 0 0,5 5-15,-1 0 1,7 5-128,-1-5 0,4-1 133,6-4 0,-4 0-1,3 0 0,2 0-25,-2 0 1,1 0-48,-6 0 1,5-4 90,0-1 1,1-2-14,-6 2 0,-1 4-4,-4-4 1,3-2 15,-8 2 1,2 0 108,-1 5 0,-9-1-16,4-4-18,-3 3 41,-4-4 0,0 6-50,-3 0-87,-4 0 116,6 0-54,-7 0 64,7 0-310,1 0 201,0 0 0,0 0-200,-3 0 106,3 0 0,2 0-59,0 0 139,-1 0-7,6 0-170,0 0 1,0 0 108,-1 0 1,3 1-92,2 4 1,-2-3 78,2 3 1,-3-4 1,-1-1 1,0 0 18,0 0 1,-1-5 2,1 1 1,0-3-17,-1 2 1,1 3 12,0-2 6,-1-5-137,1 8 143,0-12 1,1 9 7,4-5-168,-4-1 155,5 2-6,-6 1 1,-5 2-29,0 0 25,-1-6-4,0 9 1,-1-4-13,-3 6 8,-4 0 103,6 0 1,-6-5-102,4 0-173,-3 0 189,5 5 0,-6 0-308,4 0 164,-3 0 263,4 0 15,-6 0 1333,0 0-1596,0 7 1,0-4 97,0 7 1,5-1 54,0 6 1,0 1-56,-5 4 1,5-2 35,0 7 0,5-1 72,-6 5 0,3 2-106,-2 4 1,-2 2 279,7 7 1,0 5-55,4 0 1,-4 5-125,0-5 0,5 7-157,4-2 1,3-2 101,-3 2 0,-3-2-61,4 2 1,1 2 84,-1-7 1,1 6-40,-1-1 1,-4 3-73,4 2 1,1 0-60,-1 0 0,1 4 0,-2 1 0,-2 0 14,2-6 1,3 6-10,-3 0 1,1 0 91,-6-6 0,1 1 510,0 0 0,0-5-216,-1 0 0,1 4-185,0 6 0,3 0-68,-4-5 1,7-1 15,-11 1 0,7 0 53,-8 0 1,4-7 71,2-3-127,0-3 1,1-2 8,4 0-2,-4 0 1,7 0-189,-3 0 70,-4-6 1,10 4 103,-6-2-198,6 2 177,-10 2 1,7 2 19,-3 3 1,-6-2-2,1 7 0,0-5 200,-5 5-215,3 0 1,-4 0 3,1 0-40,-7-7 55,11 4 18,-6-14-111,0 6 92,5-6 0,-10 6 35,7-4-149,0 3 108,-2-11 0,5 5 0,-3-6-46,-4 6 15,7-5 1,-4 10-6,5-7 16,-6 7 5,5-10 184,-4 11-178,-1-11 0,3 12 5,-6-4 140,7-3-137,-4 6 0,2-11 16,-1 4 55,-5 2-63,9-6 0,-10 10 25,7-7-121,-7 1 87,10 1 1,-6-5-5,2 3 2,4-3-32,-11-2 1,6 6-26,-3-1 54,3 0 1,2-4 0,-2 1 21,-1 3 1,3-3-22,-5 3 179,6-3-178,-3-1 0,5-1 11,-3 0 258,3 1-251,-5-1 0,2 1 19,0-1 4,-7 0-14,10-6 1,-11 3 151,3-6-119,3 0-63,-6-6 0,9 3 16,-6 2 0,6 3 78,-1 2 128,3 4-185,-5-5 0,5 11 43,-3 0-352,-3 1 309,6-13 1,-7 5-738,4-8 327,-3 1-243,-1-12-286,-4 5 582,4-11-360,-6 4 1,0-14-609,0-7 0,-6-24 1281,-4-15 0,-10-26 0,-2-3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6T20:36:50.67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89 101 6865,'0'-8'956,"0"2"1,-2 6-704,-3 0 1,3-2 242,-2-3 44,2 3-467,-5-4-52,6 6 1,-11 2 198,7 2 1,-4 5 78,4 5 1,-2 1-109,2 0 0,2 8 132,-7 6 1,7 0-79,-2 6 1,3-6 55,2-4 1,0-4-80,0-7 1,2 1 1,3 0 1,3-5-32,7-1 0,1-5-19,4 1 1,1-4-184,3-1 1,3-1 133,-8-4 1,6-3-148,-6-7 0,6-1 102,-6-4 1,1 2-152,-5-7 1,-2 1 95,-3-5 0,-4 1 310,-6 3 1,0-1-63,0 7 1,-6-6 62,-4 6 0,-3-1 290,-2 5 1,0 1-180,1-1 1,-1 7-224,0 3 0,-4 1 30,-1 0 0,0 2-993,6-3 0,-1 5 507,0 5 1,1 3-1971,-1 7 1,7 0 2201,3-1 0,-3 14 0,0 3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40:55.296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1647 30 10040,'0'-8'1952,"0"0"-1510,0 3-681,0 3-47,-7-4 1,4 6-365,-7 0 673,7 6 0,-10 2-25,3 7 1,-3 8 310,-1 6-563,-1 7-175,0 8 361,0 13 0,1-1 165,-1 12 130,-6 1 1,4 5-310,-2-1 0,3 2 66,1 4 1,0-1-292,0 10 0,1-9 252,-1 4 1,-1-5-73,-4 1 0,-3 2 126,-6 8 1,-2-1 65,-3 0 1,2 5-40,-2 0 0,16-43 1,0 0-20,1-1 1,0 0 0,0-2 0,0 0 78,-13 47 0,6-6-67,-1-5 0,7 2-32,-1-7 0,1 6 3,-2-6 1,4 5 35,-4-4 1,-1 6 32,1-2 1,-4 4 29,4 1 1,-6 0-65,2 0 1,-4 5-7,-2 0 15,1 0 0,1-11 36,4-4-220,-4 4 179,12-13 0,-6 3-151,8-14 148,-1 1 0,0-5 41,1 0 0,-1-5-35,0 5-35,1-7 162,5 10-145,-4-11 0,5 10 21,-6-7 292,5 6-292,-4-3 1,5 6 42,-7-5-129,1 5 212,6-13 0,-6 6-310,5-7 76,-4-6 1,3-2 239,0-7 0,0-1-159,-4-4 1,0 2 118,5-6 1,-4 4-129,3-4 1,-2 6 75,3-1 0,-3-2-73,7 1 1,-5-4 12,6 4 0,-3-1-69,2 2 0,2-3-3,-7-2 0,7-9-4,-2 4 0,-2-3 56,2 2 0,-4-4 156,4 0 1,-2-5-56,2 5 136,4-7-192,-12 10 70,11-5 0,-6 5-95,3-3 0,3-2 26,-3-3-199,4-3 196,1 4 1,0-4-303,0 3 154,0-4 11,0 6-11,0-1 45,0-4 1,0 6-43,0-3-8,0-3 151,0 4-109,0-6 470,6 0-139,-4 7-19,4-6 0,-4 6 15,3-7 1,-3 2-100,2 2 1,3 0 21,-2 6 0,6-6 161,-1 6 1,-2 0-80,2 5 0,-2-5-27,2-1 21,3 1-539,-5-2 229,7 5 0,1-11 154,4 3-314,-4-3 133,12-2 0,-10 0-17,7 0-58,-8-7 177,11 5 1,-5-6-80,7 3-2,-8 4 71,13-12 253,-11 11-260,19-11 1,-6 6 6,7-2 0,2-3 14,3 7 1,-2-6 17,7 1-112,-6 3 89,9-6 1,-8 4-114,10-11 1,-4 9 106,9-4 0,1 5-44,-1 0 1,4 4 24,-4 6 0,5 0 6,-6 0 0,3 0 27,-3 0 0,4 1-132,7 4 1,-1-1 146,1 5 0,-2 1 10,-4 5 0,3 0 30,-8-1 0,8 1 12,-3 0 0,2-2 50,-1-3 0,6 3-114,-6-4 0,4-2 6,-9-2 1,4 1 3,-4-1 1,6 7-5,-1-3 1,-2 3-11,2-2 0,-3 3-10,3-3 0,-4-2-106,-6 2 117,0-1-4,0 0 0,0 2-49,-1-6 1,1 0 43,0-5 1,-5 0-36,0 0 1,-8-2 31,-2-3 1,0 4-4,-5-4 1,-3-2 55,-2 2 0,-3-5 275,-1 6 1,-6-3-45,1 2 0,-7 3 163,1-2-87,-3 2-226,-1-5 0,-5 6 162,0-4 78,-7 3-12,4 2-148,-7 0-1352,0 0 1049,6 0-28,-4 0 24,4-6-22,1 4 45,-6-4-285,6 6 270,-7 0-1716,0 0 1,-7-7 0,-1-1-1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40:58.1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1323 15 7343,'0'-8'798,"0"1"-944,0 7 284,0 0 1,-5 7-92,0 3 1,-4 8-49,4 1 0,-7 1 111,2-6 0,-1 3-58,1 2 0,-3-1 9,3 7 0,-3-6 0,-1 6 0,-1 1-134,0 8 1,-4-3 131,-1 4 1,-1-3-86,1 3 0,-1-3 57,-4 8 1,-2-6-17,2 5 1,2-6-7,-1 1 0,-1-3 5,-4-2 1,1 1 146,4-1 0,-3-1-128,8-4 0,-6 3 22,6-8 0,-2 7 2,1-1 1,4-2-109,-4 1 1,-1-4 94,1 4 1,1-6-53,4 2 1,-1 1 11,-4-1 1,4 1-15,-4-1 0,4-4 43,1 3 1,0 3-31,1-3 0,-3 6-165,-2-6 1,2 7 166,-2-1 0,2 1-87,3-1 1,-1 2 69,0-2 0,2-4 10,3-1 1,-3-4-13,4-1 0,2-1-4,2 1 0,-1-5 86,1 0-108,0-7 31,5 4 15,0-7 273,0 0 0,-5 1-217,0 4-59,0-3 0,3 4 33,-2-6 0,2 2-21,-3 3 41,3-4-51,-4 6 32,4-7 15,-4 0-52,6 0 0,0 2 6,0 2-7,0-2 0,-2 5 36,-3-7-93,4 0 74,-6 0-104,0 0 78,6 6 106,-6-4 243,1 4-306,4-6 64,-4 0-32,6 0-42,0 7 75,-7 1-101,5 7 80,-4-1 25,6-5-118,-7-3-5,6 1-36,-6-6 93,7 6 257,0-7-241,0 0-20,-6 0 1,-3 5 31,-5 0 1,-1 4 2,0-4 0,1 7 56,-1-2 0,2 3-66,3 1 1,-1 1-141,6 0 1,0-5 181,5-1-709,-7-5 205,6 2 229,-6-6 224,7 0 1,2 0 20,3 0 322,-4 0-301,6 0 287,-7 0 183,0 0-539,6 0 4,-4 0-352,11 0 240,-5 0 0,7 0 83,0 0 0,-1 0 176,1 0 1,-5 0-174,0 0 1,-1 0 145,6 0 0,0 2-66,0 3 0,-1-4-38,1 4 1,0-3 14,-1-2 0,6 5-2,0 0 1,4 1-61,-4-1 0,6-3 61,-2 3 1,4 1-40,1-1 10,1 0 1,-1-5 30,1 0 5,-1 0-38,0 0 0,1 0 22,-1 0-43,1-7 30,-1 6 0,0-6 26,1 7 123,-1 0-142,1 0 134,-1 0-134,0 0 0,1 5 30,-1 0 118,1 0-143,-1-5 0,0 0 63,1 0 86,-1 0-140,1 6 1,1-4 58,3 3 72,-3 3-109,5-6 1,-10 9 35,3-6-46,-2 0 1,10-3 2,-3 3 0,-1-4 20,6 4 0,-1 2-22,1-2 1,4 4 21,-4-4 0,3 5-111,2-5 0,-5 1 123,1-1-28,-8-3-343,11 5 315,-12-7 1,10 0-217,-7 0 193,7 0 1,-4 0 5,7 0-135,1 0 112,-8 0-7,12 0 0,-8 0-8,13 0 0,-5 0 8,5 0 67,-7 0-64,10 0 1,-9-5 78,6 0 0,-5-5 13,4 5 1,3-5 8,8 5-58,-4-6-19,5 3 0,-6-2 30,0 0-680,0 7 660,0-4 1,-1 6 14,1-4 1,5 3-108,0-3 0,6 2 87,-2-2 1,3 2 27,-3-7-634,4 7 595,-11-10 0,5 9 19,-2-5-74,-3 5 55,10-9 1,-10 7-11,3-4 13,-4 3-4,-1 1-37,0 4 31,-1-4 1,0 6 5,-5 0 1,5 0-1,-4 0 1,-2 0 11,2 0 245,0 0-255,-2 0 1,3 0 221,-6 0-205,7 0 312,-10 0 0,3 0-441,-10 0 127,3 0 1,-4 0-9,6 0 0,-5 5 38,0 0 181,-6-1 0,8 1-264,-7 0 0,5 2 23,-4-2 57,-1-4-70,-5 6 0,1-6 74,-1 4 0,1-3-56,-1 3 1,0-3-26,1-2 27,-1 0 1,-4 1-28,-1 4 0,-4-3 33,4 3 0,-6-4 152,2-1 0,-4 0-98,-1 0 0,-2 2 394,-3 3-295,3-4 0,-10 6 109,7-7-266,-7 0 0,9 2-357,-8 2 162,1-2 177,-5 5 406,7-7-384,-6 0-390,6 0 0,-9 1-397,-3 4 1,2 15-1439,-7 9 2207,1 4 0,-19-4 0,-3 1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40:59.074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15 0 8729,'-8'15'755,"1"-5"-509,7 0 1,0-6 159,0 6 0,0-5-349,0 5 0,0-5 118,0 5 0,2-7-79,3 2 0,-2 1 102,7-1 1,-5 7 145,5-3 0,-2 11-104,2 5 1,3 2-16,-4 3 0,4 1-128,2 3 1,0 2 13,0 3 1,1 4-40,3-4 0,-1 5 139,7 5 1,-1-2-7,6 7 1,4 0-23,0 5 1,1 0-100,-6-1 1,1 1 14,-1 0 1,-1 0-106,-4 0 1,2-1 102,-6 1 1,4-5 47,-4 0 0,4-7-122,-4 2 1,1-3 82,-1-2 1,-4-6-144,4-4 0,-4 2 74,-1-2 1,4 1-123,1-6 1,0-4 97,-6-1 1,-1-6-17,-3 2 0,3-9-96,-3-1 99,-3 0 0,1 3-5,-3-4 32,-4-2 138,6-7-248,-7 0 2681,0 0-2645,-7 0 1,4 5-131,-7 0 1,5 1 80,-4-1 0,-1-1 122,-5 5 0,-1-1-6,-4 2 1,4-2-87,-4-3 0,-1-3 477,1 3 1,1 1-140,4-1 0,0 5 218,1-5 1,-1 5-95,0-5 0,2 1 15,3-1 0,-3-3-52,4 3 215,2 3-367,-6-7 138,11 6-759,-4-7 64,6 0-2342,0 0 822,-7 0 0,4-3 1900,-7-7 0,0-13 0,-4-14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41:03.063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1 59 5906,'0'-8'9830,"0"-5"-2506,0 11-5818,0-4-176,0-1-795,0 6 131,0-6-468,0 7-87,0 0-3033,0-6 2978,0 4-125,6-5-1230,-4 7-1459,4 0-23,-6 0 1401,7 0 1,-6 2 2239,4 3 1,2 5 225,-2 9 1,0-1-933,-5 7 0,0-1-1,0 6 0,0-1 673,0 1 1,0-1 640,0 0 1,0 1 10,0-1 0,0-1-20,0-4 0,0-2 230,0-8-1418,0 1 0,0-5 71,0 0-612,0-7 312,0 10 1,1-5-309,4 7 0,-3 0 22,3-1 60,-4 7 0,-1-4-78,0 2 1,5-7-260,0-2 0,0-9-2883,-5-1 3379,0-13 0,0-23 1,0-9-1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41:05.170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456 15 9729,'-8'-1'-162,"3"-4"1221,4 3 83,1-4 0,-2 6-1981,-3 0 23,3 0 519,-4 0 692,6 6 0,-2-4 174,-3 3 1,4-2 40,-4 2 0,2-4-550,-2 4 1,1 4-205,-5 0 1,-1 11 750,-5 4 0,0-1 83,1 2 0,-3-6 509,-2 6-1015,2-7-177,-10 3 1,5-1-77,-2-1 1,-4 1 49,4-5 0,-2-1-198,1 1 0,4 0-294,6-1 434,-6-5-49,11 4 0,-8-10-72,13 7 0,-5-5-3,5 4 227,1 1 314,4 5 143,0 0 0,0-6 523,0 1-241,0-7 293,0 4 99,0-7-1499,0 0-1054,6 0 49,-4-7 1211,4 6-1343,-6-6 1501,0 7-1809,0 0 148,0 7 2524,0-6 0,0 8 1032,0-5-162,0-2-1825,-6 11 0,4-10 1244,-3 7-1572,4 0 2171,1 5 54,0-7-1787,0-2-234,0 1 226,0-5 317,0 4 55,0-6-1744,0 0-412,0 7 1768,0 1-59,0 0-11,0-1 254,0-7-588,0 0 1,0-7 0,0-1-1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41:06.260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29 89 9729,'-8'0'-2723,"2"6"5107,6-4 524,-7 4-2495,6-6-1424,-6 0 277,7 0 166,0 0 530,7 0-32,-6 0-991,6 0-747,-7 0 812,0 0 1028,0 7 1912,0-5-162,0 4 389,0 1-208,0-6 43,0 6-121,0-7-1876,0 0 12,6 0 1,-4 6-24,3 4 0,-2 5-42,2 4 0,-3 4 225,3 7 1,1 1-194,-1 3 1,0-1 4,-5 6 1,5-6-31,0 1 0,0-10 1406,-5-4 571,0 3-1614,0-7 70,0-1-61,0-9-113,0-6-1945,0 0 33,6 0 185,-4 0-318,4 7 796,-6-5 1067,0 4-56,0-6-1255,0 0 1391,7 0-88,-6 0 35,6-6 804,-7 4-684,7-5 0,-4 1-527,7-4-747,-7-3 1810,10-8 1,-5-2 645,7-6-1,-1-7-617,1-2 1,0-1-210,0 0-175,-1 6-323,1-10 926,0 12-975,-1 2 0,1 3-207,0 6 225,-1 1-300,-5 11-200,4-5 259,-5 4 1,5 0-420,-3-1 131,-4 6-237,-6-2 1202,0 6-2711,0 0 2318,7-7 0,-6-1 1,6-6-1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41:07.010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15 15 9729,'0'-8'4908,"0"2"-2417,0 6-4782,0 0 2982,0 6 0,0 2-174,0 7 0,0 0-51,0-1 1,0-2-159,0 3 0,2-4 591,3 9 0,-4 2-924,4 3 0,-3 3 73,-2 1 1,0 0 990,0 1 0,0-1-714,0 1 0,0-1-255,0 0 1,0 6-4,0-1 0,0-1-147,0-9 0,0-3 303,0-6 0,-5 0-487,0 0-10,0-7 0,5-3-395,0-10 606,0-3 0,-6-20 0,-3-3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41:07.530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0 1 7958,'0'8'7335,"0"-1"-5026,0-7-4617,0 0 3056,0 6 1,2-4-1313,3 3 496,-4-4 0,11 1-122,-7 3 0,1-2 734,-1 7 1,-2 1-687,7 9 1,-5-2-8,5 6 1,0 4 887,4 2 1,-4 9-629,0-5 1,0 5 294,4 1 0,1 0-129,0-5 1,-1-1 297,1-5 0,-5 4-210,0-4-183,0 4-142,-2-17 0,5 11-25,-3-8 0,-4 1-30,-1-6 1,2 3 19,-3 2 0,1-7-24,-5 3 857,0-4-670,7-3 0,-5 0-141,2-3-543,-2-3 4,-2 4 1,0-12 292,0-4 247,0-3 1,-6-8 0,-3-2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41:08.177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15 16 9729,'0'-9'5297,"0"3"-3238,0 6-4571,0 0 829,-6 0 810,4 0 64,-4 0 336,6 0 923,0 0-149,0 6 1,0 3-138,0 5 0,0 1 925,0 0 0,0 4-79,0 1 1,0 4-64,0-4 1,0 4 66,0-4 0,0 0 1001,0-6-49,0 1-2234,6 0-505,-4-7 483,4 5 1,-6-10 202,0 7 0,2-7-623,3 2-423,-3 3 671,4-6 1,-4 6 114,3-3 0,-2-3-414,7 3 1,-5-4 112,4-1 1,0-1-400,0-4-300,4 3 1131,-4-11 1,4 5 243,-4-7 0,5 0 17,-5 1 0,-1 4-198,2 0 1,-5 5 334,5-5 1,-5 7 203,5-2 0,-5 2-117,4-2 0,-4 3 75,5-2-166,-7 2-106,10-5-473,-4 6 0,0-11 350,1 7 0,0-8-277,5-1 410,6-8 0,2-14 1,6-1-1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41:08.95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44 1 7943,'-21'0'0,"-2"0"0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6T20:36:51.2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162 221 6695,'-8'-15'1136,"-5"0"1,11 6-511,-3-1-192,-3 7 111,6-4-342,-4 7 18,-1 0 0,4 7-1,-7 2 1,7 4 87,-2 2 1,-1 6-8,1 4 0,0 1-14,5-2 0,0 3 489,0-8-567,0 7 1,0-9 64,0 2 1,6-9-196,4-5 0,3-3 137,2-2 1,0 0-99,-1 0 0,6-7-14,-1-3 0,3-8 26,-3-1 0,-2-6 38,2 6 1,-7-12-15,-3 1 0,-4-7 196,5 2 1,-7-4 263,2 5 0,-10 1 411,-4 9 0,-4 2-387,-2 8 1,-5 1-46,1 3 0,-8 3-259,3 7 0,-2 2-273,1 3 0,-2 8-534,2 6 0,4 6-2125,1-5 2598,10-1 0,-3-4 0,5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41:09.915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16 295 16281,'0'15'-424,"0"-7"0,-7 5 2327,5-12 3530,-4 6-4184,6-7-2324,0 0 190,6 0 1128,-4 0 0,11 0-316,-3 0 1,5-2-181,4-3 0,4-3-178,7-6 0,4-8 128,0-2 1,7-4 70,-2-1 0,2 6 636,-2 3 1,-1-1-111,-4 1 0,-8 6 58,4 4 1,-6 0-53,1-5 1,1 6-47,-7-1 1,1 5-142,-5-5-3104,-1 7 3530,1-4 1,-5 2 2279,0 0-1419,-7 1-315,3 4-1438,-6 0 513,0 0-925,7 0 271,-5 0 0,4-2 349,-6-3-708,0 3 99,0-4-391,0 6 1462,0 0-322,7 0 1,-6 1-1497,4 4-77,3-3 766,-6 11 0,11-5-297,-3 7 813,3 6-297,2-4 1,-1 10-243,1-2-941,6 9 1730,-4 4 0,10 1 69,-2 0-167,-4-6 1,7 3 1,-5-2 39,6 0 1,0 5 237,1-4 0,-1-1-212,1-5 0,-3 1 58,-2-1 1,1 1 22,-6-1 0,1-1 133,-2-4 0,-7 2 96,3-6 1,-6 0-288,1-6 1,2-4-136,-7 0-1399,-1-7 1313,-4 4 1,-1-14 367,-4-3 1,-10-16 0,-8-5-1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41:10.447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0 1 18765,'8'0'-1464,"1"0"-128,-5 0 1,0 5 733,6 0 0,-6 11 314,6-1 1,-5 9 185,5 1 0,-5 2 109,5 3 0,-1 6 64,6 3 1,-2 3-981,-3 2 558,3 14 620,-5-5 1,7 14-62,0-3 0,-1-2 98,1 7 1,-2-7-55,-3 2 1,1-4 66,-6-1 1,5 4 49,-5 1-981,0 6 986,-5-3 1,0 7 5,0-1 0,0 6-43,0-1 96,0 7-126,0-10 1,-5 5 53,0-6 243,0-1-271,5-6 0,0-3-126,0-10 0,0-5 140,0-10 0,5-8-595,0-7 0,6-12 103,-1-2 401,-3-7 0,6 4 0,-5 1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41:11.02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7605,'7'14'-565,"1"1"526,7 0 34,-1 6 0,1-5 115,6 18-107,2-2 0,2 13 4,-1 4 331,1-3-149,4 18 1,0-10-111,1 9 0,-6-2 5,1-3 1,-1-5 19,6-4-44,-1 10-1,0-12 0,-4 17 331,-1-10-1155,1 3 778,4 8 0,1 4 21,-1 9 0,1 5-199,-1 10 0,-6-8 171,-4 4 1,4-11 255,2 0 0,-2-3-111,1-1 0,1-7-94,4-3 27,-6-4-18,5-8 1,-5-1 19,6-7 0,-5 0 42,1 0 1,-2-1 18,1-4 1,-2-2 30,-8-2 241,1-4 86,0-2 1,-1-3-332,1-6 30,-7-1-317,5-4-1142,-11 0 450,4 0 127,-6-7 678,0-15 0,-13-9 0,-3-14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41:19.102"/>
    </inkml:context>
    <inkml:brush xml:id="br0">
      <inkml:brushProperty name="width" value="0.11429" units="cm"/>
      <inkml:brushProperty name="height" value="0.11429" units="cm"/>
      <inkml:brushProperty name="color" value="#33CCFF"/>
    </inkml:brush>
  </inkml:definitions>
  <inkml:trace contextRef="#ctx0" brushRef="#br0">60 74 13279,'0'-15'1088,"-7"0"1,4 7-1018,-7 3 1,5-1-4,-5 1 0,1-7 0,-6 4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41:19.556"/>
    </inkml:context>
    <inkml:brush xml:id="br0">
      <inkml:brushProperty name="width" value="0.11429" units="cm"/>
      <inkml:brushProperty name="height" value="0.11429" units="cm"/>
      <inkml:brushProperty name="color" value="#33CCFF"/>
    </inkml:brush>
  </inkml:definitions>
  <inkml:trace contextRef="#ctx0" brushRef="#br0">15 192 17616,'-8'6'-4583,"2"3"4758,6-1 1169,0-2 1,6-12-1709,4-4 0,3-3 115,2-2 1,4 5 193,1 1 1,6 4 169,-1-5 1,1 7-195,-2-2 1,4 3 566,-3 2 1,1 0 23,-2 0 1,2 0-895,-6 0 0,4-1 596,-4-4 1,4-2-440,-4-3 0,0-3 203,-6 3 0,-4 2-222,0-2 100,0 1 94,-2-6 0,-2 5-161,-6 0 0,0 5-286,0-4 1,-1 5 724,-4-1 0,-3 4 0,-7 1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41:23.764"/>
    </inkml:context>
    <inkml:brush xml:id="br0">
      <inkml:brushProperty name="width" value="0.11429" units="cm"/>
      <inkml:brushProperty name="height" value="0.11429" units="cm"/>
      <inkml:brushProperty name="color" value="#33CCFF"/>
    </inkml:brush>
  </inkml:definitions>
  <inkml:trace contextRef="#ctx0" brushRef="#br0">2088 4528 16865,'-2'8'215,"-3"-3"-2341,3-4 1769,-4-1 0,6-1 2331,0-4-526,0 3-388,0-11-182,0 12 392,-7-6-163,6 7-754,-6 0-55,1 0 1,4-7 170,-3-2 0,-1-11-216,1-4 0,-2 1-172,2-2 1,4 2 94,-4-1 1,-2-2 140,2 6 1,-6 1 170,1 4 0,2 0 566,-2 0 0,5 7-261,-5 3 1,6 4-1431,-6 1 0,5-5 623,-5 0 0,5 0-266,-5 5 1,1 0-481,-6 0 0,5-2 287,0-2 1,-1 0-383,-9-6 1,4-1 516,-4-9 1,2 4 362,-1-4 0,1 4 472,-7 1 1,1 6-573,-6-1 1,1 2 516,0-2 1,4-2-23,1 8 0,-1-8-329,-4 2 1,4 2-138,1-2 1,-1 1-242,-4-6 1,4-1 44,1-4 0,-1 2 251,-4-7 0,-1 1 325,1-5 1,1-1 170,4 1 1,-4-2 22,4-4 1,1 3 61,-2-7 1,7 1 10,-1-1 0,-3-2 41,3 7 1,-6-1-70,6 6 1,-1-5-545,5-1 0,1 6-29,-1 5 0,-1 4 0,-4-5 0,4 7 0,-4-1 0,2 1 0,-1-2 0,1 2 0,-7-6 0,1-1 0,-6-4 0,1 4-23,-1 1 0,3-1-138,2-4 0,-1 6-33,6 4 0,-4-3 86,4 3 1,1-2 302,4 1 1,-5 4-153,1-4 0,-7 4-176,1 1 0,4 2-93,1 3 0,-1-3 92,2 3 1,-3-3-81,3-2 1,2-1 75,-2-3 1,2 1 132,3-7 0,-6 1-6,1-6 1,-1 2 421,5 4 1,1-2 132,-1 6 1,5 1-395,0 4 0,5 5-150,-4 0 0,4 2 0,-5-2 0,7 2 0,-2 3 0,1 2 0,-1-7 0,4 0 0,-6-4 0,7-1 0,0 0-113,0 7 0,0 0-212,0 3 0,0 2-393,0-7 313,7 0 0,-4-5-698,7 1-42,-7-1 296,10 0 0,-9 2 458,5 4-96,-5-5 1,7 11-369,-6-7 0,1 7-53,-1-2 0,-1 4 385,5 1 0,-4 0-48,5 0 0,0-5-178,5 0 0,4 0 330,1 5 0,-1 0-139,-4 0 0,5 0 317,-1 0 0,3 0 338,-3 0 1,-3 5 396,4 0 0,1 4-2,-1-4 1,4 7-15,-4-2 1,0 3 596,-6 1 1,6 1-275,-1 0 1,1 1 21,-5 4 1,-1-4 91,1 4 0,0-2 1087,0 1-673,-1-2-662,1 10 1,0-10-256,-1 2 0,6 2-322,0-1 1,-1 5 126,-4-6 0,0 1-191,-1-6 1,1 1-168,0 0 0,-6-5 29,1-1 1,-2-4-157,2 5 1,3-5-163,-3 5 0,-2-7-56,2 2 1,-5-2 132,5 2-575,-7-3 104,10 4 305,-5-6 0,2 0-1117,0 0 904,0 0 0,4-5-211,1 1 1,-2-8 362,-3 2 1,3-3 8,-3-1 0,3-1-420,2 0-58,-7 0 1044,-2 1 0,-1-6 491,0 1 1,0-6 158,-5 5 1,0-1 594,0 2 1,0 2-351,0-2 1,0 2-99,0 3 1,-2-1 121,-3 0 1,2 5 132,-7 1 1,7-3-424,-2-7 0,-1 1 628,1-7-998,-7 1 3,11-6 0,-7 1 22,3-1 1,3 6-112,-3-1 0,-1 8-168,1-3 0,-2 4 0,2 1 0,4 0 0,-4 0 0,-2-1 0,2-3 0,-5 2 0,6-2 0,-6-4 0,5-2 0,-7 2-477,3-1 1,0 6-614,0-2 1,1-1-161,-2 2 0,-3-1-291,3 5 0,2-1 176,-2-4 1,5 2-1733,-5-6 86,7-1 1680,-10-4 1,5 1 801,-7 4 0,0-4 273,1 3 0,4 3 39,0-3 0,0 7 246,-5-2 0,1-1 27,-1 2 0,0-6-63,1 6 1,4-8 16,0 3 1,5-4-25,-5-1 0,5-2 36,-4-4 0,4 4 2,-5-3 1,7-2-61,-2 2 0,-2 0-13,2 4 0,-4 1 40,4-1 0,-2 3 4,2 2 1,4-3 3,-4 4 0,1-4 1,0-1 1,2-1-102,-3 1 1,3-1 89,2 1 0,0 3-33,0-3 0,2 4 42,3-4 1,-3 1-4,2 8 1,-2 1-7,-2 4 0,5 5-11,0 0-14,0 7-4,-5-10 30,0 11 0,5-6-128,0 3 0,6 2 118,-1-7 0,3 0 16,2-4 0,-1 4-49,1 0 76,0 0-73,-1-4 43,1 6 0,0-4 6,-1 7-8,1 0 1,0 7 13,0 3 0,-1-2 28,1 7 1,0 0-36,-1 4 0,1-4-2,0 0 1,-1 0 7,1 4 0,0-4 0,0 0 1,-1 0 61,1 5 1,1-1 6,4 1 1,-4 1-45,4 4 0,1-2 6,-1 6 0,1 1-36,-2 4 1,-2 1 30,2-1 1,-2-4-66,-3-1 1,1 2 93,0 9 0,0-4-2,-1 3 0,1 3-27,0 3-40,-1-4 24,-5 6 1,4-1-16,-4 3 0,4 8 2,2-8 0,0-1-1,0-4 0,-1-6 22,1 1 0,0 2-46,-1-2 0,6 5 28,0-4 0,-1 5-13,-4 0 1,0 0 26,-1 0 0,-1-4 14,-3-7 0,3 0-31,-3 1 0,-2-6 0,2 1 0,-5-7-26,5 1 0,-2 3 31,2-3 1,1 1-3,-6-5 0,5-1-32,-5 1 1,4 0-7,-4-1 0,0-4-24,-5 0-11,0-7 48,0 4 197,0-7-86,0-7 0,-5-6-110,0-7 0,-1-6 30,1 2 0,3-4 22,-3-1 0,4-1-26,1 1 0,0 0 0,0-1 0,0-1-39,0-3 1,0-4-14,0-6 0,0-2-18,0-3 1,-5 2-3,0-7 0,-2 7 75,3-2 0,2 3-30,-3 2 1,-1 1 108,1 4 0,-7-2-36,2 7 1,2-7 13,-2 2 1,2 2-7,-2-3 1,-3 6 33,4-5 0,-3 5-40,2-6 1,-1 3 16,6-2 1,-5-2-160,5 6 1,-4 0 90,4 0 0,-2 4-167,2-3 0,4 5 112,-4 4 0,3-1 35,2 6 0,-5-4-33,0 4 106,0 1-70,5 4 0,0 0-14,0 1 0,0-1 2,0 0 0,5 0-54,0 1 0,2-1 67,-2 0 0,-2 1 9,7-1 0,-5 7-32,4 3 21,1-3 1,5 4-10,0-5 0,1 5 2,3-1 1,-2 4-4,2 1 1,3 0-4,-3 0 1,6 0 51,-6 0 1,6 1-40,-6 4 0,3-1 128,-3 5 0,-2-4-28,2 5 0,-2 0-30,-3 5 0,-1 6-10,-3 3 1,3-1 3,-3 2 1,-4-1 31,-1 6 1,2 4 7,-2 0 1,0 2 4,-5-2 0,0-1-39,0 6 0,5-1-34,0 1 0,-1 2 33,-4-7 1,0 5 4,0-4 0,0 4-42,0-5 0,5 0-119,0-4 1,5-1 130,-5 1 1,5-1-15,-5 0 0,1 6 95,-1-1 0,-2 7-83,7-2 0,-5 4 11,5 1 1,-5-7-50,5-2 1,-6 0-3,6 0 0,-5-3 8,5-7 0,-5 1-16,5-6 1,-5 4 9,4-4 1,-4-1-12,5-4 1,-7 5 5,2-1 0,3 1 9,-6-5 1,9-6-15,-6 1-25,0-7-3,-5 4 36,0-7-78,7 6 75,-6-4-97,6 5 47,-7-7 0,2 0-61,2 0 65,-2 0 57,5 0 42,-1 0 0,-3-7 145,7-3 1,-7-3-172,2-1 0,2-1 21,-2 0 0,5 0-20,-6 1 1,1-1 8,-5 0 0,0-1 59,0-4 0,0 2-53,0-6 1,0-2-30,0-8 0,0-6-35,0-9 1,0-3-116,0-7 0,0 0 137,0 1 0,0 4-9,0 0 1,0 6 198,0-1 7,0 4-186,0 7 1,0 1 62,0 2 0,0 3-132,0-8 1,2 3 4,3-2 0,3-9 81,7 4-212,-1-3 207,1 3 0,0 6-35,0 4 0,-1 3-30,1 2 0,1-1 48,4 1 0,-4 1-24,4 3 1,-4 4 76,-1 7 0,0 0-67,-1 5 0,-4-3-13,0 7 1,0 0 27,4 5 1,3 0-2,2 0 1,-2 5 6,2 0 0,-1 5-3,2-5 0,-4 6 48,4-1 0,-4 3-56,-1 2 1,-1 0 121,1-1 0,-2 6-105,-3 0 0,1 7 246,-6 3 0,0 1-58,-5 8 0,0 5-119,0 5 0,-6 7-33,-4-3 1,-3 3-15,-2-2 0,0 1-7,1-6 1,4 0-188,0-5 0,2 5 50,-2 0 0,-3 0 114,3-4 1,2 5-51,-2 4 1,2-3 13,-2-2 0,-1-5 61,6-5 1,-1-3-21,1-7 0,3-4 10,-3-1 1,3-4 37,2 4 0,0-6-32,0 2-197,7-4 119,1-1 1,2-7-12,0-3 0,-2-5 104,2-5 0,4-10 0,1-9 1,1-10-18,9-6 0,-5-4 7,4-5 0,1 5-16,4 0 0,-1 2 17,-4 7 0,4-4 79,-4 5 0,4 0-70,2 4 1,-6 1-37,1-1 0,-7 8 37,1 2-221,4 4 196,-7 7 0,1-2-13,-7 6 0,-1-1-9,6 1 0,-5 3-12,0-3 0,-1-1-7,6 1 1,0 0-153,0 5 41,-1 0 64,1 0 1,-5 0 159,0 0-1,-7 0-56,3 0 0,-1 6 112,0 4 0,0 3 23,-5 2 0,0 0-132,0-1 1,0 3 41,0 2 0,0-1 25,0 7 1,-7-6 0,-2 6 0,-4-2-12,-2 1 1,-5 4 6,1-4 1,-1 4 0,5 2-295,1-7 247,-1-2 1,7-7-200,3 1 0,2-5 80,-2 0-144,3-7-33,-4 4 253,6-7-119,0 0 111,6 0 0,2-2 14,7-3 0,0 2 15,-1-7 1,3 2-8,2-2 1,-1-1 23,7 6 0,-7 0 11,1 5 1,-1 0-28,2 0 1,-4 0 10,4 0-26,-4 0-1,5 6 0,-4-2-1,2 5 1,-2 1 9,-3 5 0,-1 0 10,-3-1 1,3 1 104,-3 0-114,-3-1-1,6 1 1,-7 1 139,4 4 0,3-2-76,-3 6 1,3 1-36,2 4 1,-5 2-10,-1 4 0,-1-3-9,2 8 0,2-6-29,-7 5 1,4 0-15,-4 5 0,2-1 29,-2-4 1,-4 7 7,4-7 0,-3 5-19,-2-10 0,0-1-15,0-9 1,5 4 9,0-3 1,0 2 103,-5 3 0,0-1 159,0 1 0,1 1-154,4 3 0,-3 4 5,3 6 1,-4-4-5,-1 5 1,0-9-34,0 8 0,0-5-147,0 0 1,0 2 65,0-7 1,0 5-17,0-4 1,0 10 26,0-1 1,0-1-10,0-4 0,0-1 20,0 1 0,0 2-4,0-7 0,-5 2 22,1-2 0,-6-1 18,5 6 1,-2-1 69,2 1 1,-3 7-65,-6-7-141,-1 13 112,0-13 1,0 7-28,1-7 0,-3 0-13,-2 5 0,1 1 35,-7-1 1,6-5-8,-6 0 1,6-6-12,-6 1 0,6-3 4,-6-2 1,7 1 31,-2-1 1,-1-6-71,2-3 1,-1 1 0,5-1 1,1-6 21,-1-4 0,0-2-8,1 2 1,-1 3 10,0-3 1,0-2-8,1 2 0,-3 0 24,-2 4 0,-2 3-22,-4 2 1,-1-2 17,6 2 1,1-2 9,4-3 1,0 1 9,1 0 0,4-7-15,0-3-23,7 3 15,-10-6 0,9 4 1,-5-6-3,5 0 497,-9 0-157,12 0-166,-6 0 1,6 0-211,-4 0 32,3 0 191,-5 0 33,7 0-846,0 0 1240,-6 0-232,4 0 139,-11 0-189,12 7-175,-6-6 1,5 11-34,-2-7-364,2-1-294,-5-4-194,7 0 1,2-1-2432,3-4 3156,3-3 0,7-20 0,-1-3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41:25.027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15 74 8377,'0'-21'0,"0"9"0,0-2-28,0 9 1,-2-2 245,-2 7-107,2-6 2,-5 4-450,7-4 429,0 6 1,0 13 73,0 6 1,0 7-63,0 4 0,0 4-10,0 0 0,2 6-127,3-6 0,-3 0 109,2-4 1,3 4-87,-2 0 1,5 2 72,-5-2 1,4-1-12,-4 6 1,2-4 23,-2 4 0,-4-5-25,4 5 1,2-6-87,-2 1 1,0-8 73,-5-1 1,0 12-67,0 3 71,0-4 0,0-27 208,0 1-164,0-7-9,0 4 187,0-7-795,0 0 279,6 0 300,-4 0-79,4 0 49,1 0 0,-4 0 151,7 0 1,0-15-8,4 1 0,1-1-138,0 15 0,4-16 12,1-4 1,4 4 31,-4 11 1,6 3-115,-1 2 0,2-2 121,3 7 228,-7 0-280,-2 16 0,-1-17 58,-1-4 1,1-4 106,-6 4 1,6 7-151,0 3 0,-1-9 22,-4-1 0,0-8-83,-1 3 1,-4 0 93,0 5 0,-2 7 77,2 3-133,-4-4 0,-4-1-254,3-10-213,-3 4-120,4-6 0,-6 14-66,0 2 0,-8-2-1115,-7-2 1751,-6 3 0,-15-6 0,-1 4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41:44.150"/>
    </inkml:context>
    <inkml:brush xml:id="br0">
      <inkml:brushProperty name="width" value="0.11429" units="cm"/>
      <inkml:brushProperty name="height" value="0.11429" units="cm"/>
      <inkml:brushProperty name="color" value="#33CCFF"/>
    </inkml:brush>
  </inkml:definitions>
  <inkml:trace contextRef="#ctx0" brushRef="#br0">1 221 8658,'8'0'107,"5"0"1,-10 0 58,7 0 0,0 5 348,4 0 0,1 1 475,0-1-623,0-3-242,6 4 0,-3-6-76,6 0 1,6 0 77,4 0 0,7 0-22,-2 0 1,5-6 8,5-4 0,-2-3-226,7-2 1,0 2 82,5 3 0,-2-1-1,-3 6-771,-3 0 622,-1 5 1,-6-5 99,1 0 0,-5 0 82,-10 5 0,1 0 39,-12 0 0,1-1-69,-5-4 1,-1 3 154,1-3-406,-7 4 224,-1 1-276,-7 0 382,0-7 316,0 6 1,0-14-684,0 0 526,-7-6-44,-1-2 1,-13-5 0,-2 5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41:47.712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1353 4998 7729,'-9'0'1282,"3"0"-1682,6 0 270,0-6 0,-5-8 2,0-5 0,-1-7 158,1 1 0,1-3 241,-5-1 0,0-7-27,0-3 142,-4 3-329,-2-6 1,-3 1 56,-7-3-42,7-4 7,-9 11 0,10-7-31,-2 0 1,2 6-17,3 4 0,-6 3 54,1 1 0,-3-2-12,3 2 0,-3-1-11,-2 12 0,-4-6 34,4 5-310,-4-6 253,-8 3 1,5-6-52,-3 0 1,8-1-1,1 1 0,2-5-6,-1-1 1,-2 1 49,6 5 0,-5 1 264,6 3-264,-1-2-33,-1 10 0,5-9 35,-4 6 0,-1-4 81,1 4 1,-4-1 31,4 2 0,-1 1 89,1-7 0,4 7 2,-4-2 0,-1 4-122,2 1 1,-1 1 7,5-1 1,1-5-54,-1 1 1,0-12 485,0 1-108,1-2-1494,-1-4 0,5 0 3350,0-3 0,1 3-5,-6 6 0,0 3-1753,1 2 1,4-1 617,0 6 0,0 1-871,-4 4 1,0 5-958,5 0 1,-3 1-1371,7-6 0,-4-5 1835,4 1 0,-5-2 3575,5 1-3428,0 4 35,5-12-167,-7 12 37,6-6 0,-6 3 41,7-1 1,0-1-351,0 1 0,0-3-1025,0-6 757,0 0 317,7-1 1,-6 1 281,4-1 0,-1 6-116,1-1 0,-4 7 219,4-1 0,-3 3 84,-2 1-96,6 0 8,-4 7 1,6-5-101,-3 3 1,-2-3-16,7-2 0,-7 1 120,2-1 1,2 0-16,-2 1 0,1 4-46,-1 0 0,-2 5-104,7-5 0,-5 7-60,5-2 0,-5-1 70,5 1 1,4 0-85,6 5 0,-1-5 46,-4 0 1,5 0-87,-1 5 0,6 0 11,-6 0 1,1 0 32,-5 0 1,-1 5 149,1 0 157,-7 6 1,5-3 0,-3 7-55,3 0 132,-5 0-105,5-1 1,-4 1 29,5 0 0,1 1 144,0 4-274,6-4 134,-5 5 1,5-5-69,-6 4-286,0 3 292,0 0 1,-1 9 24,1-2 1,0 7-10,-1-2 0,-1 4 31,-3-5 1,3-4 16,-3-6-21,3-6 5,2 10 0,-5-17-66,-1 4 1,1-5-39,5 0 0,-5 1-14,0-6 0,-6 0-59,6-5 0,-5 5 17,5 0-40,-7 0 87,4-5-113,-7 0 136,6 0 568,-4 0-431,4 0-41,-6 0 1,0-2-42,0-3 279,0 3-163,0-11 0,-1 5-61,-4-7 222,3 1-73,-11-1 1,10 0 17,-7 1 1,5-8 71,-5-2-437,7 3 114,-10-7 1,7 7-29,-4-4 1,2-1 40,3 6 0,-2-6 11,-3 2 0,-1-4 64,6-1 1,-5-2-4,5-4-16,-6 4-26,3-5 1,-2 0-40,0-3 0,7-5 88,-2-5-91,-3 3 49,6-11 0,-4 10-12,6-7 0,0 5 3,0-5 1,0 5 5,0-5 0,-5 8-3,0 2 0,0 0 334,5 5-352,-7-3 1,6 4 0,-4 2 23,3 0 1,1 0-38,-4-3 0,3-3 0,-3 2 0,4-2 40,1-2-98,0 0 87,0-7 0,0 9-37,0-7 0,0 8-18,0-3 0,4 6 35,1 9 0,5-1 32,-5 1-77,0 0 64,2 6 0,-6 1-17,4 8-164,3-7 167,-6 11 1,9-10-88,-6 10 1,7-3-45,-3-1 1,0 0-56,0 5 1,1-4 7,5 3 18,0 3 0,-1 1 13,1 6 0,0 0-36,-1 0 1,1 0-189,0 0 335,-1 0-131,1 6 1,0 1-127,0 3 352,-1 9-118,7-9 0,-4 11 194,2-6-127,4 6 0,-6-3 1,4 7 182,0 1 0,-5 2 36,4 1 136,3 7-268,-13 1 1,13 14 70,-14 3 113,8 3-196,-9 8 1,7 1-9,-1 2 0,-4 3-30,0-8 1,0-1-81,4-8 1,1 2 95,0-7 1,-1 5-74,1-5 0,0 0 38,0-5-38,-7 0 8,5 6 1,-7-9 10,4 3 1,2-8-4,-8 4 1,8-6 48,-2 5 1,-2 0 20,2 5 1,-2-6-67,2-4 1,3 2 19,-4-2 1,0 1-142,0-6 124,-5 1-87,9-8 1,-10 0-9,7-8 0,-7-4-9,2 0 1,-2-7-226,2 2 129,-3-3-29,4-2 45,-6 0 1,5 1 23,0 4-62,0-3-116,-5 4 329,0-6-151,0 0 107,7 0 159,-6 0 1,6-1-22,-7-4 0,0-3 59,0-7 1,0 0-56,0 1 0,0-3 53,0-2 0,0-6-184,0-9 336,0-4-90,0-6 0,5-6 6,0-4 1,-1 3-112,-4 2 0,0 0-65,0 5 1,0-3-41,0 7 0,0-2 23,0-2 1,-1 0 27,-4 0-40,3 0 0,-6-7 0,5-3-53,-2-3 0,-5-7 28,5 0-180,0-6 184,5 10 1,0-5 5,0 6 71,0 6-73,0 3 1,0 1 9,0 0 1,2 1 7,3 9 0,-4-2-10,4 7 1,2-2 20,-2 2 1,1 8-96,-1-4 0,-1 9-7,5-3 0,-4 11-37,5-2 0,-7 3 26,2-2 0,3 1-60,2 3 1,-2-3 52,2 3-61,0-3-64,5-2 0,-1 7-53,1-5 163,0 11 1,-5-4-74,-1 6 85,1 0 1,5 5-27,0 0 0,-6 6-21,1-1 264,0 3-31,5 8 0,-1 2 58,1 6 1,0 6-100,-1-1 1,-1 7 81,-3-2 131,3 4-23,-5 1 237,1 0-374,4 0 1,-12 5 142,4 0-272,3 0 103,-6-5 0,9-2 33,-6-2-359,0 2 295,2-4 0,-6 1-14,4 0 0,-3-1 20,-2 1 0,2 2-55,3-7 18,-4 7-2,6 3 1,-7 2 28,0 3 1,0-4-31,0-1 0,0-4 6,0-1 0,1-5-47,4 5 1,-2-6-28,7 1 1,-5-4-245,5-6 173,0 4 1,0-12-1,-2 4-98,-2-4 1,1-3 83,-2-3 6,-4-3 92,6-7-157,-7 0 994,0 0-720,0-7 0,0-1-169,0-7 0,0-1 37,0-4 0,0-4 39,0-11 0,0-7 48,0-7 1,0-7-55,0 3 0,2-5 121,2 0 1,-2-1 33,3 0 0,-3 0 107,-2 0-261,0 7 18,0-5 0,0 6 304,0-3-292,0-3 1,0 12 0,0-4 37,0 3 0,0 2-12,0 0 0,0-7 11,0-3 0,1-3 23,4-2 1,3 5 16,7 0 0,0 0 25,-1-4 1,-1 5 75,-3 4-813,3 4 393,-5 1 1,7 4-84,0 1 494,-7 7-187,-1 2 0,-3 4-43,1 6 280,0 1-242,2 4 27,-6 0 0,8 1-11,-4-1 1,-4 5-183,4 0 1,2 5-68,-3-4 85,8-1 1,-4-3 75,7 3-163,-7-3 118,5 5-112,-5 0 265,7-5-134,-7 11 0,5-5 29,-3 7 1,-2 0-43,2 0 0,0 0-66,4 0 51,-5 7-16,4-5 1,-5 11 154,6-4 0,1 4-170,0 2 248,0 0-73,-7 6 0,5-5 50,-3 4 368,3 3-201,-5 0 1,3 8-1,-6 3 211,7 4-199,-11-1 1,11 11-200,-7-4 144,-1 10-43,-4-9 1,0 8-47,0-4 0,0-4 134,0 4-26,0-3-122,0-2 1,0 0 64,0 0-239,0 7 146,0 1 0,-4 2 65,-1 0-325,0-7 245,5 4 0,0-7-290,0 0 280,0 0-5,0 0 1,0 2-46,0 3 17,0-3-513,-7 11 485,6-5 36,-6 1 0,5 2-39,-2-6 1,2-2 3,-3-7 1,3-4 37,2-7 21,0 0-30,0-12 1,0 2-372,0-9 830,0-3-711,0-1 194,0-6-424,0 0 413,0-6 0,2-7 108,3-7 1,-2-6-7,7 1 0,-5-9-1,5-5 1,-1-4 25,6-1 0,1-5 0,4 0 1,-4 4-53,4 0 1,3 10 118,1-10 1,-1 11-116,2 0-85,-1-4 48,6 7 1,-1-5-224,0 7 57,1-7 91,6 5 0,-4-7 36,8 4-107,-1 3 113,-2 2 1,4 7-1,-6 8 0,-1 6-29,-5 3 1,-4 3 18,-1 2 1,-6 2 10,2 3 1,-4-2 18,-1 7 1,-1-2 380,1 2-274,0 3 0,0-5 136,-1 7 0,-1-1-62,-3 1-214,3 6 107,-5-5 0,5 12-16,-3-3 0,2-2-15,-7 1 1,4 1 65,-4 4 1,5 0-19,-5 1 0,2 4-73,-3 0 1,0 2 51,5-1 1,-5-3 16,1 7-3,3 1-63,-7-3 0,6 6 18,-7-4 1,5 3 21,0 2 1,0 1-9,-5-1 0,0 0 56,0 0 1,0 5-9,0 0 1,-5 1 41,0-1 0,-5-3-52,5 3 0,-5-8 1,5-2 1,-4-1 20,4 1 77,-7 3-106,4-4 1,-7 1-40,1 0 0,1 1-11,3 4 0,-8 0-5,3 0 0,-3 5-19,4 0 1,-1 0 18,0-5 1,0 2 28,1 3 0,-1-4-65,0 4 1,1 2-16,-1-2 1,5 7-9,0-2 1,1-4 15,-6-1 1,5-8-102,0-2 0,2-1 190,-2 1 1,-3-3-3,3-7 1,2 2 65,-1 4-125,-1 2 0,-5 7 1,0 0-3,1 0 0,-1 5-8,0 0 1,-1 5 11,-4-5 0,4 0 47,-4-5 0,4-1-7,1-4 1,1-3 1,-1-7 0,0-1-3,1-3 0,-1-2 6,0-4 0,0-1-21,1 7 0,-1-6 13,0 6 1,1-6 19,-1 6 1,0-2 3,1 1 0,-1 4 44,0-4 1,5-2 139,1-3 1,5-2-231,-1-3 0,4-4 56,1 0 1,0-5-410,0 5 10,0-7 140,0 3 181,0 1 1,-2-5-74,-3 2-419,4 5-474,-6-8 621,1 6-1883,-9-7 929,-2-13 1333,-10-17 0,-3-22 0,-7-15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41:49.010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89 2749 7494,'0'-14'125,"0"-1"-50,0 0 1,0-6 117,0-3-29,0 2-75,6-5 0,-4 2 222,3-9-156,-4 3-62,-1-5 1,0 0 24,0-3 8,0-4-1,0 6-206,0-6 170,0 6 0,0-9 18,0-3 0,0 3 1,0-3 0,0 2-31,0-2 1,0-2-14,0-3 1,0-3-48,0 3 94,-6-3-54,4-2 1,-4 0-126,6 1 1,-5 5 174,0 4 60,0 4-118,-2 7 1,6-3 37,-4 7 154,-3-7-192,6 10 0,-9-3 45,6 9 128,0-2-162,5 4 0,-5-7-193,0 1 227,0 6-27,5-5 1,-5 5-313,0-6 311,0 0-3,5-1-273,0 1 235,0-1 1,0-1-14,0-3 210,0 3-210,0-5 0,0 7-4,0-1 133,0 1-123,0-1 0,0 1-21,0 0 40,0-1-3,0 1 1,0-2-149,0-3 146,7 3-35,-6-5 0,8 6-8,-4 1 1,-4 4 52,4 1 0,-3 6-1,-2-2 1,5 4-45,0 1 1,-1 5 4,-4 1 0,2 4-117,3-5 125,-3 0 10,4 2-56,1-5 43,-6 5-148,12 0 63,-11 1 1,11 2 50,-3 0-195,-4 0 188,7 5 0,-4 0-20,5 0 141,8 0-111,-6-6 0,5 4 39,-6-3-56,6 4 13,-5 1 1,6 0 159,-8 0 1,1 6-54,0 4 164,-1 3-106,-5 2 0,4 6-79,-4 3 1,0 4 16,0 2 0,-4-1 6,5 0 33,0 7-70,-2-5 1,0 7 111,-3-4 0,-2-1-90,7 6 0,-5-5 26,5 6-30,0-1-42,-2 5 0,0-3 6,-3 3 0,-2-2 68,7 12-228,-7-6 183,4 9 1,-7-7 36,0 4-75,6 3 19,-4-11 0,4 6 208,-6-3-199,7-9-8,-5 15 1,6-14-26,-3 13 54,-4-13-14,12 8-90,-11-18 79,5 11 1,-3-9 36,1 6 49,7-6-83,-11 9 0,11-4 40,-7 6-166,6 0 117,-9 0 1,9-2-152,-6-2 145,7 2-1,-11-4 0,11-1 257,-7-2 0,4-4-15,-4-2 0,5-1-129,-5-4 0,5 4-18,-5-4 1,4-2 25,-4-3 1,5-2 25,-5-3-275,7 1 94,-11 0 0,7-7-89,-3-3-83,-3-4 281,4-1-724,-6 0-555,0 0-115,7 0 1297,1-19 0,20-19 0,3-22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6T20:36:52.38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9877,'7'8'509,"-6"5"-262,4-3 0,2 8 10,-3 1 1,6 6 33,-5-6 1,5 8-40,-5-3 1,6 4-56,-1 1 1,3 6 5,2-1 1,4 8-120,1 2 1,5 2-6,-6 8 0,1 0 80,-6 5 0,3 1-76,2 4 0,-2-4 101,2 4 1,-2-4-144,-3-1 0,1 0 61,0 0 1,-1-2 79,1-3 0,0-5-15,0-10 0,-6 2-7,1-7 1,-2-6-144,2-8 0,-3-4 81,-7-1 0,5-6-816,-1 1 414,1-7-706,-5 4 0,0-14 493,0-2 1,-5-6-2121,1-5 2637,-8 4 0,4-18 0,-7 3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41:55.61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45 0 7935,'-8'0'583,"1"0"-595,7 7 1,0-4-28,0 7 0,0-1 138,0 6 0,0 0 91,0 0 1,0-1-114,0 1 0,0 0-24,0-1 0,0 1-100,0 0 1,0 1 118,0 4 1,0-4-166,0 4 1,-1 1 167,-4-2 0,3 1-162,-3-5 0,3-5 107,2-1 1,-1-5 130,-4 0-170,3-2 19,-4-2 0,6-2 41,0-2 0,0 0-15,0-5 0,0 4 91,0-5-82,0 7 1,1-4 66,4 7 0,-1 0-23,5 0 70,1 0 0,5 0-72,0 0 1,-1 0 20,1 0 0,5-2 30,-1-3 1,6 4-53,-6-4 1,7 5 94,-1 5 0,3 3-77,1 7 1,0-1 169,1 1 0,-2 0-90,-4 0 0,4-2-217,-4-4 1,-1 4 101,2-3 1,-7-3-128,1-2 1,-2 1 6,-3-1 1,1 0 78,0-5 1,-5 0-95,-1 0 85,-5 0-274,2 0 256,-6 0 0,-1 0-535,-4 0 0,-4-11 54,-5-4 490,-7-10 0,-2-4 0,-7-9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41:56.11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74 1 8526,'-8'0'0,"-5"1"-574,3 4 399,4-3 0,-6 6 1144,8-3-38,-1-3-953,-2 4 122,6-6-265,-6 0 180,14 0 1,1 0 59,6 0 1,1 0 99,0 0 0,1 0 101,4 0 1,-2 2 131,6 3 0,1-2-105,4 7 1,2-2-20,3 2 0,-1-2-75,6-3 0,-4-4-252,4 4 1,-7-3 133,3-2 0,-4 0-92,-2 0 1,-1 0-189,-4 0 0,-1-5 94,-3 0 1,-9 0-22,4 5 0,-4-1 46,4-4 0,-5 3-32,0-3 77,-7 4-19,10 1 34,-11 0 125,4 0-94,-6 0 2,0 0-22,0 6 0,-5 2 7,0 7 0,-1 0 12,1-1 1,3 3-11,-3 2 1,-1-1 227,1 7 0,0-7-43,5 1 0,0-2 85,0-3-297,0 1-1,0-7-237,0 5 264,0-11-537,0 5 0,-1-9 211,-4-3 1,1-3 316,-5-7 0,-1-6 0,-5-2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41:5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45 412 8543,'-15'6'-1568,"5"-4"1207,0 3 1631,7-3-195,-4-2-781,7 0-243,0 0 1,0-7-108,0-3 0,0 2 164,0-2 0,7 0-128,3-4 1,3-3 158,2-2 0,-1 1-65,1-7 0,1 6 34,4-6 0,-4 1-103,4-6 0,1 6 39,-1-1 1,4 2-109,-4-1 0,4-2-137,-4 6 308,-1 1-23,-4 4-57,0 7-122,-7 1-7,-1 7 73,-7 0 2157,0 0-2039,6 0 117,-4 0-170,4 7 1,1-6 85,3 4 1,-2-1-61,2 0 1,4 3 166,6 3 1,8 3-130,1-3 1,0 3-51,6 1 1,-3-4-57,3 0 0,-4-5 89,3 5 0,-3-7-148,-2 2 0,-1-2 79,-3 2 1,1-2-223,-7 7 237,1-7-58,-5 10 1,-5-9 0,-1 6 17,-5-7-11,2 3-2,-6-6 614,0 0 1,-2 5-624,-2 0 98,2 7 0,-11-4-28,3 6 1,2 3 15,-2 2 0,5 3 68,-5 2 1,6-1-79,-6-3 0,5-4 103,-5 4 0,7-9-141,-2-1 26,3 0-620,2-2 411,0-2 0,0-4-516,0 3 0,-1-4-74,-4 4-518,3 3 1286,-4 1 0,-1 5 0,-1 1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41:57.784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103 383 9294,'0'8'721,"0"-2"0,-1-6-1585,-4 0 1016,3 7 76,-4-6 1,6 8 552,0-5 141,0-2-322,0 5 380,0-7-1119,0 0 320,-7 0 0,6-7 82,-4-3 0,3-3 27,2-1 1,-2-8-153,-2-2 1,2 1 40,-3-2 0,-2 1-233,3-5 1,-3-1 63,2 1 1,2 4 311,-7 1 0,7 6 66,-2-2 0,-2 9-229,2 1-150,1 7-176,4-10-313,0 11 224,0-5 88,0 7 1,0-1 122,0-4 90,0 3 21,0-4 0,1 1-179,4 0 1,-2 0 158,7 5 1,-5 0-276,5 0 0,0-5 121,4 0 1,-2 0-103,2 5 0,-2 0 32,8 0 1,-3 5 2,3 0 0,-2 5-15,7-5 1,-7 5-31,1-5 1,2 4 213,-1-4 1,0 5-35,-6-5 1,1 5-8,0-5 1,-6 6 132,1-1 0,-2-2-81,2 2 0,-2 0 159,-3 4 0,-1 1-30,5 0-113,-5-1 0,2 1-9,-6 0 0,5 0 72,0-1 1,0 1-127,-5 0 0,0 4 114,0 1 1,-2-1-65,-3-4 0,4 0 22,-4 0 0,-2-6 159,2 1-114,-6-7 0,3 4 90,-7-7-114,0 0 0,1 0 15,-1 0 1,0 0-60,1 0 52,-8 0 0,6 5 15,-4 0 0,4 0 24,1-5-21,1 0 0,-1 0 25,0 0-234,7 0 75,-5 0 0,11-2 130,-3-3-212,4 3 170,-6-4-471,6 6 126,-6 0-351,7 0-120,0 0 1,-6 0-1,-3 0 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41:59.06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30 177 9582,'0'15'222,"0"0"1,0-1-159,0 1 1,0 5-141,0-1 1,0 1-16,0-6 0,0 6 135,0 0-192,0-1 119,0-4 293,-7 0-189,5-7 5,-4-2 118,6-6 570,0 0-834,6 0 1,-2 0 117,5 0 1,1 0 35,5 0 1,0 0 1,-1 0 1,1-1 102,0-4 1,6 3 37,3-3 1,-1-1-97,2 1 1,-1 0 62,6 5 0,-1 0-54,1 0 1,-1 5-64,0 0 0,1 5 74,-1-6 0,-1 6-161,-4-5 1,2 5 49,-6-5 0,0 0 25,-6-5-372,1 0 275,0 0 1,-2-7-71,-3-3 1,1 2 56,-6-2 1,5 1-69,-5-6 1,0 0 80,-5 1 0,4-1 27,1 0 0,0 0-26,-5 1 17,0-1 0,0 0 74,0 1 0,0 4-68,0 0 83,0 0 0,-1-6-69,-4-4 1,3 4-144,-3-4 0,2 4 138,-2 1 0,3-4-49,-2-1 0,-5 2 133,0 8 1,0-1 160,0 6 1,4-5 160,-5 5-243,7 0 0,-10 4-109,3-4 237,-3 3-224,5-4 0,-6 6 87,5 0-367,-4 0 302,-2 0 1,5 0 106,0 0-438,-6 0 303,0 0 0,-6 0 69,8 0-83,-8 0 1,5 0-94,-8 0 1,5 0 77,-4 0 1,1 6-38,-1 4 1,-4-2 50,3 2 1,2 0-108,-1 5 0,4-1 99,-4 1 0,6-2-164,-2-3 1,4 1 65,1-6 1,5 5-69,1-5 123,5 0 1,-4-4-35,3 4-138,4-3 127,-6 4-331,7-6 0,2 0-176,3 0 183,-4 7 342,12-5 0,-9 9 172,5-6 0,-5 6 114,1-1 0,1-2-102,-1 2 1,2-5-62,-3 5 0,-2-5-9,3 5-74,-3-7-44,-2 3 1,1-6-389,4 0-1403,-3 0 1344,4 0 0,-6-1 478,0-4 0,0-3 0,0-7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41:59.701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74 366 9172,'0'-8'2897,"0"2"-1567,0 6-805,0 0 1,0 6-50,0 4 1,5-2-365,0 2 0,1-2 185,-1 2 1,-1 1-300,5-6 1,1 5 249,5-5 1,0 0-588,-1-5 1,1 0-29,0 0 1,-1 0 442,1 0 0,5-7-289,-1-2 1,1-5-26,-6 0 1,1-1 24,0 0 1,-2-4 150,-3-1 0,1-4-170,-6 4 1,0-6 198,-5 1 1,2 3-72,3-3 1,-4 5 178,4-4 1,-5 6 102,-5-2 1,2 9-138,-7 1 0,2 5 193,-2-5 0,-3 6-134,3-6 0,-3 6-78,-2 0 1,1-3-62,-1 2 0,0-1 169,1 1 0,-3 3-376,-2-3 182,2-3 1,-4 6-84,7-3 1,-1 5 104,0 5 1,0 4-9,1 5 0,1 1 186,3 0 1,-3-1-117,3 1 0,2 0 39,-2-1 0,7 1-5,-2 0 1,-2 1 163,2 4 1,1-4-69,4 4 0,0-4 188,0-1 0,0-5-52,0-1 0,1 0 93,4 0-11,3 4-214,7-4 0,0-1-640,-1-3 1,-4-4 62,0-1-1024,0 0 1438,4-13 1,1-10 0,0-14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42:01.02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44 45 6354,'-8'-10'204,"3"0"1,2 7 211,-2-2-200,3 4 0,-6 1 339,3 0-196,4 0 28,-6 0-8,7 0-427,0 0 143,7 0 0,1-5 229,6 0 1,3 0-89,2 5 0,-1 0 141,7 0 0,-1 0-164,6 0 0,1 6 168,3 4 1,-5 3-355,1 2 0,-1-5 75,-4 0 1,3-5-81,1 4 1,-6-5 101,-4 1 1,-2-4-294,-3-1 0,-1-1-22,-3-4 1,2 1-207,-7-5-164,0 5 152,-5-9-414,0 12 0,-2 1 40,-3 9 783,-3 11 0,-7-4 0,0 6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42:01.79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44 457 8427,'-14'-9'55,"4"-2"298,0 6 105,7 0-290,-4-1 0,7 2 302,0-5-326,0 5 0,2-4 89,3 3 1,3-1-69,7-4 0,1-5 58,4 1 1,-2-3-142,6-7 0,6-6-32,4-4 1,0-5 47,-4 5 0,-1 4-70,0 6 0,-1 2 112,-3 3 1,1-4-233,-7 13 1,-4-5 117,-5 11 1,-7-3-174,2 2 141,3 4 343,-6-6-141,4 7 42,-6 0 255,0 0-679,7 0 0,1 7 135,7 2 0,1 4 53,4 2 0,-4 0 133,4-1 1,1 3-90,-2 2 0,6-2-17,-5 2 1,1-2 1,-2-3 1,-2-1-22,2-3 0,-2 2 54,-3-7 0,-4 1-118,0-1 1,-5-3 154,5 3 0,-7-2 90,2 2-28,-4-4 0,-1 7 3,0-3 127,0-3-140,0 5-14,0-1 1,-6-4-18,-4 3 1,-3 1-11,-2-1 1,-4 5-3,-1-5 0,-4 6-7,4-1 0,-1-2-158,1 2 1,4 0 141,-4 4 0,4 0-143,1-5 1,1 4 91,-1-3-27,0 3 1,5 0 31,1-3-40,5 3-218,-2-11-431,6 4-1337,0-6-1353,0 0 0,-2-6 3338,-3-4 0,4 3 0,-19-6 0,4 5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42:02.27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29 15 8405,'0'-8'489,"0"2"-254,0 6 1,-1 0 206,-4 0-260,3 0-192,-4 0 1,6 1 137,0 4 1,0 3-16,0 7 1,-5 0 55,0 0 0,0-1 57,5 1 1,0 0-151,0-1 1,2 1-1,3 0 1,-2-1 94,7 1-272,-7 0 1,8-5 86,-6-1 0,7-5 122,-3 1 0,5-5 62,0-5 1,1 3-115,0-3 0,-1 4 280,1 1 0,5 0-87,-1 0 1,6-2-47,-6-3 1,6 3-91,-6-3 1,8-1-156,-3 1 1,-1-8-36,1-2 0,-1 2 135,2-1 0,-4-1-24,-6 5 0,-1-1 19,1 1 0,-5 3-82,0 7 0,-7-1 102,2-4 0,-2 3 78,2-3 67,-3 4 26,4 1 224,-6 0-4032,0 0 3564,-6 0 0,-2-7 0,-7-1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42:04.15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162 485 8383,'-8'7'-1359,"1"-6"1948,7 6-122,0-7 69,0 0 0,-5 2 76,0 2-243,0-2 3,-1 5-334,4-7 246,-11 0-287,5 0 1,-7 0 185,1 0-212,-1 0 1,2-7 126,3-3 1,-1-3-201,6-1 1,-2-3 40,2-2 1,4-3 35,-4-2 1,3-2 22,2 6 1,0-4 46,0 4 0,0-4-67,0 4 0,0 0 34,0 6 1,0-1-42,0 0 0,5 1 40,0-1 0,0 0 107,-5 0 0,0 1-82,0-1 0,5 5 0,0 0 1,1 2-40,-1-1 1,-2-5 30,7 5 1,-7 0-143,2 0 163,3 5-159,1-9 125,5 12-15,1-6-8,0 7 1,-1 0 5,1 0 0,-2 2 2,-3 3 1,3-4 1,-3 4 1,1 3 52,-1 2 0,2 3-49,-8 2 1,6 1 241,-5 4 1,2-4-138,-2 4 1,-4 1 109,4-1 0,-2 4-62,2-4 1,-3 6-56,3-2 0,-4 3-149,-1-3 1,0 4 106,0-4 1,0 2-110,0-1 1,0-4 116,0-6 1,0 0-165,0-1 1,0-4 49,0 0 1,-4-5 88,-1 5 1,-7-7-57,2 2 0,2 3 4,-2 2 1,2-2 18,-2 2 0,-3-2 3,4 2 1,0 1 38,0-6 0,4 5-11,-5-5-27,7 0 1,-6-5 10,5 0-305,2 0 93,-5 0-335,7 0 1054,0 0-498,0 6 0,2 2-65,3 7 0,-3 0 48,2-1 0,0-1-26,1-3 0,-2 2 8,7-7 1,-7 1 46,2-1-17,3-3-9,0 4 0,2-6-31,0 0 1,-5 0 21,5 0 1,-6-5-8,6 0 0,-5-1 19,5 1-19,0 3 0,0-6 1,-1 3 0,-1 2 24,2-7 0,3 5-32,-3-5 1,-2 6 1,2-6 1,-5 6-164,5 0 169,0-5-242,4 1 202,1 0-252,0 2 206,-7 6 474,-2 0-281,-6 0 0,0 1 73,0 4 1,0-2 21,0 7-153,0 0 0,0 5-87,0-1 116,0 1 0,0 0-156,0-1 1,0-4 182,0 0-221,0 0 1,0 5 42,0-1 0,-4-4 29,-1 0 1,-2-7-14,2 2 13,4 3 6,-13 0 1,11 5-26,-7-3 1,7-2-100,-2-3 358,4-3 0,-4 11-200,0-3 0,-5-2 61,5 2 1,0-5 66,5 4 204,0-5-296,0 2-184,0-6 204,0 0 79,0-6 0,7-2-93,3-7 0,-2 0 19,2 0 0,-1-1 5,6-3 0,5 2-4,-1-2 0,2-4 104,-1-2 0,-4 2-115,4-1 0,-4 6 34,-1-2 1,0 6 64,-1 4-132,-5-3 0,-1 11 130,-3-3 67,-4 4-209,6 1-313,-7 0-991,0 0 1,-2-5 623,-3 0 1,4-2 670,-4 2 0,-3-9 0,-1-9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6T20:36:52.7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 30 8285,'-7'-8'0,"4"-4"-136,-7 7 196,7 1 1016,-4 4-585,7 0 1,5 1 415,0 4-472,7-3 1,-9 11-181,7-3 0,-1-1 255,6 6 0,0-2-70,0 12 0,4 1 555,1 8-434,6 4-217,-3 6 1,6 0 175,1 0 0,-1 0-254,0 0 1,-1-1-212,-3-4 0,2-3 18,-2-7 0,-2 0 110,1 1 1,-6-7 216,2-4-145,-4-2-32,-8-9 0,5-2 176,-3-6 1,-2 0-173,2 0 0,-7-14 764,2-11 0,2-4-249,-2-10 1,6 4-18,-1-4 0,-2 2-402,2-3 1,0 4-69,4 7 0,1 0-964,0-1 0,-2 6 539,-3-1 0,-2 12-895,-3-2 0,-4 9 526,4-4 0,-3 5 539,-2-5 0,0 1 0,0-6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42:04.91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 29 8314,'0'-8'-252,"0"2"254,0 6 0,-2 0 257,-3 0-225,4 0 50,-6-7 223,7 6-460,0-6 126,0 7 0,2 0 286,3 0-254,-4 0 99,6 7 1,-5-4 201,3 7-184,-4-1 1,6 8-24,-7 2 1,1-1 28,4 7 0,-3-6-8,3 6 0,-4-7 12,-1 1 1,0-2-35,0-2 189,0-1-294,0 1 22,0-7 70,0-1 227,0-7 1031,0 0-1286,7 0 0,1 0 79,7 0 1,-1 0-92,1 0 0,0 0 191,0 0 1,4-5-43,1 0 0,1 0-34,-1 5 1,1 0-45,3 0 1,2 0 7,-6 0 1,1 0-134,-1 0 1,-4 0 125,4 0 1,-4 0-11,-1 0 1,-5 0-21,-1 0 1,-4 0 42,5 0 0,-5 0 14,5 0-63,-7 0-103,4 0 158,-7 0-455,0 0 202,6 0-677,-4 0 538,4 0 0,-7 0-128,-4 0-1843,3 0 1415,-11 0 0,5-5-143,-7 0 955,1 0 0,-8-1 0,-1-2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42:06.04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16 413 8314,'0'-9'225,"-2"3"356,-3 6-152,3 0-171,-4 0 0,8 0-59,2 0 1,0 0 0,5 0 0,1 1-11,5 4 1,5-3 105,-1 3 1,7-3-67,-1-2 0,-2 0-53,1 0 1,2-5 42,9 0 1,-4 0-234,3 5 1,-3 0 155,-2 0 0,-1 5-214,-3 0 1,1 6-32,-7-1 1,6-2 138,-6 2 1,1-2 35,-5 2 0,-5 3-27,-1-3 0,0-2 71,0 2 1,-1-7 6,-3 2-10,-3 3 0,5-5-19,-7 7 0,4-5 158,1 5 0,0-5-90,-5 4 0,0-4 180,0 5-403,-6 0 1,2 3 158,-5-3-130,-1 3 1,-5-5 129,0 7 1,1-5-213,-1-1 1,-1-4 38,-4 5 48,4-7-150,-5 4 170,6-7 0,0 1-49,0 4 39,-6-3 0,5 5-38,-4-7 1,2-2 3,-1-3 0,2-2-129,-2-2 1,2-9 151,3 3 0,-1-3-10,0 3 1,2 1-63,4-1 260,-5 0 0,8 1-81,-4-1 0,4 0-52,6 0 1,0 6-245,0-1 1,0 0 140,0-5 0,0-1-22,0-4 0,1 4 43,4-4-32,-3 4 0,9 1 6,-6 1 1,2 6 24,-2 3 0,-2-2 54,7 2 1,-6-5 29,6 6-7,-6-8 10,9 4 0,-10 0-196,7 3 124,-7-3 92,3 6-93,-6-4 36,0-1 0,2 0 9,3-2-2,-3-4 0,6 4 3,-3-5 1,-2-1 8,7 0 0,-2 1 28,2-1 0,1 0-38,-6 1 1,5-1-1,-5 0 0,1 5 4,-1 1-5,-3 5 83,11-9 0,-10 10 9,7-7 0,-5 7 23,5-2-47,-1-3 1,6 6 25,0-3 0,-2 2-48,-3-2 0,3 3 137,-3-2 0,3 2-67,1 2 0,1 0 78,0 0 1,-1 2-140,1 2 0,0-2 3,0 3 0,-6-2-32,1 2 0,-2-2 62,2 7 0,2 0 136,-8 5 1,3 1-89,-2 4 1,-3-4-50,2 4 0,-2 1 109,-2-2-178,7 1 1,-6-5 42,4-1 0,-3-4-7,-2 0 1,1-7-1,4 2 1,-3-2 20,3 2 1,-4-1-13,-1 5 0,0 1-8,0 5 1,0 1-35,0 4 1,-4-2 43,-1 6 0,-2-4-117,2 4 0,2-1 53,-7 2 0,5-2-12,-5-4 1,6-2 67,-6 2 0,6-7-6,0-3 94,2-5 0,0 7-89,-3-6 254,4 0-250,-6 1 0,2 3-124,0 5 8,1-6-315,4 6 319,0-13-559,0 6 103,0-7-267,0 0 486,-7 0 0,5-2-1055,-3-3 0,-3-8 533,-1-6 1,2-8-1582,2 3 2390,-3-4 0,0-1 0,-7-1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20:42:06.66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88 324 8314,'-6'-8'-92,"4"1"0,-9 6 884,6-4-389,0 3-524,-1-4 233,4-1 1,-6 6 200,3-4-193,3 3 1,-6 2 154,3 0-163,3 0 2,-4 0 0,4 2-6,-3 3 0,4 3 70,-4 6 0,3 1 81,2 0 1,0 0 19,0-1 0,0 3-114,0 2 1,7-4-143,3 0 0,1-1 91,-1-4 0,3-3-102,-3-3 0,3-2 127,1-2 1,1 0 8,0 0 0,0 0-106,-1 0 1,-1-6 86,-3-4 0,2-5 5,-8-5 1,6-2 93,-5-8 1,2 6-108,-2-1 1,-4 2 323,4-1 1,-5-2-111,-5 6 0,2-4 3,-7 4 0,0 0-79,-4 6 1,4 1 248,0 3-169,0-3-286,-4 5 1,0-2-286,5 0 190,2 7-426,1-4 205,4 1-189,-5-2 0,9-7 157,3 0 1,-2 5-261,7 1 438,0 5 1,5-2-36,-1 6 1,-4 0 507,0 0-298,0 0 1,4 5-149,1 0 1,-5 6 79,0-1 1,-2-2 95,2 2 1,1 0 11,-6 4 1,5 1 116,-5 0 1,0-1 95,-5 1 1,0-5 2692,0 0-1200,0-1-1273,0 6 1,0-5-636,0 0 176,-7-7 0,4 5-925,-7-3 1,0-3-585,-5 3 0,1-2-3117,-1 2 4554,0-4 0,1 12 0,-1-4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9T20:44:00.5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31081 13444 16383 0 0,'-4'0'0'0'0,"-6"0"0"0"0,-2-8 0 0 0,2-8 0 0 0,-2-6 0 0 0,1-20 0 0 0,3-26 0 0 0,2-31 0 0 0,-7-43 0 0 0,-5-33 0 0 0,-4-30 0 0 0,-2-20 0 0 0,2-7 0 0 0,5 6 0 0 0,2 6 0 0 0,2 13 0 0 0,4 26 0 0 0,-1 7 0 0 0,2-1 0 0 0,-3-11 0 0 0,0-8 0 0 0,3 2 0 0 0,2 16 0 0 0,3 25 0 0 0,1 21 0 0 0,1 23 0 0 0,1 21 0 0 0,1 13 0 0 0,-1 0 0 0 0,1 4 0 0 0,-1 1 0 0 0,0-1 0 0 0,0-2 0 0 0,5-3 0 0 0,1 8 0 0 0,-1-3 0 0 0,4 5 0 0 0,0 6 0 0 0,-1-1 0 0 0,-3 1 0 0 0,-1 2 0 0 0,-2 5 0 0 0,3 3 0 0 0,5-16 0 0 0,6-7 0 0 0,0-4 0 0 0,1-7 0 0 0,2-3 0 0 0,-1 5 0 0 0,-5 7 0 0 0,-4 11 0 0 0,-3 12 0 0 0,-4 10 0 0 0,-1 3 0 0 0,-1 4 0 0 0,-1 3 0 0 0,0 1 0 0 0,0 3 0 0 0,-4 4 0 0 0,-5 3 0 0 0,-2-1 0 0 0,19-5 0 0 0,22-3 0 0 0,19-5 0 0 0,23-15 0 0 0,17-8 0 0 0,25-8 0 0 0,14-5 0 0 0,13-1 0 0 0,-1 3 0 0 0,-10 9 0 0 0,-18 10 0 0 0,-24 8 0 0 0,-23 11 0 0 0,-21 20 0 0 0,-19 15 0 0 0,-13 20 0 0 0,-8 10 0 0 0,-5 21 0 0 0,2 31 0 0 0,6 14 0 0 0,10-1 0 0 0,7-1 0 0 0,13 0 0 0 0,22 10 0 0 0,19 13 0 0 0,23 11 0 0 0,15 9 0 0 0,20 16 0 0 0,9 11 0 0 0,-3 3 0 0 0,-12 4 0 0 0,-15 10 0 0 0,-18 13 0 0 0,-16 12 0 0 0,-14-8 0 0 0,-4 1 0 0 0,-4-17 0 0 0,-3-23 0 0 0,2-22 0 0 0,-4-13 0 0 0,-3-20 0 0 0,0-11 0 0 0,-5-10 0 0 0,-1-6 0 0 0,-4 0 0 0 0,0-5 0 0 0,-6-12 0 0 0,-5-8 0 0 0,-8-9 0 0 0,-6-9 0 0 0,-7-7 0 0 0,-4-5 0 0 0,1 7 0 0 0,5 5 0 0 0,4 14 0 0 0,5 7 0 0 0,7 1 0 0 0,0-1 0 0 0,0-2 0 0 0,-1-11 0 0 0,-4-9 0 0 0,-5-7 0 0 0,-6-5 0 0 0,-9-6 0 0 0,-9-3 0 0 0,-12 0 0 0 0,-11 1 0 0 0,-14 2 0 0 0,-21 2 0 0 0,-17 6 0 0 0,-16 2 0 0 0,-22 9 0 0 0,-17 11 0 0 0,-15 5 0 0 0,-13 7 0 0 0,-5 6 0 0 0,-16 12 0 0 0,1 7 0 0 0,-3 1 0 0 0,5-2 0 0 0,19-6 0 0 0,31-13 0 0 0,23-10 0 0 0,19-5 0 0 0,15-3 0 0 0,13 3 0 0 0,7-7 0 0 0,6-3 0 0 0,2-5 0 0 0,1-3 0 0 0,-5-4 0 0 0,-2-3 0 0 0,4-2 0 0 0,2-1 0 0 0,5 0 0 0 0,1 0 0 0 0,3 0 0 0 0,5 1 0 0 0,3-5 0 0 0,3-1 0 0 0,2-5 0 0 0,6 1 0 0 0,-3 1 0 0 0,-1 2 0 0 0,3-2-16383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9T20:44:00.5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30928 7964 16383 0 0,'0'4'0'0'0,"0"33"0"0"0,0 31 0 0 0,0 31 0 0 0,0 25 0 0 0,5 13 0 0 0,1 1 0 0 0,-1 3 0 0 0,0-4 0 0 0,-2-9 0 0 0,-1-8 0 0 0,-1-6 0 0 0,-1 7 0 0 0,0 18 0 0 0,0 35 0 0 0,0 22 0 0 0,-5 13 0 0 0,-1-8 0 0 0,1-10 0 0 0,-4-21 0 0 0,0-31 0 0 0,1-21 0 0 0,2-22 0 0 0,3-9 0 0 0,1-3 0 0 0,1 3 0 0 0,1-6 0 0 0,0 2 0 0 0,0 4 0 0 0,1 5 0 0 0,-1 4 0 0 0,0-5 0 0 0,1-1 0 0 0,-1-6 0 0 0,0-1 0 0 0,0-1 0 0 0,0-1 0 0 0,0-6 0 0 0,0-2 0 0 0,0-5 0 0 0,0-1 0 0 0,0 6 0 0 0,0 8 0 0 0,0 8 0 0 0,0 6 0 0 0,0 0 0 0 0,0-7 0 0 0,0-9 0 0 0,0-11 0 0 0,0-11 0 0 0,0-12 0 0 0,0-8 0 0 0,0-7 0 0 0,0 1 0 0 0,0 3 0 0 0,0 1 0 0 0,0 3 0 0 0,0-1 0 0 0,0-1 0 0 0,0-4 0 0 0,0-2 0 0 0,0-2 0 0 0,-5-1 0 0 0,-1 3 0 0 0,1 1 0 0 0,0 5 0 0 0,2-1 0 0 0,1-1 0 0 0,1 3 0 0 0,1 3 0 0 0,0-1 0 0 0,9-6 0 0 0,7-23 0 0 0,19-30 0 0 0,12-21 0 0 0,11-7 0 0 0,9 0 0 0 0,2 7 0 0 0,-3 12 0 0 0,-7 10 0 0 0,-9 4 0 0 0,-10 1 0 0 0,-6-3 0 0 0,-6-2 0 0 0,3 2 0 0 0,-1 4 0 0 0,0 0 0 0 0,-2 2 0 0 0,-5-2 0 0 0,-2 2 0 0 0,4-6 0 0 0,7-10 0 0 0,10-3 0 0 0,17-7 0 0 0,15 0 0 0 0,22 1 0 0 0,11 2 0 0 0,6 8 0 0 0,5-2 0 0 0,1-8 0 0 0,-8-3 0 0 0,-4-3 0 0 0,-3 0 0 0 0,-7 4 0 0 0,-10 4 0 0 0,-11 2 0 0 0,-15 4 0 0 0,-8 1 0 0 0,-10 1 0 0 0,-6 5 0 0 0,-11-2 0 0 0,0 2 0 0 0,-1 0 0 0 0,0 0 0 0 0,5 3 0 0 0,1 0 0 0 0,0 0 0 0 0,0-3 0 0 0,-3-1 0 0 0,0-2 0 0 0,3-6 0 0 0,2-1 0 0 0,-2-1 0 0 0,-1 6 0 0 0,-1-2 0 0 0,-2 4 0 0 0,0-3 0 0 0,-1-1 0 0 0,0 0 0 0 0,4-8 0 0 0,1 1 0 0 0,0 3 0 0 0,0 6 0 0 0,-3 4 0 0 0,0-3 0 0 0,3-3 0 0 0,6 0 0 0 0,0 1 0 0 0,-6-1 0 0 0,-3 5 0 0 0,-3 3 0 0 0,3-5 0 0 0,2-3 0 0 0,0 0 0 0 0,-5 4-16383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9T20:44:00.5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28125 11483 16383 0 0,'5'4'0'0'0,"5"2"0"0"0,6 0 0 0 0,8-2 0 0 0,14-1 0 0 0,14 4 0 0 0,6 4 0 0 0,7 1 0 0 0,1-2 0 0 0,2 2 0 0 0,8-1 0 0 0,-1-3 0 0 0,0-2 0 0 0,-4-3 0 0 0,-5-1 0 0 0,0-2 0 0 0,-4 0 0 0 0,6 0 0 0 0,1-1 0 0 0,5 1 0 0 0,-1 0 0 0 0,0-1 0 0 0,-3 1 0 0 0,-9 0 0 0 0,-11 0 0 0 0,-9 0 0 0 0,-3 0 0 0 0,-4 0 0 0 0,15 0 0 0 0,16 0 0 0 0,32 18 0 0 0,31 27 0 0 0,20 20 0 0 0,10 15 0 0 0,-3 0 0 0 0,-11-6 0 0 0,-21-6 0 0 0,-27-15 0 0 0,-21-16 0 0 0,-23-20 0 0 0,-17-16 0 0 0,-9-8 0 0 0,-9-8 0 0 0,1-15 0 0 0,2-6 0 0 0,2-1 0 0 0,1 1 0 0 0,2 6 0 0 0,5 5 0 0 0,2 6 0 0 0,9 6 0 0 0,1 6 0 0 0,3 3 0 0 0,-2 3 0 0 0,4-3 0 0 0,9 0 0 0 0,2 0 0 0 0,10 0 0 0 0,1 2 0 0 0,3 0 0 0 0,2 2 0 0 0,1 4 0 0 0,2 2 0 0 0,-4-1 0 0 0,-6 0 0 0 0,-4-2 0 0 0,-10 0 0 0 0,-5-2 0 0 0,3-1 0 0 0,-3 0 0 0 0,0 0 0 0 0,-5 0 0 0 0,3 0 0 0 0,4-1 0 0 0,6 1 0 0 0,2 0 0 0 0,9 0 0 0 0,-3 0 0 0 0,-3 0 0 0 0,-3 0 0 0 0,-8 0 0 0 0,-3 0 0 0 0,0 0 0 0 0,-1 0 0 0 0,-2 0 0 0 0,-6 0 0 0 0,1 0 0 0 0,-3 0 0 0 0,-2 0 0 0 0,-3 0 0 0 0,-3 0 0 0 0,-1 0 0 0 0,-1 0 0 0 0,-1 0 0 0 0,1 0 0 0 0,-1 0 0 0 0,5 0 0 0 0,5 0 0 0 0,2 0 0 0 0,3 0 0 0 0,4 0 0 0 0,-1 0 0 0 0,-5 0 0 0 0,2 5 0 0 0,1 0 0 0 0,4 1 0 0 0,-2-2 0 0 0,-4 0 0 0 0,0-2 0 0 0,-2-1 0 0 0,-3-1 0 0 0,-3 4 0 0 0,-2 2 0 0 0,-6 8 0 0 0,-7 6 0 0 0,-6 5 0 0 0,-1 1 0 0 0,-2 6 0 0 0,-1 11 0 0 0,-3 6 0 0 0,-1 0 0 0 0,-1-5 0 0 0,-5-5 0 0 0,-11 0 0 0 0,-12-3 0 0 0,-14 2 0 0 0,-9-2 0 0 0,-9 2 0 0 0,-12 4 0 0 0,-3-2 0 0 0,-2 7 0 0 0,-1 3 0 0 0,-9 15 0 0 0,-4 6 0 0 0,-4 12 0 0 0,6 6 0 0 0,4-4 0 0 0,3-8 0 0 0,12-8 0 0 0,7-15 0 0 0,16-13 0 0 0,6-9 0 0 0,1-6 0 0 0,3 2 0 0 0,-1 1 0 0 0,1-1 0 0 0,-2 8 0 0 0,2 12 0 0 0,1 14 0 0 0,3 20 0 0 0,3 3 0 0 0,1-3 0 0 0,6-11 0 0 0,2-13 0 0 0,-4-13 0 0 0,-11-5 0 0 0,-13-9 0 0 0,-8-9 0 0 0,-2-10 0 0 0,4-1 0 0 0,7-4 0 0 0,7 3 0 0 0,6-2 0 0 0,8 3 0 0 0,5 0 0 0 0,2 2 0 0 0,-1-1 0 0 0,-2-3 0 0 0,-5-3 0 0 0,-2-2 0 0 0,3-2-16383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6T20:36:53.49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29 1 8389,'-8'1'-1334,"3"4"1334,4-3 0,-6 11 0,-1-5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6T20:37:03.0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0 412 7320,'8'-14'-412,"-1"4"1000,-7 0 1,0 5-146,0-5 1,0 5 370,0-4-573,0-1 1,0-5 497,0 0-124,0 7 91,0-5-263,6 12-292,-4-6 1,9 18-1,-6 7 53,-2 9 1,-1 0 36,-2 12 1,2 1 127,3 4 1,-2-2-81,7-3 0,-5-3-93,4-6 1,0-1 30,0 1 1,4-8-397,-3-2-19,-3-10 1,6-4 0,-3-6-75,3 0 0,-3-8-2,-1-7 1,1-12 84,5-12 1,0-9-18,-1-1 0,6-10 5,-1 5 1,1-3 27,-5 13 1,-5 3-61,-1 12 332,1 6 0,0 4 123,0 9 0,-7 5 106,2 10 0,1 5 377,-1 9 0,2 4-305,-2 6 1,-2 7 155,7 4 0,-7 0-96,2 0 0,-2 0-323,2-5 1,-3 2 79,3-7 0,-2 1-338,2-12 0,-4-4-43,4-5-32,-3-7 0,3 0-271,0-13 0,5-6 181,-6-13 0,6-7-92,-5-3 1,7-4 94,-3-1 1,3 7-193,-2 2 202,3 4 0,-5 7 251,7-1 0,-6 7 299,1-1-244,-7 9 0,6 3 774,-4 7 0,-4 7-399,4 3 1,2 4 487,-3 6 0,6 4-292,-5 11 0,0-4-242,-5 3 1,0 2-146,0-2 0,0-1-313,0-9 1,0 3-569,0-8 0,0 1-823,0-6-775,0-5 943,0-3-1773,0-25 2066,0-6 0,2-21-368,3-3 0,-4-3 793,4-7 0,-2 2 447,2 3 0,-1 4 384,5 5 1,-5 8 199,1 3 0,-4 4-169,-1 6 0,2 3 334,3 6 1,-4 5-288,4 0 1,-1 7 148,0-2 0,0-1-1159,5 1 0,-4 0 692,5 5 0,0 0 0,5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6T20:36:54.43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 1162 8519,'-7'8'2106,"6"5"-1104,-6-5-649,1 0 1,6-5 32,0-12 1,3-14-106,12-17 0,-4-13-38,9-6 0,3-11 13,1-4 1,-1 1-138,1-6 0,-4 4 7,4 2 1,-6 1 122,2 3 1,-4 4-205,-1 6 0,-5 7 23,0 3 1,-7 8-159,2 2 0,1 6 75,-1-1 0,0 9-31,-5 6 17,0 9-115,0 3 1,0 9 281,0 3 1,0 5-109,0 9 0,0-1 137,0 7 1,2-1-126,3 6 1,-4-3 161,4-2 0,3 4-116,2 1 1,3 2 203,2 12 1,0-1-37,-1 11 1,6 6-43,0 9 0,1-2-27,-2 1 0,3-1-31,2 2 0,-1-4-158,-3-6 0,-7-8 102,6-7 0,-11-7-94,7-7 0,-10-3 74,0-2 0,-3-9-111,-2-6 0,-2-7-110,-3 2 0,-5-5-217,-9-5 1,1-4 46,-7-11 0,-4-3 187,-6-6 0,1 4-89,5 1 0,4 6 48,1-2 0,1 1 390,-2 4 1,4-3-181,6 8 0,1-3 154,-1-2 1,7 6 0,3-1-230,3 0 0,2-5-716,0 1 0,5-1 353,0 0 0,7 2-729,-3 3 0,6-3 1122,5 3 0,3-9 0,6-4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6T20:36:54.85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 0 8302,'-15'0'2915,"7"0"-2285,2 0-277,6 0 462,0 0-548,0 7 0,0-2 5,0 9 1,0-1 213,0 12 0,0-1-101,0 6 0,4 6-93,1 3 1,0 3-21,-5 2 1,0 1-142,0-1 0,5-2 86,0-3 0,0-3-177,-5-6 1,0-7-104,0-4 1,0-7 113,0-3-270,0-5 1,-5-9 79,0-10 1,-1-9 3,1-1 1,3-3 31,-3-1 1,4-1 46,1 1 0,0 0 49,0-1 0,6 6 160,4-1 0,-2 2 70,2-1 1,0 3-56,4 6 1,1-5 119,0 1 0,4-1-115,1 5 1,0 1-356,-6-1 0,1 7 106,0 3 1,-1-2-1009,1 3 1,0-1 98,-1 5 0,1 0-1203,0 0 2188,6 0 0,-5 6 0,6 2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6T20:36:55.9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103 133 8480,'-8'-8'1489,"0"1"-372,3 7-628,3 0 0,-6 2-185,3 3 0,3 3-87,-2 7 1,-3 1 64,2 4 1,-5-2-30,5 6 0,-1 1 29,1 4 1,3 2 139,-3 3 0,2-3-159,-2 4 0,4 1-112,-4-2 1,3 2 3,2-2 1,5-4-220,0-1 0,6-1-95,-1-9 0,-2-1 157,2-8 1,0-3-20,5-7 0,-1-7-6,1-3 0,-5-9-164,0-6 0,-1-7 34,6-3 0,-2 1-1,-3 5 1,3-2 183,-3-4 0,3-1 5,2-3 0,-6-3-4,1 2 1,-2 3-47,2-2 0,2 6 159,-7-1 1,-1 9-80,-4 6 1,5 7 123,0 2-83,0 7 310,-5-3-277,0 6 1,-2 0 55,-2 0-175,2 6 0,-5-3 78,7 7 1,0-5-173,0 5 0,-1-7 106,-4 2-77,3 3 113,-4 0-72,6 1 1,0-1-21,0-3-16,0-4-2,0 6 3,0-7 846,0 0-1068,-7 0 182,6 0 100,-6 0-108,7 0-979,0 0 1716,0-7-197,-7 6 25,6-6-298,-6 7 57,7 0-1988,0 0 1727,0 7 184,0-6 0,-1 11-58,-4-7 72,3 6 1,-4-8 29,6 7-164,0-7 88,0 4-145,0-7-108,0 0-482,0-7 391,0 6 1,0-12-150,0 3 331,0-3 1,0-2-14,0 0 0,0 1 152,0-1 1,0 5-119,0 0 146,0 7 1,0-5-42,0 3 210,0 3-118,0-4 15,0 6-223,0 0-307,0-7 281,0 6 0,-5-7 235,0 3-192,-7 3 0,11-6 60,-4 3 43,-3 3 0,4-4 482,-5 6-390,5 0 0,-4 0 478,3 0-586,4 0 102,-6 0-887,7 0-3385,0 0 3167,7 0 1,-4 5-1745,7 0 2671,-7 6 0,10-9 0,-5 4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6T20:36:56.3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103 15 8305,'-6'-8'1316,"3"1"213,-7 7-571,6 0 48,-2 0-688,6 0 1,0 2 71,0 3 1,-2 3-80,-3 7 1,4 1 35,-4 4 1,-2 2-13,2 8 1,-4 6-1,4 3 1,-5 5 48,5 5 0,-5 2-69,5 3 0,0 1-89,5-6 0,0 5 30,0-5 0,0-5-101,0-5 0,5-6 117,0 1 1,7-3-300,-3-1 1,5-6-245,0 1 0,-4-9 223,0-1 1,0-2-235,4-8 1,-4 0 160,0-5 1,-5 0-168,5 0 214,-7 0-155,10-7 1,-11 4-1011,2-7 148,5 0 1,-6-5 363,7 1 727,0-1 0,4-6 0,1-2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6T20:36:56.88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44 36 8579,'-8'-8'1932,"2"1"-1098,6 1-317,0 4-171,0-11 1,0 13 3,0 0 0,-2 8 77,-3 12 1,2 9 76,-7 11 1,7 7-67,-2 2 1,3 6 53,2-1 0,0-1-156,0 0 1,0-7 46,0-2 1,2-5-188,3-4 0,3-11-126,7 1 0,-1-9 9,1-6 1,1-4 100,4-6 0,-4-8-408,4-6 0,1-9 134,-1-12 0,-1 1-253,-4-10 0,0 3 150,-1-8 0,-4 3-5,0 2 0,-5 0 176,5 0 0,-5 3 231,4 7-61,-5 0 1,2 17-37,-6-2 405,0 9-76,0 3-180,0 7 0,-1 7-54,-4 3 0,3 3-106,-3 2 1,2 6 57,-2 3 1,3 4-131,-3 1 1,4 1 206,1-1 0,0 6 164,0-1 0,6 7-37,4-2 1,-2-3-191,2-2 0,0-3-148,5-1 1,-6-8 123,1-2 1,0-4-632,5-1 0,-6-7 285,1-3 0,-5-3-916,5-2 1,-5-2-188,5-3 1,-5 2-590,4-7 0,-4 0 1893,5-4 0,0-8 0,5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6T20:36:57.06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 1 8258,'-8'2'1200,"3"3"0,3-2-155,2 7 1,0 1 113,0 9 1,0-1-423,0 11 0,0-4-253,0 8 1,0-1-910,0 1 0,0-6 323,0 6 0,0-8-1741,0 4 1,0-8 1842,0-7 0,-6 0 0,-3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6T20:36:57.2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104 13 8346,'-28'-8'886,"3"3"0,9 5 3460,6 5-2914,7-3 1,-5 6-67,3-3-3680,3-3 1858,-4 11 1,7-10-3689,4 7 4144,-3 0 0,11 11 0,-5 2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6T20:36:57.69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74 89 8137,'-6'-8'1691,"4"-6"847,-4 13-906,6-12-987,0 11 1,0-3-109,0 10 1,0 3-131,0 7 1,1 1-22,4 4 1,-3 8-147,3 6 0,-4 7 159,-1-2 0,-1 3-96,-4 3 0,-2 4-183,-3 0 0,-1-2-80,6-8 0,-5 2-179,5-7 1,0-6-188,5-8-603,-6-4 474,4-8 1,-4-5 174,6-12 1,5-8-101,0-12 0,6-5 2,-1-1 0,-2-9 397,2 5 0,0-12 31,4 7 1,1-8 61,0 3 0,4-5 30,1 5 1,-5 5 232,-6 5 0,1 13 370,5 1 1,-5 9 70,-1 6-116,-5 3 1,4 11-237,-3 6 0,-4 6 476,4 13 0,-3 6-122,-2-1 0,0 7 66,0-2 0,0-2-286,0 3 0,5-6-340,0 5 1,0-6-259,-5 1 0,1-8 0,4-1 0,-3-7-1608,3 1 764,-4-2 451,6-9-1144,-6-2 1,8-6-417,-4 0 0,-2 0 1953,7 0 0,-1 7 0,6 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6T20:36:58.9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118 280 8160,'0'-15'-12,"0"5"767,0 0-442,0 1 1,-5-6 911,0 0-238,0 7-462,5-5 0,-2 11 378,-2-2-510,2 2 0,-6 10-88,3 7 0,2 1-65,-7 9 0,5 4 120,-5 5 0,7 5-121,-2-4 1,3 6 173,2-2 1,2-3-87,3-2 1,3-5 131,7-4 0,-1 1-179,1-6 0,1-6-44,4-4 1,-2-7-250,6 2 1,-4-5 89,5-5 0,-7-9-167,1-11 1,-3 1 47,-1-6 0,-2-2 191,-3-12 0,-3-2-74,-7-3 0,0-2 653,0-3 1,-7-1-36,-3 6 0,-8 1 190,-1 9 0,-3 5-515,3 9 1,-2 6-131,-4 9 0,-3 3-2053,4 7 1,1 7 1081,-2 3 0,8 5 733,-3 4 0,-3 4 0,0 6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6T20:37:10.6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1353 103 8459,'-14'0'-2222,"-1"0"2222,0 0 212,0 0-13,1 0 0,-1 0 956,0 0-486,7 0-358,-5-6-164,5 4-7,0-4 21,1 6-52,7 0 1,0-2 156,0-3-63,-6 3-252,4-4 0,-4 4 121,6-3 0,0 2-237,0-7 1,0 5 149,0-4 1,0 4-242,0-5 378,0 7-60,0-4 1,0 5-96,0-3 1,1 4-38,4-4-33,-3 3 121,4 2-79,-6 0 79,7 0 318,-6 0-53,6 0 280,-7 0-123,0 0-250,-7 0 42,-1 0 1,-5 7-117,3 3 0,-3 3-127,4 1 0,-3 3 44,2 2 1,-3-1-103,3 7 1,-8-2 53,-1 1 1,-7 4-23,1-4 1,-7-1 216,-3 2 1,-1-1-155,2 6 0,-4 4 130,-6 0 0,0 12-112,0-2 0,0 5 69,0 0 1,5-3-70,0 3 1,6-3 15,-1-2 0,3-5-44,1 0 1,6-1-14,-1 1 1,6 3-61,-6-3 1,7 9 86,-1 1 1,2 6-61,3-1 0,-4 8 41,3 2 0,-8 11-7,8-1 1,-3 2-1,4-2 1,4-7-2,0-3 0,2-11 8,-2-4 0,2-3 2,3-2 1,3 0 241,-3 0 1,-1 7-145,1 3 1,-1 10 155,1 4 0,1 3-115,-5-3 1,5 7 61,-1-6 0,-1-2-76,1-13 0,0 0-7,5-10 0,0 1-71,0-10 0,-2-7-286,-2-9-417,2-3 287,-5-7-168,7-3 1,0-14 188,0-7 1,0 1-818,0-6 1,0-1 1151,0 1 0,-13-13 0,-3 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6T20:37:03.7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1 433 8007,'0'9'2450,"6"4"-947,4-4-1078,3-2 0,2 1 0,-1-5 60,1 2 0,5 0-244,-1-5 1,1 0-749,-5 0 487,-1 0 0,-1-1-1564,-3-4 929,-3 3 220,-7-11 1,5 10-334,-1-7 0,1 0-1182,-5-5 943,0-6 490,0 5 517,0-5 0,0-1 0,-5 6 0,1-4 0,-6-1 118,5 2-141,-7-1 149,11-1 0,-11 4 0,7-2 983,2 3 1,0 6 411,-2 0-628,3 7 632,-4-4-592,-1 7-560,6 0 0,-11 12 551,7 2-565,-6 11 0,8 4 102,-7 10 1,5 5 87,-5 5 0,5-1-85,-5 6 1,7 0-60,-2 4 0,4 1 1,1 0 118,0 0-392,0-7 1,0-1 0,0-9-76,0-3 0,1-4-594,4-11 0,-2-4 407,7-10 1,-5-4-1062,5-6 0,0-13 521,4-7 0,3-14-1208,2-10 1394,-2-7 0,9-7 0,-7-3-644,-1-3 779,5-3 0,-6 1 297,2 2 0,2-5 0,-1 4 110,-2 4-131,-2 11 1,2-1 0,-1 9 625,-4 3 0,-3 8-281,-1 6 0,3 7 653,-7-2 1,1 11 226,-1 4-351,-3-3 0,4 14-232,-6 4 0,-1 11-100,-4 13 0,-3 11-58,-7 8 1,0 11-111,0 5 1,1-1-189,-1 6 0,0-10 114,1 4 0,1-7-159,3-8 0,-2-4 47,7-9 0,1-6-568,4-10 384,0-2 0,1-16-825,4-6 1,0-13 392,10-11 1,-9-9-228,9-1 0,1-12-108,4 2 484,-1-10 54,-4 8 1,0-4 213,0 6 1,-2 1-79,-4 4 0,4 5 636,-3 9-383,-3 4 1527,-1 6-712,-6 13 332,0 4 0,0 19-492,0 4 1,0 9 194,0 5 0,2 5-384,3 5 1,-2-3-43,7 3 0,0-3-176,4-2 0,1-2-221,0-2 1,0-4-241,-1-7 0,1-6-437,0-4 1,-6-4-1739,1-5 0,0-4 1144,5-6 0,-5-8-3617,-1-6 4770,-5-8 0,9-7 0,-5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6T20:37:32.14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103 148 8208,'-14'0'356,"-1"5"170,0-1 577,1 8-262,-1-10 425,0 4-295,7-6-67,1 0-314,21 0 0,0-5-172,11 0 1,2-1-33,-2 1 1,3 3-78,1-3 1,5 2-116,1-2-112,6 4 0,-9-13 114,7 5 1,1 0 30,4 0 1,1 1-187,4-2 1,-4-3 15,-1 3 0,-4-2-158,-10 3 1,3-3 145,-9 7 1,-3-1 84,-1 1 0,-9 3 527,-1-3-466,-7 4 1,6 1 528,-5 0-206,-2 0-186,5 0-472,-1 0 62,-4 0-260,4 0-204,-6 0-7510,0 0 8056,-6 0 0,4 6 0,-4 2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6T20:37:32.38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16 5829,'0'-15'0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6T20:37:32.89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206 15 8112,'0'-8'2072,"0"1"-1559,0 7 933,0 0-1441,7 0 1,-5 2-39,2 3 1,-2 3 2,-2 7 1,0 1 479,0 3-280,0 4 0,0 8 0,0 4 317,0 4 0,0 5-113,0 5 0,0 3 113,0 7-315,0 6 0,0-6 0,0 2 220,0-6-310,0-8 0,0 2-81,0-9 0,0-4 1,0-9-126,0-2 74,0-4 121,0-6 82,0-1-275,0-5 185,0-3 0,0-7 257,0-4-248,0 3 0,-5-6 142,0 3-263,0 3 20,5-4-43,0 6 139,0 0 73,0-7 1,-1 6 0,-3-6 305,0 1-71,-1 4 45,5-5-325,-7 7 1,4-1 224,-7-4-248,0 3 0,0-4 0,1 4 267,-3-3-313,-1 3 0,-2-11 130,1 4-293,-1 2 156,0-6 174,1 11 1,4-9-120,0 6 205,7 0-108,-4 5 1,6 0 202,-4 0-154,3 0-181,-4 0 251,6 0-7692,0 0 7402,6-13 0,2-3 0,7-14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6T20:37:33.88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1280 15 8259,'-15'0'0,"5"0"0,0 0 0,6 0 920,-6 0-506,0 0 1,-5 0 254,1 0-353,-1-7-67,0 6 0,0-6 182,1 7 1,-6 7-207,1 2 1,-8 11 42,3 5 1,-4 7-57,-1 2 0,-7 12 56,-3-2 1,1 9-152,-1-4 0,0 4 85,-5-4 0,1 5 191,4-5 0,-2 7-164,7-2 0,-5 5-244,4 4 0,-1 4 49,2 7 0,-3 6 61,-8 3 1,23-37-1,0 1-299,0 2 1,0 0-1,1 4 1,0 0 263,1 1 1,1 0 0,0 2-1,2 1 36,2-3 1,0 0 0,0 3 0,1 2-40,-1-1 1,0 1 0,3 1-1,2 1 94,-1 0 0,2 1 0,1-2 0,1 0-29,2-5 1,0-2 0,2 1-1,0 0 96,3-2 1,0-1 0,0 44-123,0-7 1,6-7 112,4-7 1,3-9-212,2-6 0,0-2 99,-1-8 1,1 0-268,0-5 0,1-1 250,4-4 0,-4-10-381,4-9 0,-9-5-12,-1-6 1,0-2-1039,4-7 0,1-10-856,0-9 0,0-12 2207,-1-18 0,1-10 0,0-8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6T20:37:34.99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721 750 8402,'-10'0'396,"0"0"0,5 0 137,-5 0 1,5 0-117,-4 0 0,4 2 49,-5 2 0,5 0-122,-5 5 1,5 0-86,-5 0 1,2 4 23,-2-3 1,-3 10-48,4 4 1,-6 4 53,-5 2 1,-3 5 16,-6 5 0,-5 9-13,-1 5 0,-4 9-27,5 6 0,-5 3-1419,4 1 1218,-5 1 110,9 6 0,-5 3 330,6 10-378,1-3 1,15-42-1,0 0 1,-10 45-51,4 5 1,11-46-1,2-1-178,-1 3 0,1 0 0,2-2 0,2 1 180,0 1 1,1-1 0,1-1 0,0-1-120,1 47 1,3-45 0,1-1 120,6 46 1,4-7-167,6-12 1,-4-4 182,4-2 1,1-4-145,-1 0 0,4-9 115,-4-1 0,4-2-160,-4-8 0,-1-2-53,-4-8 0,0-3 702,0-6 0,-1-2-713,1-4 1,-5-3 838,0-6-1209,-7-7 534,10-1 1,-11-9 0,2-3 1,-2-10-94,-2-9 1,-2-5 150,-2-6 0,-3-2 49,-3-7 1,-3-1-102,3 1 0,-3-6 106,-1-4 0,4 2-114,0-2 1,2-5 153,-2-5 1,-1-1-77,6 1 0,0-3-103,5-6 0,0-2 82,0-4 0,0-4 158,0-10 1,0 3-305,0-3 1,0 8 340,0 2 0,5 4-87,0-4-41,6 6-36,-3 4 1,12 2-22,-1 8 0,3-1-32,-3 5 0,-1-4 28,7-1 0,-2-5 54,1 6 1,4-3-112,-4 3 0,-1 9 77,2 0 0,-6 6 5,6 4 1,-7 5-5,1 0 0,3 5 153,-3-6 0,7 3-294,-1-2 1,3 1 343,1 4 1,-5 8-284,1-4 0,-5 11 115,4-1 1,1 4-100,4 1 1,0-1 102,1-4 0,4 4-90,0-4 1,5-1 111,-4 1 0,4 1-93,-5 4 0,1-1 111,-6-4 1,-1 4-86,-4-4 1,2 6-36,-6 4 1,4-3 43,-4 3 1,0-2-179,-6 3 1,6-4 112,0 3 0,-1 2-11,-4-2 1,4 0-107,1-5 0,1 1 60,-1-1 0,-4 0 98,4 0 0,1 1-68,-1-1 1,4-5 179,-4 1-159,-1-1-10,-4 6 1,0 4-29,-1 0 1,-4 0 45,0-4 1,-2-1-1,2 0 0,1 0 12,-6 1 1,2-1 20,-2 0 284,-4 1-186,12-1 453,-11 7-382,5 1 0,-6 7-101,4 0 1,-2 0-45,7 0 0,-5 0 47,5 0 0,0 5-17,4 0 1,1 0 20,0-5 1,1 0 166,4 0 1,-2 0-134,6 0 0,-1 0-87,2 0 1,1 0-89,-7 0 0,3 6 0,-3 4 0,-1-2 0,7 2 0,-7-2 0,1 2 0,-2 2 0,-3-7 0,1 4 0,0-4 0,-1 0 0,-4-5 0,0 0 0,-7 0 0,4 0 0,-1 0 0,-4-6-1287,3-4 0,1 2-4686,-1-2 5973,7 7 0,2-11 0,9 6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6T20:37:37.67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89 45 8517,'0'-15'-534,"0"7"534,0-5 1656,0 11-1144,0-4-51,0 6 677,0 0 0,0 11-567,0 4 0,-5 16-131,0 3 0,-7 9 131,3 6 0,1-2-199,-2 7-105,0-7-51,2 4 0,1-14-261,7-2 0,-5-1 116,0-5 0,1-2-1906,4-13 1448,0 1 0,1-2-698,4-3 0,-3-5 1085,3-10 0,3-10 0,0-8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6T20:37:37.98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 15 8476,'-7'-8'1329,"-1"1"-910,0 7 188,2 0-378,6 0 0,1 9 190,4 5 0,2 4-112,2 12 0,3 2 485,-7 12-328,6 7-164,-3 1 1,2 2 147,0 0 1,-5-7-145,5 2 0,-7-4 0,2-6 0,1-5-93,-1-9 1,5-9 335,-5-6-37,6-7 0,-2-5-124,5-12 0,-1-1 402,-3-5 0,8-1-257,-3 1 0,4-4 32,1 4 1,0-11-223,9 2 0,-3-10-884,8 0 1,2-6-468,-1-4 1,-6 7-1109,-4-7 0,-3 8 2118,3-3 0,3 0 0,-5 6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6T20:37:46.318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44 0 8294,'-14'0'-1890,"6"0"1424,-6 0 892,13 0-46,-6 0-196,7 0 979,0 0 0,2 5-1094,3 0 0,-4 2 108,4-2 0,2 4 139,-2 11 0,0-2-144,-5 7 0,0 1 6,0 8 0,0 4 47,0 6 1,0-4 4,0 5 1,0 2-55,0 12 1,0-5 9,0-1 1,0 3-113,0 8 0,6-2 106,4 6 0,5 3-198,4 7 0,-1 5 140,7 10 1,-15-42 0,-1 0-221,4 2 0,-1 1 0,-1 3 0,1 1 159,0-2 0,0 0 0,2-1 0,-2 0-72,-2-1 1,0 0-1,2-3 1,0-1-147,8 43 0,0-2 316,-6-12 1,-1 6 122,-3-2 1,2-1-107,-7 1 0,1-5 28,-1 6 1,-3-6-78,3 5 0,1 6 83,-1 4 0,0-5-106,-5-5 0,2-11-160,2 2 0,0-11-4,5 1 1,-4-5 173,5-5 1,-7 1-52,2-6 1,2 7-68,-2-2 1,0 3-57,-5 2 0,0 1 135,0 4 0,0-9 123,0 4 1,-5-5 300,0 0 0,0-5-365,5-10 1,0 2-52,0-7 0,0 0-77,0-4 0,0-1-52,0 1 0,0-1 104,0 0 0,0 6-157,0-1 1,0 7 71,0-2 1,0-1-21,0 1 1,0 0 29,0 5 0,0-6 7,0-4 1,0-5 5,0-4 1,-2-4 6,-3-6 8,4-1-14,-6 1 1,7-5-1,0 0 0,2-7 70,3 2 0,-4 3 8,4 2 0,-3-2-18,-2 2 0,5 0 88,0 4-278,0-5 199,-5 4-224,0-12 196,0 6-75,0-7 32,0 0 246,6 6-138,-4 2 0,4 7-3,-6 0 1,5-5-124,0-1 136,0-5 68,-5 9-77,0-12 399,0 6-163,0-7 740,0 0-972,0-7 255,0 6-249,0-6 1,0 6 125,0-4-398,0 3 118,0-4 0,0 4 189,0-3-62,0 3-76,0-4 133,0 6 238,0 0-330,7 0 0,-4 0-35,7 0 0,-1 0 5,6 0 1,0 0 95,0 0-366,-1-7 282,1 6 1,5-11 0,-1 7 4,7 0-15,-3 5 0,7 0 288,-1 0-291,0 0 0,2 0 155,4 0-141,2 0 0,7 0 36,0 0-205,1 0 180,-1 0 1,5 0 50,0 0-220,6-6 71,-9-2 0,9-2-5,-6 0 80,7 7-27,-4-10 0,9 11-49,2-3 35,-2 4 0,9 1-236,-6 0 223,-1 0 1,6 1 5,0 4 1,6-2 11,-7 7 0,4-5 5,2 5 0,4-5-221,0 5 0,1-7 149,-6 2 0,1-4-78,-1-1 0,1 0-46,-1 0 0,1-1-178,-1-4 0,-6 3 748,-3-3 0,0 4-197,-6 1 238,5 0-196,-11 0 0,0 6-842,5-4 635,-5 4-24,7-6 1,-5 0-164,0 0 167,-7 0 6,4 0 1,-4 0 263,-2 0 1,2-4-229,-8-1-52,-3-7 34,0 4 1,-3-7 66,-4 1 0,2 1-38,-11 3 0,-1-2 556,-4 7-253,-7-6 133,5 9-118,-11-4-117,11-1-139,-11 6-235,4-6 265,-6 7-8855,0 0 7404,7-6 1322,-6-3 0,12-5 0,-5-1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6T20:37:46.835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44 1 8336,'-15'0'1764,"1"0"-948,6 0 122,1 0-260,7 0 475,0 0 0,7 5-725,2 0 0,6 1 52,5-1-400,3-3 115,-1 11 0,8-5 132,-1 7 1,2 1-68,8 4 0,-6-4 43,1 3 1,2 3-28,-1-3 1,-1 6-8,-5-6 0,1 6 7,-1-6 1,-4 1-217,-1-5 0,-11-5 261,2-1 28,-4-5 266,-3 2-184,-1-6-180,-7 0 195,0 0-192,-7 0 0,4 2-15,-7 3 1,1-2 197,-6 7 1,-6 1-16,-4 9 0,-9 1 137,-5 4 1,1 2-173,-1-2 1,0 1 40,-5-2 0,6 3-586,4-8 1,3 1 215,1-6 1,7-4-1948,4 0 1,7-7 174,3 2-2448,5-3 2182,-2-2 1980,6 0 0,0-7 0,0-1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6T20:37:48.671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162 1250 8364,'-10'0'-362,"1"0"810,5 0 934,-2 0-831,6 0 688,0 0-1042,0 6 0,0 2 197,0 7-270,6 0 138,-4 6 67,11 2 189,-11 6-194,4 7 1,-6 3 69,0 10 102,0 10-150,0 8 0,0 10-13,0 6 1,0 7-294,0-39 1,0 1 0,0-1 0,0-1 168,0 48-324,1-44 1,-2 0-1,-4 39 58,3-42 1,-1 1 0,-3 44 139,1-3 1,2-6-198,-7-14 1,0-6 133,-5-3 1,1-8 201,-1-2 1,5-7-117,0 2 0,1-2 31,-6 2 1,5 2 243,0 3 1,7-4-219,-2-5 0,4-8 493,1-3 1,0-9-459,0-6 0,1-9 361,4-5-394,3-3 1,9-4 336,2-3 0,-1-3-145,7-7 0,-1 7 13,6 3 1,6-1-51,3 1 1,0 0-80,5 5 1,8 5 2,12 0 1,9 0 85,6-5 0,-1 0-1783,15 0 1564,0 0 1,-41-1 0,-1 0-72,1-1 0,-1-1 1,4 2-1,0 1-269,1-3 0,0 1 0,0 1 1,-1 0 202,2 1 1,-1 0 0,0 1 0,1 0-32,2 0 1,-1 3 0,1 1 0,-2 3 193,0 1 0,-1 1 0,2 1 0,0-1-72,-2 0 1,1 0 0,1 0 0,0 1 36,1 1 0,-1 1-563,-2-2 0,-1-1 497,3-2 1,0-1-673,-5 0 1,-1 0 621,6 1 0,0-1 1,-3 0-1,-1-1 82,3-1 1,-1 0-127,-1-1 1,-1-2 227,43-2 0,-44 0 1,0 0-96,-2 0 1,1 0-371,47 0 205,-4 0 1,-8 0 159,-4 0-65,3 0 6,-10-6 0,5-1 121,-2-2 1,-4-4 16,3 3 0,-3-3-145,-1-2 1,-1 0-8,1 1 1,-7 5 411,-4 5 0,3-3-327,-3 2 0,0 0-5,-10 5 0,5 0 718,-4 0 0,-4 0-778,-1 0 0,2 0 126,-2 0 1,1 0-238,-1 0 1,-3-5 128,3 0 0,-5-1-10,-5 1-150,-3-3 100,-6 0 1,-7-4 33,-4 7 1,-4-1 151,-5 1 247,3 3 1,-12-11-179,4 3 1,-3-3-87,-2-1-77,0-8 99,0-7-1079,-7-9 648,6-12 0,-11-11 21,7-12 1,-6-10-244,1-15 0,6 46 1,0-1 321,-1-5 1,0-2-911,1 2 0,-2-1 915,-4 0 1,-1 0-1,3 5 1,0 0 378,-1 0 1,-2 1-695,0 2 0,-1 0 467,1-3 0,0-1 1,-4 3-1,0-1-37,0 0 0,1-1 203,2-1 0,1-1-56,-4-6 0,2-1-395,4-2 0,2-2 370,-4-2 0,1-2 0,4-3 0,3-1 94,1-1 1,-1 0-402,2-2 1,1 1 167,0 8 0,0 3 0,0 2 0,0 3 240,0-27 0,-5 11 747,0 24 0,-6 5-296,1 14-345,-3 0 411,-2 24 0,-5-8-511,1 13 0,-2 0 768,1 5-952,4 0 1119,-6 0 0,8 5-1119,-1 0 0,0 6 0,1-4 0,-1 3 0,0 1 0,1-6 0,-6 0 0,0-5 0,-6 0 0,-3 0 0,-7 0 0,-3 0 0,-10 0-305,10-7 305,-12 6 0,0-6 0,-1 7 0,-7 0 0,-13 0-250,-3 0 1,-15-5 249,-3 0-1107,-3 0 1107,45 5 0,-1 0 0,-3 0 0,-1-1 0,-3-1 0,0-1 0,1-1 0,-1 0 0,-7-3 0,1-1 0,7 1 0,0 1 0,-3 1 0,0 0 0,0-2 0,-1 1-846,-4 2 1,0 0 845,0 0 0,0 0 0,-1 0 0,1 1 0,1 3 0,0 0 0,1 0 0,0 0 0,-8 3 0,1 1 0,6-3 0,1-1 0,-9 4 0,0-1 0,7-3 0,0 0 0,0 0 0,1 0-99,1 0 1,1 0 0,1-1 0,1 0 98,5-1 0,0-1 0,1-1 0,0-1 0,3-5 0,1 0 0,-43-6 8,5-4 0,4 4-8,12 1 0,3 0 0,13 1 416,3-1 0,5 5-416,9 0 0,0 2 903,5-2 1,8-3-904,7 3 425,-3-3 0,7 4-425,-4-1 486,4 0-773,1-5 1,0 6 81,1-1-17,6 6 1,-5-4 767,3 3-348,3 4-185,-6-6 418,11 7-394,-4 0-37,6 0 0,0 0 0,0 7 0,0 1 0,0 7 0,0 1 0,0 4 0,-5 2-121,0 8 0,-6-1 30,1 1 1,2 4-183,-2 0 1,0 1 105,-5-6 1,1 7 255,-1 3 1,2 4-32,3 1 0,-3 6 72,3 4 0,2 8 89,-2 2 1,7 6-90,-2-1 0,4-4-107,1-1 1,0-4-24,0-1 0,0-2 0,0-3 0,0-3 0,0-7 0,-5-5 0,0 0 0,-2-8-326,2-1 1,2-3-1386,-7-7-1001,0 0 0,1-7 1386,-1-4 0,8-2-3961,2-7 5287,7-7 0,21-20 0,3-13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6T20:37:04.63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 30 8141,'-7'-8'664,"6"1"1,-6 6-141,7-4-66,0 3-61,0-4 202,0 6-153,0 6 1,0 2-77,0 7 0,0 0-130,0 0 1,0-1 158,0 1 0,0 0-159,0-1 1,0 1 93,0 0 0,0 6-63,0 3 0,0 11 110,0 4 0,0 8-124,0 2 0,0 7 14,0-2 0,0 1-262,0-1 1,0-3 92,0-7 1,0-7-173,0-2 1,0-11 83,0-4 1,-1-4-760,-4-1-646,3-7 42,-5-1 0,7-9-72,0-3 1,0-10 1420,0-9 0,0-4 0,0-1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6T20:37:49.018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162 15 8523,'-10'-5'-29,"1"0"2904,5 1-1482,-2 4-876,6 0 1411,0 0-1247,0 6 478,0-4-661,0 17 0,0-2 275,0 12 610,0 14-834,0-4 0,-2 20 730,-3-1-826,-3-5 1,-5 17 156,3-6 0,-3 1-168,3 3 1,2-10-563,-2 0 0,2-4 147,-2 0 0,-1-5-1031,6-10 1,-5-3-1678,5-6-2200,0-1 2586,5-6 1,0-16 2294,0-17 0,13-29 0,4-15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6T20:37:49.294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206 30 8510,'-8'-15'3075,"-5"7"-2197,11 1 1,2 12-351,10 0 1,-2 7-149,2-2 1,5 3 22,4 1 1,6-1 74,-6-3 0,1 3-78,-5-3 0,-2 5 201,-4 4 0,3 4-153,-7 7 1,0-1 484,-5 0 1,-2 6-222,-3-1 1,-3 7-25,-7-2 0,-1-1-314,-4 1 1,2-5-302,-6 5 1,4-8-698,-4-1 1,-1-4 520,-4-11 1,-1 1-1770,1-11 1,6-2 905,4-8 0,2 2-759,3-7 1,5 5 1724,4-5 0,-3 1 0,0-6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6T20:37:49.729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177 0 8414,'-10'0'3262,"0"0"-1438,7 0-778,-3 7-291,6-5-485,0 4 0,0-4 0,-2 3 909,-3 4-834,-3 11 0,-7 9 0,1 12 1124,-1 7-1043,0 4 1,1 2-1,-1-2 200,0-1 1,2 1-67,3-8-563,4 3 59,6-16 1,0 4-378,0-11 230,0-3 246,0-6-450,6-7 287,2-1 0,9-10-1,2-7-912,-2-7 631,4-12 0,-5-7-47,4-3-64,-4-10 140,12-3 0,-10-6 12,6 5-292,-6-5 538,10 13 0,-13-3 404,0 14-249,-1 6 1,-11 15 353,7 3-170,-6-3 349,2 12 1,-6 1-204,0 9 0,-5 6 765,0 5 0,0 3-605,5 6 1,0 2-42,0 3 0,0 4-254,0 6 1,0 0-286,0 0 1,2-1-247,3-4 1,3 2-435,7-7 0,-2 0-382,-3-4 0,3-7 539,-3-4 0,7-2-2530,3-3 1,1-6 362,-1-3 2628,3-3 0,6-9 0,1-1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6T20:37:50.171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89 30 8438,'-6'-8'1276,"-4"3"1,2 3 2852,-2 2-2059,7 0-1553,-4 0 68,14-6-586,1 4 174,6-4 1,0 14 309,-5 7 0,-1 3 509,-3 11 0,-3 4-362,3 11 0,-3 6 67,-2 4 0,-2 5-243,-3 5 1,3-2-425,-3 6 0,-1-1 119,1 2 1,-1-4-142,1-6 1,-2-7-33,-3-3 1,-3-10-126,3-4 0,4-6-952,1-4 808,-3-11 1,5-7-617,-7-7 0,6-8 391,0-7 1,2-1 186,2-9 1,6 1 62,4-6 1,3 1 389,2 0 1,0 6-6,-1 3 1,1 4-28,0 1 0,4 7 88,1 3 0,5 3 381,-6 2 1,6 0 189,-6 0 0,1 0-270,-5 0 0,-1 5 493,1 0 0,-7 7-375,-3-3 0,-3 6 150,-2 5 1,-2 3-748,-3 6 0,-5 2 0,-9 3 0,-4-3 0,-7 4 0,1-6 0,0-5 0,1 1-2356,3-10 0,4-4-198,6-11-3899,1 0 6453,6-6 0,1-9 0,7-8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6T20:37:51.039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59 59 8434,'0'-8'1153,"0"0"-654,0 3 0,0 2-263,0-7 0,5 5 317,0-5-7,0 7 786,-5-4-791,0 7 0,0 2-33,0 3 0,-5 9-97,0 11 0,-5 9 601,5 5 0,-4 1-391,4 4 0,-2 2-50,2 7 1,4 5-225,-4-5 0,-2 0-307,2 1 1,0-9-219,5-1 0,0-1 233,0-9 1,0-4-232,0-6 0,5-6 167,0 2 0,2-9-487,-2-1 303,-4-7 1,7 2-221,-3-10 1,-3-3 54,3-7 1,1-1 195,-1-4 1,0 4 193,-5-4-159,7-2 1,-6 5 282,4-2 1,-1 9 0,0 5 169,-2 3-194,5 2-39,-7 0-15,0 0-157,0-6 265,0 4 1,0-6-43,0 3-37,0 3 1,0-6-31,0 3-65,0 4 0,0-12 58,0 3 0,0-3-153,0-2 1,0 0 0,0 1 0,0-6 67,0 1 1,0-8-120,0 3 0,0 1 114,0-1 1,0 6-21,0-2 0,0 9-15,0 1 77,0 0 0,0 0-46,0 0 0,-2 7 0,-3-2-38,3 4 32,-11 1 0,12-7-66,-4-3 0,3 2 72,2-2 0,0 0 200,0-4 1,0-1-74,0 0 57,0 1 1,0-1-82,0 0 1,0 1-58,0-1 0,5 5 2,0 0 1,2 2 33,-3-2-75,-2-3 0,6 10 72,-3-7-5,-3 7 226,11-10 10,-12 11-239,13-11 158,-6 5-103,6 0 33,1 1-77,0 7 0,-5 0 109,-1 0 0,-4 7-15,5 3-84,-7 3 380,4 1-241,-7 1 1,5 1 64,0 4 400,0-4-352,-5 12 0,1-3 67,4 9 373,-3 3-428,4 1 1,-4 9-191,3-3 48,-4 4 1,6-4-223,-7 0 0,0-2 97,0-2 1,0 1-84,0-7 1,0-5 106,0-4-1065,0-7 376,0-4-521,0-7 0,0-9-262,0-3 0,0-8-658,0-6 0,2-7-2519,3 1 4560,3-3 0,13-1 0,2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6T20:37:51.463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44 60 8315,'-1'-14'1622,"-4"5"-1061,3-4 0,-4 9 761,6-5-442,0 5-658,0-2 0,0 7 290,0 4 1,0 10-123,0 9 1,-2 9 132,-3 1 0,2 12-75,-7-2 0,7 0-18,-2 0 0,3-8-159,2 8 1,0-4-62,0-1 0,0-3-56,0-7 0,0-1-137,0-4 1,5-2-158,0-8 1,5-4 102,-5 0 1,6-7-223,-1 2 1,-2-10 94,2-5 0,0-11-41,4-8 0,1-7 52,0-8 1,-5-2 54,-1-3 1,1-3 75,5-7 1,-5 4 23,-1 6 1,-5 1 325,1 14 0,-4 4-103,-1 6 1,5 11 776,0-2-249,0 10-190,-5-1 491,0 6-606,0 13 0,0 0 579,0 16-134,0-3-463,0 17 1,2-7 328,3 3-443,-4 3 0,12-4-195,-3 6 1,-2-6 83,2-4 0,-2 2-781,2-2 1,1-6 355,-6-8-2254,7 2 0,-9-7-2377,7 0-391,0-7 5242,4-15 0,-6-14 0,-1-10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6T20:37:51.939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133 118 8288,'0'-15'665,"-2"0"82,-3 1 1,3-1-72,-2 0 1,4 2 1783,4 3-1677,-2-3 138,11 12-514,-11-6 1,6 7 238,-3 0 261,-3 7-518,4 1 1,-6 13 1089,0 4-943,0 9 0,0 3 214,0 7 0,0 2-285,0 3 0,0 5-41,0 10 1,0-7-180,0 7 1,-5-7-65,0 7 1,-1-4-24,1-1 1,2-2-216,-7-3 0,2-4-222,-2-5 1,-2-10 278,7-5 1,-1-7-1150,1-9 869,3-5 1,-4-5-307,6-8 1,0-11 233,0-10 0,1-9-22,4-5 1,2 1 99,3-1 1,3 2 287,-3-3 1,3 0 37,1 5 1,6 1 46,0 5 0,-1 1 265,-4 3 1,1 4-208,4 6 1,-1 2 1175,11 3 1,-4-3-635,8 4 0,2 0-296,-2 0 1,6 5-79,-6-1 1,-5 4 185,-4 1 1,-7 1-421,1 4 1,-7 5-92,-2 10 0,-7 4 0,2 11 0,-10-3 0,-5 7 0,-8-6 0,-1 1 0,-8 2 0,3-1 0,-4-1 0,-1-5 0,-6-6 0,1-3 0,-5-6 0,5-4 0,-7-2 0,2-3 0,1-3-640,-1 3 1,5 3-6763,-6 2 7402,8 3 0,-4 2 0,6-1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6T20:37:58.511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82 6879 8107,'-29'-14'0,"13"6"320,-4 1-315,12 7 215,0 7 0,8-6 68,9 4 1,11-3 47,5-2 0,9-2 213,5-3 0,10-3-98,5-7 1,10 6 20,4-1 1,4 6-135,2 0 1,7 2-336,7 2 1,2 0 148,8 0 0,-46-1 0,1 0-99,3-1 0,0-1 0,2-1 0,0-1-188,1-5 0,0 0 0,3 1 1,0 0 178,2-3 0,0 0 0,-2 0 0,0 1 46,-1-2 0,0 1 1,0 1-1,-1 1-9,1 2 1,1 1 0,-3 0 0,1 1 70,1 1 1,0 0-1,-2 2 1,0 0-43,-3 2 0,1 2 0,1-1 0,1 2 93,0 0 0,0 0-108,-4 2 1,1 1-33,5-2 0,0 2 0,-4 1 0,-1-1-56,5-2 0,0-1 0,2 1 0,0-1 36,3-2 1,1 0 0,-4-1-1,1 0-81,0-1 0,-1-1 0,-1 0 0,-1-2 87,2-2 0,1 0-86,0 2 1,0 1 67,-1-3 0,-1 1 0,1 5 0,-2 1 83,-2-3 0,0 1 1,0 1-1,0 0-85,-1 1 0,1 0 1,-1 0-1,0 0 114,-1 0 0,-1 0 0,1 3 1,0 1-188,-3 0 1,0 2-1,1 0 1,-1 1 49,0 0 1,0 0 0,-2 1 0,1-1 22,1 1 0,0-1 0,-4-2 0,1-1-59,0 2 1,1-2-1,-2-2 1,1 0 39,5 0 1,1 0-1,-1 0 1,0-2-2,3 0 1,0 0-1,0 0 1,1-2 27,1 0 0,1 0 0,-3 1 0,1 0-30,1-2 0,0 1 0,-1 1 0,0 0-190,-2 1 0,1 0 0,0 0 0,0 0 205,0 0 0,-1 0 0,-3 3 1,-2-1-61,1 0 1,0 1 66,-3 3 0,-1 0-55,2-3 1,-1 2 0,42 9-6,-9 1 0,0 0 121,-5 0 1,-6-1-126,-4 1 1,-9 0 649,-1-1 1,0-4-481,-5 0 0,-2-2 295,2 2 0,-7-4-335,2-6 0,-3 5 437,-2 0 1,-6 0-399,-4-5 0,-5 5 302,-4 0 0,-4 5-278,-6-5 1,-2 1 6,-3-1 1,-2-2-18,-3 7 87,-4-7-111,6 4-1,-7-7-33,7 0-48,1 0 1,5-2-32,-3-3 0,1-3 18,-6-6 0,1-1-109,-1 0 0,-3-1 276,3-4 0,-2 2-146,2-6 0,-2-7 134,7-8 1,0-4-145,5-1 0,-1-2 3,1-3 0,1 2-49,4-7 0,-4 2-160,4-2 1,-4-2 165,-1 7-332,0-6 196,-1-4 1,4-1-43,-3-4 0,8-3 65,-9-2 0,4-3 44,-3-1 0,-2-5-54,-3-1-854,3 1 1081,-11-2 0,4 5-57,-6-4 1,0-1-192,0 2 1,-1-9 196,-4-1 0,1 0 0,-5-5 1,5 1-73,-1-1 0,4-5 37,1 45 1,0-2 0,0 2 0,0 0 2,0-3 1,0 0 0,0-1 0,1 1 14,2-3 0,-1 0 1,0 3-1,0 0-116,2-1 1,1 1-1,0 2 1,-1 0 86,0-2 1,1-1-1,1 3 1,0 1 5,-4-4 0,1 1 1,2 3-1,0 0-13,-3-1 1,0 0 0,1-1 0,-1 1-3,-1 0 0,-2 0 0,1-3 1,0 1-41,0 2 1,0 0 59,0-3 0,0 0-5,0 1 0,0 1 0,0-1 1,0 1-67,0 1 1,0 0 0,0 3 0,0 1-10,1-2 0,-2 1 0,-4-49 35,3 46 0,0 0 0,-1 3 0,1 0-43,2-47 0,-5 1-1,0 4 1,0 2 18,5-7-260,0 13 143,0-8 1,0 16 11,0-6 0,-2 6 60,-3-2 0,4 11 240,-4 4 1,2 9 12,-2 1 2,3 6-82,-4 4 0,6 3 397,0 7 0,0 1-512,0 9 1,1-2 245,4 6 1,-3-4-332,3 4 0,-4 0 845,-1 6-770,0-1 1,0 0 364,0 1-395,0 6 172,0 1 4,-6 0-74,4 6 51,-4-6-52,6 7-373,0 0 322,0 7 1,-2-4 6,-3 7 1,2 0 58,-7 4 1,-1 1-33,-9 0 0,2 6 6,-7 4 0,-1 4 71,-8 5 1,-4 4 154,-6 6 0,0 7-147,0 2 1,0 3-26,0-2 0,2 1-119,2-6 0,4-3 104,7-12 0,1 1-85,4-11 1,2-3-33,8-1 1,1-4-179,3-1 0,2-7-426,3-3-7,3-3 1,-4-1-3336,6 4 1967,0-3-1129,0 4 1613,6-6 954,-4-6 1,16-4 607,-3-9 0,2-11 0,-2-7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6T20:37:58.968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1 103 8571,'0'-15'-14,"0"1"426,0-1-271,0 0 71,6 7 350,-4-5 1,6 7 305,-3-4-398,-3 3 138,4 7-189,1 0 355,1 0-177,0 0-71,5 0-247,2 0 630,1 7-477,12-6 0,-10 17 115,6-3 0,2 5-60,9-1-245,-4 4 454,11 13 1,-9-3-43,6 6 1,2-5 10,8 5 0,-2 1-383,7 4 1,-7-5-70,2 0 1,-3-6 104,-2 1-606,-6-3 256,4-8 1,-12-2-66,-1-6 1,-4 0-353,-6-1 0,-2-1-315,2-3 0,-3 2 346,-1-7 0,-7 6-2203,-3-1 0,2 3 2621,-2 2 0,-7 6 0,-6 2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6T20:38:07.89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 88 7896,'0'-14'287,"0"-1"92,0 0 743,0 7-521,0-5-63,0 12-106,0-6 125,0 7 622,0 0-913,7 0 0,-5-2 59,2-3 433,-2 4-413,5-6 0,-6 9 498,4 3-153,-3 10-350,-2 7 0,0 9 362,0 4-431,0 2-55,0 7-233,0 7 179,0-5 0,-5 11 83,0-3 1,0 3 0,5 2 0,0 6 78,0 4-1272,0-4 999,0 7 1,0-12 120,0 4-775,0-10 716,0 3 1,0-16 305,0 3-71,0-10-43,0-4-26,0-3 843,0-10-878,0 4 343,0-13-267,0-1-2193,0-7 1271,0-7 0,-6-3 67,-4-9-3945,3-4 4480,1-20 0,-1-9 0,-1-15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6T20:37:05.00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74 45 8231,'6'-15'1786,"-2"2"-1204,5 3 1,1 4 114,5 6 0,1 0-231,4 0 0,-2 0-123,6 0 1,-6 0-292,2 0 1,-9 6 115,-1 4 0,-7 5-156,2 4 1,-11 4 168,-9 7 0,-1 4-95,-9 0 1,1 5 31,-6-4 1,6 4-275,-1-5 1,7 0 48,-1-4 1,2-6-80,3 1 0,6-7-216,3 1 1,3-7-56,2-2 281,0-7 0,0 5 83,0-3 1,2-3 242,3 2 1,3-2-164,6-2 1,1 0 702,0 0 1,-1 5-42,1 0 1,0 6 216,0-1 1,-6 3 42,1 2 1,-7 4-367,2 1 0,2 6-340,-2-1 0,0 2 55,-5 3 0,-5-2-578,0-4 206,-7 4 162,4-5 0,-8 5-334,-4-4 1,4-3-67,-4-6 1,4-2-3116,1-3-1297,1 3 4764,6-11 0,-6-2 0,6-9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6T20:38:09.24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59 339 7896,'-14'-5'179,"-1"0"1,5 0 879,0 5-556,7 0 351,-4 0-131,7 0 1213,0 0-1439,7 0 1,3-5 622,9 0-705,4 1 25,7 4 1,6-5 205,3 0 0,5 0-231,5 5 0,5 0-7,9 0 1,0-2 16,5-3 0,-3 2-100,9-7 1,-4 7-1110,9-2 1000,-4 3 55,-2 2-476,-12 0 209,2 0 1,-12 0 60,3 0 1,-4 0-129,-5 0 0,-6 0-9,0 0 1,-6-6-105,1-4 0,-5 2 55,-4-2 0,1 2 597,-6-2 0,4-1-514,-4 6 0,1 0-5,-1 5 347,-4 0-184,12 0 1,-10 0-12,6 0 138,1 0-119,4 0 0,5-2-23,1-3-63,-1-3 34,-5 0 1,1-3 66,-1 6-235,-6-7 63,5 4 1,-12 0-17,4 3-44,-4 4 146,-8 1-319,5 0 53,-11 0 129,11 0 23,-5 0 13,0 0-11,5 6-250,-5-4 270,1 4 0,5-7 569,1-4-251,0-3-173,12-14 0,-9 6 135,7-4-170,-1 4-50,-1 8 318,5-5-176,-5 11 0,1-6 40,1 3-499,-14 3 140,9-4 204,-12 6-268,0 0 75,-1 0 220,-7 6 176,0-4 30,0 5-111,0-7 5,0 6-131,0-4 123,0 4-57,0-6 0,0 2 50,0 3 97,0 3-178,0 13 0,0 2 330,0 7-315,-7 5-33,6 3 0,-12 6 567,3 0-276,3 7-474,-6 1 619,12 0-236,-13 6 1,11-1 166,-7 6-297,7 1 30,-10 1 1,11-4-93,-2 3 1,0 1-74,-1-1 0,4-4 0,-4-1-105,3 3 81,2-2 1,0 4 175,0-10-742,0 3 590,0 2 0,0 0 0,0-7 0,0 2 0,0-10 0,0-5 0,0-14 0,0-4 445,0-7-445,7-5-78,-6-3-4003,6-6 2641,-14-13 650,6-3 0,-17-15-4201,3-4 2595,-9-2 1089,-6-7 1139,-7 6 1,-21 2 0,-2 7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6T20:38:09.78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104 88 7896,'-15'0'0,"0"2"0,0 3 1583,7-4-980,-5 13 0,10-11 379,-7 7-536,7-7 0,-4 3 14,1-6 135,4 0-243,-4 7 40,6-5-68,0 4 1,0-12 186,0 4-228,6-5 0,-3 6 514,7-4-344,-6 3-146,9-4 0,-5 6 353,6 0-277,8 0-78,-6 0 1,13 0-4,1 0 1,7 0 21,12 0 423,10-7-386,2 6 0,10-11 151,-2 7-1101,9-6 939,11 9 0,2-9 328,7 6-232,-6 0-320,-42 5 0,1 0 0,34 0 329,3 0-238,-3 6-55,3-4 0,-1 10 493,-4-8-300,-10 8-1,6-11-297,-17 6-41,10-7 0,-25 0-16,-3 0 0,-9 0 0,0 0 0,-12 0 0,-3 0 0,-4 0 1190,-8 0-1431,-1 0 21,-7 0 0,-11-5 0,-6 0-6641,-4 2 3536,-4-5 1554,-10 0 1771,-10-7 0,-7-13 0,-7-3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6T20:38:16.35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0 147 7896,'0'-10'-381,"0"1"0,0 4 1303,0-5-353,0 0-122,0-5 280,0 1-373,0-1 0,5 5 447,0 0-423,0 1 0,-3 1 0,1 1 293,2 0-152,0 6-185,-5-6 0,0 15-118,0 7 0,-2 10 417,-3 14 1,4 7-52,-4 12 1,3 9 63,2 7 0,-5-1-1137,0 6 411,0-4 111,5-8 1,5 1 11,0-9 1,5-3-136,-5-12 0,6-7 42,-1-2 130,-3-11 13,-1-3 1,-6-11-1155,0 0 1475,0-7-1244,0 4 0,0-9-744,0-3 1,-5-3 574,0-7 999,-6-6 0,3-2 0,-7-6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6T20:38:16.72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45 29 8067,'-10'-8'192,"0"3"1,6 4 742,-6 1-114,6-7 334,-2 6-675,6-6 0,0 9 112,0 3 1,2 4 534,2 11-572,-2 9-259,11 9 0,-11 6 201,3 0 0,-2 2-109,2 3 1,-3 3 71,2 7 0,-2-5-189,-2 0 0,5 0-150,0 4 1,0-4 49,-5 0 1,0-6-95,0 1 0,0-10 187,0-5-30,0-9 36,0-4-80,6-6 0,2-7 37,7-3 1,1-15-4,4-5 1,-4-9 85,4-1 0,3-4 158,1-6 1,-1-1-244,2-3 1,-2-2-125,1 7 0,-1-5-769,-3 5 1,-6-1 396,1 6 1,-2 4-2462,-8 1 1352,0 6 499,-5-3-3246,0 6 1949,0-6 2178,0 4 0,13-10 0,3 4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6T20:38:17.17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295 160 8075,'0'-15'566,"0"6"-77,0-1 1,0 0 727,0-5 0,1 1-708,4-1 0,-3 0-140,3 0 0,-5 2 29,-5 4 1,-3-3-102,-7 7 1,-6 2-118,-4 8-117,-3 3 127,-1 13 0,1 1-146,4 2 0,-2 2 112,6-6 0,2 4 38,8-4 1,4-1 80,6-4 46,0 0-189,0 0 1,1-1 107,4 1 0,-1 0 129,5-1 0,1 1-113,5 0 1,0 4 23,-1 1 1,1 4 26,0-4 1,-1 6-57,1-1 0,0-4 29,-1-1 1,0 1 45,-5-2 1,-2 7 139,-7-1 0,-2-2-198,-3 1 1,-4-4-84,-11 4 0,-1-6-1262,-4 2 572,4-10 452,0 3 0,3-12-1289,-7 4 624,7-3-1749,-3-2-1988,6 0 4455,7 0 0,2 0 0,6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6T20:38:17.89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1 368 8068,'14'-8'810,"-4"2"1,0 4 972,1-3-1170,2 4 1,4-8 595,2 5 1,3-5-587,2-5 0,-3-1-152,-6 0 0,0-4-198,-1-1 1,0-4-4,-5 4 1,-1-1 102,-3 1 0,-3 2-23,3-6-431,-3 6 152,-2-4 1,-2 9 30,-3 4 1,-3-3-177,-7 7 1,0 0-222,1 5 270,-7 7-13,4 1 1,-9 8-29,6 4 0,1-2 279,4 6 1,5-1 268,1 2 0,0 3-196,0-4 0,2 4 31,7 1 1,0 6 386,0-1-297,0 0-128,0-4 0,0-1 325,0 0-312,7 1-288,1-7 1,8 3-337,4-7 394,-4-6-457,12-6 1,-10-7-574,6 0 1,1-8 485,4-7-2232,1-6 1703,-1-9 0,-1-4-1225,-4 0 1235,4 0 585,-12 4 1,6 6-937,-8-1 1,1 7 627,0-1 1,-6 2-550,1 3 747,0-1 526,5 0 0,-5-3 0,-1 3 0,-5-9 291,9 14-262,-12-11 0,6 6 14,-7 1 0,0 4 690,0 0 609,0 0 0,0-5 345,0 1-55,0 6-1124,0-5 1,0 9 339,0-6-643,0 7 0,0-5 262,0 3 400,6 3-515,-4-4 1,6 12 359,-3 4-329,-3 10-136,4 3 1,-6 6 110,0 1 0,0 4-65,0 0 0,-5 7-73,0-2 0,-4-1-41,4 1 0,-5-6-65,5 1 0,-5-5-241,5-4 169,0 3-483,-1-12 125,4-1 129,-4-9 0,6-17 52,0-4 1,5-9-77,0-1 1,6-8 199,-1-1 1,4-5-13,6 5 1,-4-1 320,4 6 1,1 1-107,-1 4 0,-1-3 59,-4 8 0,1 1-74,4 8 1,-4-1-98,4 6 1,-4 0 44,-1 5 1,5-5-20,-1 0-246,1 0 0,-5 5-889,-1 0-870,1 0 0,0 5 920,-1 0 1,-4 0-3383,0-5 4361,0 0 0,-2 6 0,-2 3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6T20:38:18.24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72 8017,'8'-15'804,"-3"1"183,-3-1 0,3 5 135,0 0-730,-1 7 1,1-2 258,0 10 1,0 5 22,-5 10 1,0 4 201,0 10 1,0 4-232,0 6 0,0 7 25,0 2 0,5 5-193,0 0 1,0 0-6,-5-4 1,5-4-251,0-6 1,0-1 2,-5-4 0,0 2 169,0-7 0,0-1 40,0-9-664,0-3 250,0-6-8,6 0 0,2-9-203,7-6 0,0-9 136,-1-16 0,6-3-46,0-16 1,4-3-88,-4-12 1,1 0 31,-2 0 0,-2 2 143,2 3 0,3 4-201,-3 6 0,-1 6-222,-8 4 0,3 9-359,-3 6 1,-2 2-737,2 3 1,-5 5 266,4 5 0,-4-3-541,5 2 0,0 0 1805,5 5 0,-1 0 0,1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6T20:38:18.52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295 294 7954,'0'-8'1715,"0"2"1,-2 7-996,-3 4 1,2 3-369,-7 7 0,2 1 68,-2 4 1,-1 4 273,6 11 0,-5-4-101,5 3 1,0-3 137,5-2 1,0-1-183,0-3 1,8 1-31,7-7 0,6-1-163,9-8 1,-1 2-95,1-7 0,4-1 242,0-4 1,2-6-70,-2-4 1,-1-9-163,6-6 1,-11 2 59,1-1 0,-9-1 188,0-4 0,-6-1 50,-4 1 276,-3 0-490,-7-1 1,-4 1-399,-5-1 1,-8-4 105,-12 0 0,-7 3-1295,-3 1 0,-5 9 165,-5-8 1,-4 4-376,-5 1 1,-1 2-254,0 8 1,0-1 1692,0 0 0,1-6 0,-1-2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6T20:38:40.33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15 735 8216,'0'-8'-492,"0"2"1737,0 6-630,0 0-338,0-7 165,0 5 127,0-4-240,0 6 1,2 6 9,2 4 1,-2 5-20,3 5 1,-3 4 159,-2 10 1,1 6-316,4 9 1,-3 4 82,3 11 0,1 1-28,-1 4 1,5 3 3,-5-3 0,5 2-198,-5 3 0,1-7 150,-1-3 1,-3-4-177,2-1 0,-2-5 36,-2 0 1,0-1-19,0 6 0,-2-6 124,-2-4 0,2-4-22,-3-1 0,-1-8 144,1-6 70,0-7-227,-2-9-94,6 1 162,-6-7-64,7-1 36,-7-7-50,6 0 55,-6 0-229,7 0 81,0 0 1,7 0 1,3 0 0,3 0 46,1 0 0,1 0 54,0 0 0,1 0 99,4 0 0,3 5-95,6-1 1,2 1 188,3-5 0,6 2-119,9 3 159,3-3-223,13 4 0,-4-1 35,2 0-736,-2 6 556,-3-9 1,-4 9-231,0-6 0,-1 0 122,0-5-96,-2 0 138,-13-6 1,-2 2 62,-7-5 0,-6 4-33,-4-5 489,-2 7-178,-9-10 1369,-2 11-1090,-6-5-147,0 1-128,0 4-418,0-11 126,0 11 80,0-11 1,0 5-74,0-6 0,0-1 43,0 0 0,0-8-284,0-6 247,0-7-39,7-15 1,-4-3-9,7-9 1,0-4 42,5-7 0,-2-4-226,-4-1 0,4-1 475,-3 2-1035,3 3 803,-4-12 0,4-1-22,-4-10 1,9 0-19,-8 47 1,0-1 0,1 3 0,-1 0-255,0-2 0,0-1 1,6-42 176,4 10 128,-4 4-37,-1 13 1,-2 9 46,-3 9 0,1 9 308,-6 6 0,0 10 91,-5 4 646,0 10-934,0-3 474,0 12-671,0-6-14,0 7-271,0 0 479,0-7 116,0 6-131,0-6 0,-2 7 200,-3 0 1,2 0-156,-7 0 0,0 0-56,-4 0 0,-1 0 82,0 0 0,-6 5-21,-3 0 1,-4 0 28,-2-5 0,-5-2 17,-5-3-256,-2 4 42,-9-12 0,-6 6-22,-7-3 1,-1-1 118,1 6 0,-3-1-279,-6 1 0,-1 3 220,1-3 0,6 3 217,3 2 0,9 0-156,1 0 0,13 0-46,2 0 1,8-4 69,6-1-330,-3 0 128,19 5 1,-11-2-32,10-3-130,4 4-229,-1-6 218,7 1 215,0 4-18,0-5-8,0 7 187,-6 0-244,4 0 94,-11 0 1,10 0 22,-7 0-119,0 0 122,-5 0 0,6 5-33,-1 0 1,0 2 3,-5-2 0,6-2 191,-1 7 0,6-5-80,0 4-337,-5 1 250,8 5 0,-6 0-2,7-1 0,0 6 8,0-1 1,2 13 75,3-3 1,-2 10-5,7 0 0,-5 4 177,5 1 0,-1 0-83,6 0 0,0-5-22,-1 0 0,-1-4-125,-3 4 0,2-6-117,-7 1 1,0-5-229,-5-4 0,0 1-588,0-6 1,0-1-628,0-4-631,-7-7 2190,5-1 0,-4-7 0,6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6T20:38:41.18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74 59 8341,'-8'0'-1395,"2"0"965,6 0 319,0 0 241,0-6-44,0 4 123,0-11 0,0 10-129,0-7 515,-7 6-85,5-2-8,-11 6 260,5 0 301,-6 0-309,5 0-447,3 0 1,7 0-68,4 0 1,4-5-175,5 0 0,1 0 124,0 5 0,1 0-83,4 0 1,-4 0-70,3 0 1,3 0 131,-3 0 0,3 0-150,-3 0 1,-3 0 45,4 0 0,-4 5-68,-1 0-40,-7 0 327,-1-5 78,-1 0-36,-4 0 224,5 0-461,-14 0 0,4-5 163,-7 0-179,7 0 1,-6 5 230,5 0-286,2 0-1,-5 0 39,7 0-64,0 7 1,0-4 11,0 7 0,0-5 149,0 5 0,0-1-94,0 6 0,0 0 69,0-1 0,0 1-115,0 0 1,0 0 0,0-1 1,-1-1 114,-4-3 1,2 3 0,-7-3 0,5 3-36,-5 2 1,0-1 0,-4 1 1,-1 0 257,0 0-264,1-1 1,-1-6 121,0-3 0,0-3-90,1-2 0,-1 0 166,0 0 1,6-5-78,-1 0 0,5-5 223,-5 5-360,7-6-397,-4 9-1707,7-4 1104,0 6 181,0 0 1,7-7 0,1-1-1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6T20:37:05.39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103 1 8166,'-15'0'-4,"5"0"2935,1 0-2116,5 0 1,-2 2-196,6 2 1,-2 11-153,-3 10 0,4 4-60,-4 5 1,-2 4-165,2 6 1,-1 0-4,1 0 0,3-1 91,-3-4 1,-1 2-62,1-7 1,0-6-67,5-9 36,0-2 121,0-3-685,0 1 145,7-7 0,1-1-131,6-7 0,1-8 31,0-7 1,0-1 130,-1-9 0,3-1-159,2-8 1,-7-4 54,2-6 0,-2 2 276,2 2 0,-4 1-96,0 10 0,-7 3 832,2 11 0,-3 5 832,-2 0 694,0 7-1216,0 10 1,0 7-484,0 11 0,-5 3-86,0-4 0,0 4-194,5 1 1,0 1-257,0-1 1,5 0 139,0 1 1,5-1-634,-5 1 0,4-6 225,-4 1-1480,7-7 0,-9 1-1638,7-9 1,-5-5 1822,5-10 0,-2-6 1511,2-14 0,3-6 0,-5-13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6T20:38:42.53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148 883 8315,'-8'-2'-761,"3"-3"0,2 3 672,-2-2 0,3 0 327,-3-1-40,4 4 0,1-7 251,0 3 1,0 1 690,0-5-737,0 5 1,1-9 56,4 4 1,-3 0-127,3 0 1,-2-1-67,2-5 0,-2-5-53,7 1 1,-5-2-69,5 1 1,-7 2 33,2-6 1,-4-1 76,-1-4 0,0-1-196,0 1 0,0 4 78,0 1 0,0-1-47,0-4 0,0 1 4,0 4 1,5-2-116,0 6 0,0-5 225,-5 6-320,0-7 79,0 9 1,0-4 87,0 6 0,0 1-20,0-1 1,0 0-10,0 1 77,0 6 340,0-6-293,0 13-321,0-12 97,0 11-388,0-4 308,0-1 42,7 5 84,1-11-51,6 12 28,-5-6 1,-1 2 79,-3 0 1,-2 1 42,7 4-3,-7 0 0,5 0-62,-3 0 280,-3 0-272,11 0 0,-10 0 48,7 0 0,-5-2 73,5-3 83,-7 3-158,10-4 110,-5 6-92,0 0 15,-1-7 1,-6 6 100,4-4-119,-3 3-33,4 2 0,-4 0 180,3 0 195,-3 0-406,11-6 1,-12 2 146,4-5-144,3 5 45,-6-2 0,6 6 32,-3 0 87,-3 0-2,4 0-81,-6 0 33,0 6-39,0-4 271,0 11-212,0-5 1,0 8 0,0 2 9,0 2 1,0 6-49,0-1 1,0 2-16,0 3 0,0 1-15,0 3 0,0-3 3,0 3 1,0 2 72,0-1 0,0 4-6,0-5 0,0 7-167,0-2 1,0-1 58,0 1 1,0-1 57,0 1 0,0 2-51,0-7 1,0 2-19,0-2 0,-5-3 84,0 3-23,1-3-45,4-1 1,0-1-118,0 1 0,-2 4 126,-3 0 1,3 2-29,-3-2 1,4-3 15,1 4 0,-5-4-98,0-2 0,0 4 21,5-4 1,-2 4-8,-2-9 1,2 3 37,-3-3 1,3 2-10,2-6 0,0-1 9,0-4 1,0 1-3,0 4 0,0-4 29,0 4 0,-1-4-31,-4-1 0,3 1 42,-3 4 1,4-9-3,1 4 3,0-4-44,0 4-13,0-7 1,0-1 22,0-7 1,0 2 61,0 2 1,0 5-14,0 5 1,-2 6 253,-3-1-266,4 1-37,-6-5 0,7-1 33,0 1-160,0 0-323,0-7 673,0-1-231,0-7-10,-7 0 474,6 0-332,-6 0 59,1 0 0,3 0-2,-7 0-321,6 6 96,-2-4 0,-1 4 68,-2-6 0,-4 0-125,-2 0 1,0-1 115,0-4 1,1-2-46,-1-3 1,5-3 263,0 4-42,1 2-132,-6 0 1,0 3 30,1-1 0,4 0-99,0 5 1,0 0-91,-5 0 0,6-5 80,-1 0 0,5 0-25,-5 5 1,7-6 1,-2-4 0,-2-3-169,3-2 0,-1 0 317,5 1-3,0-1-134,0 0 0,0 0 102,0 1 1,1-3 11,4-2 1,2 3 182,2-4 0,3 4-110,-7 1 416,6 7-349,-9-5 0,4 9 68,-6-5 73,0 5-1043,0-2 0,0 4 114,0-3-1724,0-3 1,-6-8 542,-4-4 0,2 2 1742,-2-6 0,-6-14 0,-7-8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6T20:38:43.69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132 30 8220,'-8'0'415,"2"-2"39,6-3-543,0 4 1,0-7 124,0 3 1,1 3 250,4-3 1,-3 12-48,3 7 0,-4 8 177,-1 7 1,-6 7-173,-4 3 1,2 7 140,-2 8 0,2 1 171,-2 14-128,-3 6-448,5 7 1,-5 4 219,3-2 1,-1-1-37,6-10 0,0-2-165,5-13 0,-5-5 60,0-4 0,0-12-196,5-7 1,0-8 157,0-7 31,0-7 0,0-3-52,0-10 1,0-6 272,0-14 1,0-6-234,0-13 0,0-6 37,0-4 1,2-5 16,3-5 1,3 2-47,7-6 1,-1 4-16,1-5 1,0 6 2,-1-6 0,1 7-9,0-2 0,-5 4 76,-1 1 0,-1 8-48,2 7 0,-2 8 365,-3 12-36,-3 3-268,5 6 0,-7 5 427,0 0-331,0 7 230,0-3-206,0 6 10,0 0-102,0 6 0,0 2 410,0 7-84,-7 6-339,5 9 1,-4 14 282,6 10 0,-5 9 16,0 6 96,0 3-467,5 1 0,0-4 94,0-1 1,-2-6-225,-2 2 1,2-10 309,-3-5-1091,3-3 663,2-9 1,0-1-1555,0-6 0,0-3 259,0-2 1483,0-4 0,-6-6 0,-2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6T20:38:49.38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88 486 8102,'-6'-15'-1100,"4"7"2168,-11 1-645,11 7-269,-11 0 191,12 0-11,-6 0-138,7 0 452,0 0 0,0 7-229,0 3 0,0 11-170,0 8 0,0 4-62,0 11 1,0 3 161,0 12-295,0 7 57,0 0 1,0 5-88,0 2 0,-1-7 41,-4 7 1,3-9-24,-3-1 1,3-7 70,2-2 1,0-7-19,0 2 1,2-5 100,3-5-281,-3 4 65,4-12 1,-6 5 85,0-7 1,0 1 33,0-1 1,0-6-42,0-3 0,0 1 48,0-2 1,0 1 9,0-5 0,0-6-57,0 1 1,0-5 51,0 5 6,0-7-212,0 4 68,0-7 140,0 0 164,7-7 1,-4 1-43,7-4-355,0-3 172,4 5 0,-4-7-34,0 0 0,0 6 9,4-1 0,-1 5 134,-3-5-342,3 7 225,-5-4 1,9 7 217,2 0 0,4-1-142,7-4 0,12 3 204,7-3-31,7-3-1048,9 0 706,2 0 50,6-5 1,7 6 194,4-3-274,2 4 74,9 6 1,-5 1 93,3 4 0,-3 5-287,-2 10 1,-5-2 302,1 6 1,-9-8-145,-2-1 1,-6-2-27,-8-8 1,-2 0 54,-3-5 128,3 0-77,-18 0 1,10-7 41,-9-2 0,0-4 0,0-2 0,0 2 397,-5 3 0,-3-3-386,-7 3 0,1-1 273,-6 1 1,-1-1-287,-4 6 1,-5 0 186,0 5 1,-2-2-172,1-3 0,0 4-129,-4-4 1,-2 3 102,7 2-143,-7-7 0,8-1 75,-6-6 1,0-1-23,-5 0 1,0-1 85,0-4 1,0 2-55,0-6 1,0 4 213,0-4 1,0-1-115,0-4 1,0-1-46,0 1 0,0-7-65,0-3 0,5-5 6,0-5 1,5-7 11,-5-12 0,4-1-111,-4-9 1,7 3 121,-2 1 1,3 7-22,1 3 1,-4 6 209,0 4-521,-7 3 392,10 14 1,-11 1 175,3 6 0,-4 1-207,-1-1 0,0 6 30,0-1 1,0 1-61,0-5 1,5 1-114,0 3 0,0-3 26,-5 4 1,0 1 196,0-1 1,0 6 7,0-2 0,-2 4-90,-2 1 1,2 5-7,-3 0 0,2 7-46,-2-2 17,3 4 0,-11 1-21,3 0 1,-3 1 0,-1 4 1,-3-2-33,-2 7 0,1-5 57,-7 5 0,2-5 122,-1 5 1,-4-5-71,4 4 1,-4-5-44,-2 0 0,1-2 64,0-2 0,-7 0 27,-3 0 0,-6 0-10,-4 0 1,0 0 18,-9 0 1,0 0-117,-10 0 59,-1 0-165,-11 7 0,10-4 28,-3 7 1,4-7 69,0 2 1,2-3 36,4-2 0,7 0-3,-3 0 0,4 0-12,-4 0 1,7 0-8,3 0-193,10 0 77,-4 0 0,12 4 112,-3 1-455,9 0 257,-3-5 1,12 0-246,-3 0 1,2 0 310,3 0 1,-1 0-211,0 0 178,-6 0 0,0 2 80,-4 3 0,4 1-204,6 4 291,1 3-123,-1-5 0,-5 7 99,1 0 1,-3-5-83,3-1 0,1-5 345,-7 0-158,7-2-41,-9-2 1,5 0 216,-2 0-140,-4 0 22,12 0 17,-12 0 39,12 0-162,-6 0 0,8 0 121,-1 0 13,7 0-333,1 0 85,7 0 1,-1 0-259,-4 0 160,3 0-70,-4 0 50,6-6 62,0 4 0,-5-6 17,0 3 1,-2-2-105,2-2 115,-3-5 112,-6 6 0,1-1-131,3-1 269,-3 6 9,11-2-326,-11 6 154,5 0-31,0 0-87,1 0 92,7 0-31,0 0 93,0 6 1,0 3 136,0 5 1,0 8-208,0 2 366,7 4-188,-6 1 1,11 5 211,-7 1-69,6-1-216,-3-5 1,2-1 269,0-3-197,-7-4-16,4-6-189,-1-1 245,-4-5 7,4 4-1663,-6-12 556,0 6 504,0-7-3665,0-7 2694,0-1 0,0-7-1609,0 1 2984,0-1 0,-6-13 0,-2-3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6T20:38:55.2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413 544 8331,'0'-15'974,"-7"1"-476,5-1-39,-4 0-323,6 7 1,0 5 164,0 13 0,-2 1 16,-3 14 0,4 4 82,-4 5 0,3 7 169,2-2 0,0 4 97,0 1 1,2 7-194,3 2 1,-4 11-69,4 5 0,-3 11-1343,-2 8 1230,0 0-162,0-38 1,0 1 0,0 49-192,0-49 1,0 1 0,0 1-1,0-2 148,0 43 0,0 2 157,0-8 0,0 8-16,0-7 0,0 7-167,0-3 1,0 3 12,0-7 1,0 5-243,0-10 0,0 4-35,0-10 0,0-1 113,0-8 1,0-4 23,0-6 1,-2 0-125,-3-1 1,4-4 183,-4 0 1,2-5-28,-2 5 0,3-7 686,-3 2 1,3-9-674,2-6 1,-4 0 358,-1-4 0,0-3-310,5-7 0,0-4 96,0 4 0,0-4-110,0-1-22,0 0 7,0-1 0,0 6-9,0 0 0,0-1 8,0-4 0,0 0-15,0-1 1,0-4 18,0 0 0,0 0 84,0 4 1,0-4-86,0 0 4,0-7 10,0 10-101,0-11 92,0 4 0,0-4 135,0 3-65,0-3 1,-2 9 42,-3-6-95,4 0 1,-8 0-31,5 0 29,2 0-128,-5-5-100,7 0 1,-5-7 221,1-3-199,-1-9 65,5 2 0,0-9 101,0 7-73,6-8 39,-4 5 1,4-8 56,-6 1 0,0-1-19,0 1 0,0 0 173,0-1 1,0-6-108,0-3 196,-6-3-104,4-3 1,-6-5-31,3-4 1,2-8 18,-7-2 1,7 0-171,-2 6 1,-2-1 100,2 0 1,1 5 33,4 0 1,-2 5-43,-3-5 0,3 0-150,-2-4 0,2-6 83,2 0 0,-5 1-23,0 4 1,0 0 36,5 0 1,0 5 4,0 0 1,0 7 0,0-2 0,-5-2-11,0 2 1,0-1-229,5 1-9,0 3 225,0-5 0,-1 7 145,-4 0 0,3 5-136,-3 0 0,-1 0 7,1-5 1,0-1-13,5 1-224,0-6 115,0 4 0,-2-11-53,-2 3 1,2-3 85,-3-2 1,3 3 183,2 7 0,0 0-76,0 10 0,0 3-59,0 2 1,0 8-30,0 1 0,0 1 25,0-5 1,5 4-18,0 1 1,2 1 7,-2-2 0,-2-3-21,7 4 1,-5-4-14,4-1 1,1-1-4,5 1 0,0 1 27,-1 4 0,-4-2 0,0 6-21,0-6 69,-2 9 1,3-5 0,-6 2 0,0 4 58,-5-4 1,0 2 151,0-1 1,0 2 174,0-2-83,0 2-254,0 3 0,-5-1 94,0 0-3,0 0-328,-1 1 253,4-1 1,-4 0-24,6 1 1,-2 1-21,-3 3 1,4-3 17,-4 3 1,1 2-5,-1-2 173,4 7 1,-11-5-1,7 3-43,1 3 1,2-5 0,-3 7-49,3 0-87,-4 0-374,6 0 398,6 0 0,4-4-33,10-1 0,-4 0 30,4 5 0,3 6-40,1 4 0,4 0-5,1 5 0,1-4 13,-1 9 0,2-4-22,3-1 1,-1-1 9,6 1 1,-1 0-3,1-1 1,3 0 28,-2-5-89,-4-2 64,0-7 0,-4 0-72,-2 0 0,1 0 59,-12 0 1,-4 5-64,-5 0 1,-5 0 49,4-5 241,-5 0-6,2 0-31,-6 0 1002,0 0-1104,0 6 63,0 2 0,-5 7-244,0 0 69,1-1 1,4 6 32,0 0 0,0 1 115,0-2 0,0 4 0,0 7 1,-5 6-27,0 3 0,0 3 16,5 2 1,0 7 214,0 3-209,0 3-41,0-5 1,0 5-35,0-3 1,0 5 5,0 5 1,5-4-16,0 4 0,1 6 89,-1-1-1319,-3 6 1251,4-8 0,-6 6 15,0 1 1,5-2-83,0-4 1,2-2 48,-3-8 1,-2 1 14,3 0 1,-2 0-9,2 0 1,-3 4 19,3 1 0,-4 0 0,-1-5 0,0-1-2,0 1 1,0 5 8,0-1 0,0 1-76,0-5 0,0 6-15,0 4 1,0 1 14,0-1 0,0 1-101,0-6 0,-5-2-68,1-8-24,-1-4 152,5-6 1,0-6-329,0-4-86,0-9 31,0-11 1,0-9 663,0-10 0,0-9-396,0-11 0,0-3 123,0-1 1,0-2 9,0-3 0,0 3 49,0-4 1,0-2-104,0-2 1,0-4 216,0-1 0,0-2-90,0-3 1,0-8-60,0-7 1,0-6-40,0 2 1,0-17-237,0-8 0,0 42 0,0 0 122,0-2 0,0-1 0,0-2 1,0 1 47,0-4 0,0 0 0,0 4 1,0 2 364,0-45 0,0 12-79,0 17 0,-5-1 82,0 6 0,0 2-165,5 8 1,-5-3-28,0 3 0,0-8-22,5-2 1,-5-4 22,0 4 0,1 2-205,4 8-31,0 3 225,0 14 0,4 1 218,1 7-230,0 12-72,-5-2-348,7 17 937,-6-5-577,6 7 1,-5 9 304,2 5 1,-2 1-215,3 5 0,-2-2 18,2 1 0,2-1 111,2 7 0,5-6-103,-5 6 0,0-1 253,0 6-15,1 6-173,5 8 1,-7 5 130,-3 9 0,1 0-60,-1 10 0,0 1 0,-5 4 0,0 6 13,0-1-1461,0 7 1357,-6-3 0,-1 6-111,-3 0 0,-3 2-167,3 3 0,-3-2 71,-1 7 1,-1-6 9,0 1 0,6-2-11,-1 3 0,2-10 67,-2 5 0,-2-6-190,7 0 0,1 2 173,4-6 0,0-8-12,0-7 0,0-3 9,0-3 1,0 0-4,0-5 1,0-8 497,0-11 0,1-10-495,4-4 98,-3-4-401,4-8 329,-6-1 0,2-14-142,3-2 0,-4-9-14,4-2 1,-1-1-108,0 1 1,-2-3 343,3-6-220,-3 0 39,-2-1 0,0-6-6,0-3 1,0-10-7,0-5 1,0-10 86,0-4 0,0-4-15,0-2 0,0 1 101,0-1 0,0 3-50,0 2 0,0 12 159,0 13 1,1 8 8,4 11 0,-3 9 581,3 6-265,-4 7-295,-1-4 218,0 7 1058,0 0-1210,0 7 1,0 3-46,0 9 0,-5 1-68,1 9 1,-1-1-106,5 11 1,0 0-44,0 6 1,0 5 115,0 4 0,0 3 14,0 2 1,0 5-91,0-1 0,0 4 12,0 2 0,5-5 44,-1 9 1,1-9-7,-5 0 0,0-9-160,0-1 0,0-7 109,0 2 1,0-9-312,0-6 133,-6-3 56,4-8 0,-4-2-137,6-6 0,0-5-177,0-1 256,0-5-88,0 2-256,0-6 856,0 0-320,-7 0 101,5 0 1,-4-2-79,6-2 176,0 2 0,-2-5 19,-3 7-135,4 0-48,-6 0 39,7 0-178,0 0 87,7 0 0,-4 0-6,7 0 0,6 0 346,9 0 1,2 2-45,3 3 1,6-3-13,3 2 0,8 3-212,2-2 1,0 1-3,-5-1 0,5-3-76,0 3 1,4 1 49,-9-1 1,3 0-122,-8-5-128,4 0 181,-6 0 1,4 0-103,-7 0 0,1 0 40,-6 0 0,-6-5-347,-3 0 382,2-6-192,-5 3-21,-2 0 751,-9 1-204,-6 1-169,0 4 0,-6-5-116,-4 7-210,-3 0 233,-2 7 0,-6-1-74,-4 4 1,-9 2-150,-5-7 1,-5 4 104,-5-4 0,3 0 0,-3-5 0,-2 0 180,2 0 0,-5 5 173,5 0 0,0 6-91,5-1 0,2 2-122,3-3 0,3 3-74,6-7 0,7 6 0,2-9 0,11 4 0,1-6 0,5 0 0,-2 0 0,25 0 0,-1 0 0,18-6 0,-3 4 0,6-3 0,7-1 0,13 1 0,-1 0 0,8 5 0,-2 0 0,9 0 0,-1 0-159,11 0 0,-8 0 159,-1 0 0,-7 0 0,-8 0 0,-1 5 0,1 0 0,-7 5 0,-3-5 0,-8 4 0,-2-4 0,-6 2 0,1-2 0,-4-4 0,-6 4 0,2-3 0,-6-2 0,5 0 159,-6 0 0,1-5-159,-6 0 0,1-6 0,0 4 0,0-3 0,-6 2-5,1 3-339,0 4 213,5-6-169,-7 0 111,5 6 1,-10-6 26,7 7 18,-7 0-31,4 0 318,-7 0-60,0 0 133,6 0-246,-4 0 31,4-6 1,-4 4 10,3-3 217,-3 4-239,4 1 277,-6 0 431,0 0-685,0 6 1,-2-3-14,-2 7 0,2-5 0,-3 5 0,-1 0 0,1 4 0,0 3 0,5 2 0,-5 4 0,0 7 0,-2 7 0,2 7 0,-1 9 0,-4 10 0,-3 3 0,3 2 0,-1 9 0,1-4 0,-3 4-167,3-3 0,-1-1 167,1 1-661,-3-1 661,5 1 0,-2-2 0,0-4 0,5-3 0,-5-6 0,7-7 0,-2-3 0,4-9 0,1-6 0,0-10-641,0-4 385,0-10 1,1-4-477,4-6 0,-2-9 692,7-11 1,-2-11-251,2-18 0,3-11 149,-3-14 1,-2-9-83,2-5 0,-5 4 240,5 16 1,-5-3 29,4 8 0,-4 1 304,5 8 1,-7 5-148,2 10 1,2 3-2,-2 6 0,0 3 100,-5 2 1,1 4 130,4 6 81,-3 7-192,4 1 485,-6 7-145,0 0-663,0 7 0,0 8 0,0 9 0,0 12 0,0 8 0,-1 8 0,-4 12 0,2 5 0,-7 9 0,5 2-148,-5 3 0,5-6 148,-5-13 0,5-2 0,-4-13 0,5-2 0,-1-8 0,4-4 0,1-11 0,-2-2 0,-3-8 0,2 1 0,-7 0 0,7-1 0,-10-6 0,5 6 148,-7-5 0,-5 3-148,1-2 0,-7 3 0,1-4 0,2-2 0,-1-2 0,4-3 0,-4-2 0,4 0 0,-4 0 0,1 0 0,-2 0 0,-2-2 0,2-3 0,2 2 0,-1-7 0,-1 5 0,-4-5 0,-1 7 0,1-4 0,0 7 0,-1 0 0,-4 0 0,0 0 0,-6 0 0,6 0 0,-2 0 0,2 0 0,1 0 0,-6 0 0,1 0 0,-1 0 0,-8 2 0,3 3 0,-4 1 0,4 4 0,3 3 0,-3-3 0,8-3 0,-8-2 0,8-4 0,-3-1 0,2 0 0,-3 0 0,0 0 0,5 0 0,-1-1-44,2-4 0,3 3-15,-3-3 1,-2 5 0,2 5 1,-7 3-176,2 7 0,-2-5 87,1 0 0,-2-2-25,3 1 62,3-2 94,-7 0 0,12-6-14,-3 4 0,3-3-101,2-2-206,6 0 261,-5 0 1,10 5 26,-6-1 0,6 1 8,-2-5 1,4 0 180,1 0-158,0 0-215,1 0 1,4 0-189,0 0 91,7 0 292,-4-6 12,7-2 1,0-7 1,0 0 1,0 1 155,0-1 0,0 0-57,0 1-110,0-8 16,0-1 0,0-1 140,0-1 1,5-1-49,0-8 0,2 3 3,-3-3 0,-2-4-48,3-1 143,-3-10-153,4 3 1,-4-11-70,3 3 0,-4 2 75,-1-2 1,0 7 14,0-2 0,0 1-10,0-1 0,0 3-92,0-3 1,0-4-6,0-6 1,0-2-147,0-7 0,-1 6 107,-4-2 0,3 4 27,-3 1 0,4 3 61,1 7 1,-2 2-12,-3 13 0,3-1 37,-2 6 0,2 0-56,2-1 1,-5 6-163,0-1 182,0 1-37,5 1 0,-1-5-6,-4 3 1,3 3 18,-3-3 0,3 7-3,2-1 1,2 4-30,3 5-186,-3-3 95,4 5 0,-4 0-59,3 3 0,-4 1 41,4 0 168,3 2 35,-6-5 1,6 7 206,-3 0 1,-3 7-211,3 3 647,3 9-424,-7 11 0,11 9 14,-7 10 1,0 5 101,-5 10 0,5-1-106,-1 11 0,1-7-231,-5 11 0,0-6 169,0 6 0,0 2-73,0-1 1,0-1-103,0-4 0,0-12-45,0-3 1,0-12-250,0-3 0,0-8 72,0-12-152,0-2 111,0-8-8,0-5 203,0-9 0,0-14 117,0-5 1,-1-12-76,-4 1 0,2-9 21,-7 0 0,5-10-70,-5-5 99,7-10-289,-10-3 1,5-19 185,-7-7 1,7 40-1,1 0-49,0-3 1,-1-1-1,1-6 1,0-1-263,-1-2 0,1-1 1,0-1-1,-1-1 246,1 5 1,0 1 178,-1-2 0,1 2-28,-1-35 1,1 48 0,1 1-45,-4-35 1,3 6 109,3 9 1,0-1-176,-1 6 0,4-2-15,-4 7 1,3-3 94,2 8 1,0-2-18,0 2 0,0-1-18,0 6 0,0 0 218,0 5 0,2 1-148,3 4 1,-4-2 501,4 7 1,-3-2-505,-2 2 0,0 3 61,0-4 1,0-1 99,0 2 1,-5-2-172,0 2 103,-6 3-91,9-12 1,-6 7-139,3-3 0,3-2 145,-3 7 1,4-7-162,1 2 0,0-3 40,0-2 0,0-1 28,0 1 0,0 2 92,0 3 0,0-4-5,0 4 1,0 1-19,0-1 0,0 7 20,0-3 1,-5-1-5,0 2 1,0 0-10,5 4 0,0 1-50,0 0 1,0-1 42,0 1 0,0 1-6,0 4 1,0-4-60,0 3 1,0-4-135,0-5 1,0 3 139,0-4 0,0 4-7,0 2 1,2-1 89,3 1-85,-4 6 14,6-5 1,-7 7 124,0-3 1,0 1-69,0 3 0,1 4 11,4-4 1,-3 4-51,3 1-159,3 1 94,-6-1 0,4 0 75,-6 0 0,0 1-15,0-1 1,0 0 151,0 1 1,0-1-101,0 0 1,0 1 159,0-1-122,0 0 1,-5 0 27,0 1 0,-6-1-33,1 0 0,2 1 16,-2-1 0,5 0-76,-5 1 1,7-1 42,-2 0-127,-3 0 0,7 1 28,-4-1-118,3 7 182,2-5-100,0 11 29,0-4 1,2 6 11,3 0 1,-2 5-10,7-1 0,-1 3-19,6-2 233,6-3-176,-4 4 1,10-6 128,-2 0 0,8 5-69,1 0 1,12 0 91,-2-5 1,8 0-63,-3 0 1,6 5-25,-1 0 0,-3-1-38,-2-4 0,-3 0-22,-2 0 1,-7 0 54,-2 0 1,-1-1-12,-5-4 0,2 3-46,-11-3 1,5-1 28,-6 1 0,6-5-69,-6 5 0,1 0 15,-5 5 0,-1-5-9,1 1 0,-5-6 55,0 5 0,-1-2-11,6 2 0,-5 4 76,0-4 0,-5 3-30,4 2 11,-5 0 0,4 0-42,-3 0 155,-4 0-140,6 0 165,-7 0-156,0 0 1,0 7-55,0 3 0,0 9 51,0 6 1,0 4-8,0 5 15,0 4 50,0 6 1,0 3 5,0 7 1,0 2 157,0 12 1,0 3-93,0 7 1,0 9-223,0 6 0,0-2 167,0 2 0,0-5-250,0-36 1,0-1 0,0 47 106,0 0 1,0-1 113,0-4 1,0-2 39,0 7 0,0-5-91,0 5 0,0-9-147,0 4 0,-2-2 131,-3 7 0,2-3-98,-7-7 1,7 0 125,-2 0 204,3-6-215,-4 5 0,4-14 34,-3 1 1,4-6-120,1-4 1,-5-4 56,0 4 0,0-4-17,5-1 1,-2 0 2,-3 0 1,4-5 118,-4 0 0,3-5 211,2 5 1,0-12-246,0 2 1,0-5 436,0 0 1,0-3-422,0-6 0,0-7-26,0-4 1,0-7-315,0-2 199,7-7-334,-6 3 230,6-6 22,-7 7 25,0 1 0,0 7 152,7-1-82,-6 1 45,6-7 5,-7-1 60,0-7-195,0 0-667,6 0 528,-4 0 0,3-2-1627,-10-3 1,-3-3 146,-7-7 1759,0-6 0,-6-2 0,-2-6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6T20:38:58.5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2308 824 8068,'9'0'-126,"4"0"0,-7-2 357,4-3-423,3-3 198,-5-7 1,5 1 216,-3-1 0,-2-3-66,-3 3 1,-3-3 1465,3 8-399,-4 4-14,-1-7-952,0 11 1,-5-6-87,1 3 1,-13 3 100,3-2 0,-16-3 0,1 2 1,-19-5 98,-6 5 1,-6-4-79,-13 4 1,-4-5-173,-11 5 0,-9-6-6,46 5 1,-1 2 0,-2 0 0,-1 0-29,-4-1 0,0 0 1,0 0-1,1 0 101,-1-2 1,0-1-165,0 1 1,1 0 15,2-1 1,0 1 0,2 0 0,1-1 141,-45-6 1,5-6-335,9 0 1,4 1 24,7 4 0,11 2 78,3 3 0,10-3 21,0 3 1,10 4-40,4 1 0,6-2-138,5 2 1,-3 1 429,8 4 0,-1 0-671,5 0 479,1 0-175,-1 0 411,7 0-187,-5 0-95,11 0-24,-4 0 11,6 0-22,0 0 58,6 0 272,2-7-143,7-1 0,6-13 50,4-4 0,9-3-91,5-1 1,5-2-207,5-3 0,2 4 54,3 1 1,0 1-27,-10 8 1,-3 6 64,-12 4 1,-1 5-329,-4-5 45,-9 7 173,-2-3 0,-13 6-776,0 0 0,-6 6-116,-9 4 0,0 3-356,1 2 0,-1 1 668,0 4 0,-3-3-49,3 8 1,-2-7 76,7 2 676,-3 2 0,-9-5 0,0 4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6T20:38:58.68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53 38 8086,'-15'-14'1721,"1"6"146,-1-6-1563,7 13 0,8 2-122,10 14 1,3 1 13,1 9 0,1-1 24,0 6 1,-1-6-283,1 1 1,0-7-398,0 1 0,-2 3-155,-4-3 0,5-1 200,-5-8 414,-2 3 0,-1-11 0,-6 4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6T20:38:59.6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147 44 8145,'-14'0'-159,"4"0"446,0 0-198,7-6 0,-5 2-511,3-5 258,3 5 97,-4-2 396,6-1 296,0 6-166,0-6 347,0 7-160,0 0 0,0 7-430,0 2 0,0 13 84,0 7 1,0 7 24,0 8 87,0 7-100,0 8 1,0 1-82,0 4 0,0 1-148,0-1 1,0-2 104,0-8 1,-2 1-121,-3-6 1,2-5 94,-7-5 0,2-1 35,-2 1 1,2-4-177,3-11 0,3 2 29,-2-6 1,0-6-268,-1-4 222,4-7-101,-6 4 0,2-15 215,0-7-443,0-6 195,5-8 0,0-6 9,0 1 0,7-5 95,3 4 0,3-4 2,2 5 0,-1 0-24,1 4 0,-2 6-1,-3-1 1,3 7 33,-3-1 0,-2 9-2,2 5 107,-1-3 1,6 6 187,0-3 1,0 4-165,-1 1 0,1 0-68,0 0 1,-1 1-95,1 4 121,0 3 151,-1 7-82,-5 6 0,-3-3 75,-6 7 1,0-1 234,0 6 0,-1-1-226,-4 0 0,-4 6-55,-5-1 1,-3 0-430,-2-4 0,1-2 188,-7-4 1,7-4-1447,-1-11 730,-4-2 215,7-7 1,-6 0-444,8 0 1,4-13 20,0-7 0,7-12-1273,-2-8 2264,10-2 0,3-9 0,7-1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6T20:39:00.0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89 132 8279,'-16'-18'0,"6"3"0,6 8 621,4-2 0,0-1-308,0-5 0,7 0-420,3 1 346,3 6-161,2-6 199,-1 13 1,1-4-11,0 10 0,-6-2 186,1 7 0,0-5-149,5 5 1,-1-1-379,1 6 1,-5 0 95,0-1 0,-2 8-24,2 2 1,1-3 144,-6-1 1,5 1-49,-5-1 1,0 1 44,-5-1 1,0-4-28,0 4 1,-7 1-140,-3-2 0,-3 8 126,-1-3 1,-3-1-138,-2 1 0,-4-4-76,-7 5 0,6-7-314,-1 1 1,3-3-205,-3-1 0,4-7-595,6-3 1,5-3 1225,0-2 0,7 0 0,-3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6T20:39:00.56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265 1 8267,'-15'0'795,"7"0"1,0 0-771,3 0 142,3 0 1,-6 0 39,3 0 0,2 0 54,-7 0 0,5 0 32,-5 0 0,0 0-8,-4 0 0,-1 6 14,0 4 0,1 11-286,-1 9 1,0 6 52,1 8 1,-1-5-127,0 0 1,0-1 150,1 1 1,6-5-100,3-9 1,3-4-12,2-6-116,0-1 1,2-5 4,3-5 1,3-5 85,6-9 0,3-1-16,2-14 0,-1 5 68,7-4 1,-6-1-103,6-4 0,-7-5 140,2-1 1,-4 1 133,-1 5 1,-2 6-83,-4 3 0,3 4 165,-7 1 1,0 5-70,-5 1 782,0 5-182,0-2-367,0 6 0,-5 6 105,0 4 1,-5 5-22,5 4 0,0 3-223,5 2 1,0 9-164,0-4 0,0 4-49,0-4 1,0 1-222,0-1 0,0 1 61,0-1 1,5-5-175,0 1 0,5-7-1192,-5 2 0,1-9 674,-1-1 1,-2-7-1309,7 2 1,0-12 2083,5-7 0,6-14 0,2-10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6T20:39:00.95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236 89 8340,'-7'-17'86,"4"3"-132,-7 9 9,7 3 0,-4-11-98,7 3 618,7 4 12,-6-7 95,6 11 0,-14-5-222,-3 7 0,-3 2 70,-1 3 1,4 3-291,0 7 1,0-1 14,-4 1 0,4 0 3,0 0 3,7-1 0,-9 1-192,7 0 0,1-6 56,4 1-160,0-6 185,6 9 0,2-12-9,7 4 0,0 2 32,-1-2-95,1 6 76,-7-9 0,4 11 295,-7-4 1,4 5-96,-4 0 1,2 1-4,-2 0 1,-4 1 6,4 4 210,3-4-180,-6 5 1,5-1-35,-7-1 0,0 3 98,0-3 0,-7-1 8,-3 7-464,-3-7 140,-8 3 0,3-13-789,-7-3 0,3-3 430,-3-2 1,-1 0-1341,6 0 0,1 0 493,4 0 1,7-2-698,3-3 1859,3 3 0,2-11 0,0 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6T20:37:05.5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74 8136,'0'-8'3154,"0"2"0,1 6-2601,4 0 0,3-5 305,7 0 0,0-5-367,-1 5 1,8-5-203,2 6 1,-1-1-977,1 5 1,-6-5 478,2 0 0,-9 0-1167,-1 5 1,-5 0 113,5 0-2417,-7 0 3678,4 0 0,-7 0 0,0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6T20:39:01.2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30 251 8391,'0'-9'1180,"0"3"0,2 6-1078,2 0 0,5-5 45,5 0 0,6-6-202,0 1 1,-1-8 174,-4-2 1,0 1 204,-1 4 1,-1-5 79,-3 1-98,3-1-122,-11 6 1,9-1 15,-6 0 1,5 5-274,-5 1 248,0 5 1,-12-2 52,-3 6 1,-3 1 257,-1 4 1,-8 5-30,-2 10 0,1-2-130,-1 6 1,4 2 82,-5 9 0,12-4 200,-1 3 1,4 2-202,0-2 0,4 2 47,6-2 1,1-3-127,4 4 1,3-1-50,7-5 0,8 4-669,6-8 1,7-6 249,8-4-3087,7 0 2200,1-14 1,15-4 44,7-17 715,6-16 0,-36 9 1,0-4-1,0-3 1,0 1-1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6T20:39:14.846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118 58 8379,'-29'0'0,"6"0"-781,4 0 606,2 0 439,2 0-105,7 0 0,2-7 85,6-3 0,0 2 509,0-2 422,0 7-282,0-10-572,0 11 1,5-2 76,0 8 1,-1 6 160,-4 10 0,5-2-54,0 6 1,5 1 147,-5 4 1,5 2-108,-5 4 1,4 2-186,-4 7 0,2-1-239,-2-4 1,-2 8 141,7-3 1,-2-1-515,2-4 1,3-6 254,-3 1-2518,3-3 1715,1-8 0,6-2-438,0-6 1,6-2 1235,-2-3 0,4-4 0,1-6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6T20:39:16.463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273 177 8230,'-15'-8'-156,"1"-3"86,-1 6 0,5-2-910,0 2 570,7 4-107,-3-6 439,6 7 1,-7 0 77,-3 0 0,-3 7 88,-2 2 0,1 0 180,-1 0 1,0 1 16,1 5 0,-1-5 264,0-1 1,1 0-78,-1 0 1,2 0 322,3-4 1012,-3-4-1114,11 6 0,2-7 12,10 0 1,11-7 41,9-3 0,2-8 210,12-1 0,-1-2-421,11 1 1,-5 4 69,5-4 1,-7-1-558,2 1 0,-8 1 24,-2 4 0,-8 5-1142,-1 0 1,-8 2-787,-7-2 1855,0 4 0,0 6 0,-1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6T20:39:22.233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251 45 8393,'0'-15'-247,"0"7"0,0 0 256,0 3 77,6 3 371,-4-4-278,11 6 363,-11 0-8,4 0 1,-1 6-188,0 4 0,0 8 91,-5 2 0,0 11-233,0-2 0,0 10 81,0 0 0,0 6-96,0 4 1,-5-2 105,0 7 1,-1 0-23,1 4 1,1 1-38,-5 0 0,5 3 12,-1-3 0,-1 3-206,1-8 0,-5 3 112,5 2 0,-1 0-129,1-1 0,2 1 109,-7 0 1,2 1-51,-2 4 0,-2-3 101,7 2 0,-4-2-21,4-2 0,-5-1 20,5 1-828,0 0 755,-1-7 0,4 5-170,-3-3 1,2 3 131,-2 2 1,3 0 67,-3 0 1,2 0-39,-2-1 0,4-4-101,-4 0 1,-2-6 30,2 1 1,0-5-117,5-5 0,-1 3 386,-4-3 1,3-1-276,-3 1 0,-1-4-30,1 4 0,-5-7-36,5 3 0,-5-9 24,6-2 1,-6-4 18,5 4 0,0-6-38,5 2 45,0-4-16,0-1 0,0 0 2,0-1 0,0 1 1,0 0 1,0 0-6,0-1 1,0 3 141,0 2-129,0-3-4,0 6 0,0-8-11,0 1 1,0 0 29,0-1 151,6 1 0,-4 0-88,3 0 0,-3-6 127,-2 1 0,0-5-175,0 5 1,0-5 52,0 5-36,0-7-19,0 10 1,0-10-54,0 7 129,0-7-1045,0 10 271,0-11 0,-2 4-440,-3-6 1,3-6 1101,-2-4 0,2-9 0,2-4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6T20:39:23.337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15 3279 8279,'-7'-9'-1960,"6"3"1886,-6 6 654,7 0 620,0 0-274,0-7-73,0 6-16,0-6-255,0 7-177,7 0 1,-6 2-45,4 3 0,-1-2-32,0 7 0,0-5-40,6 4 0,-6 1 31,6 5 0,0 0 10,5-1 1,-5 6 51,-1 0-326,1-1 68,5 2 0,-5-3 70,-1 7 0,0-6-137,0 6 0,4-7 127,-3 2 1,3 1-189,2-2 0,-5 1 18,0-5 0,-1-2 67,6-3 1,0 1-195,-1-6 1,-4 5 21,0-5 0,-5-1 117,5-4 0,-5 5 50,4 0 0,-4 0 53,5-5-118,-7 0 1,11 0 21,-5 0-72,-2 0-6,6-6-47,-5-3 143,7-5-134,-7-1 1,0 2 42,-3 3-24,-3 4 54,4 6 16,-6-7-2,0 5-6,0-4 0,0 4-186,0-3 128,0 4 0,5-7-8,0 3 0,0 1-24,-5-5 1,2 4-21,2-5 1,-2 0 118,3-5 1,1 6 178,-1-1 1,7-5-50,-2-4 0,3-1-58,1 5 1,-4-6-39,0-3 1,0 1-51,4-2 0,-4 1 35,0-6 1,-5 1-21,5-1 0,-2-4-157,2 0 0,3-5 113,-3 4 359,-4-5-174,7 9 1,-5-12 10,7 4 1,5-5-75,-1-5 0,1-3-111,-5-7 0,-1-8 116,1-7 0,0-1-241,-1-8 1,1 4 303,0-4 0,-1 5-1,1-6 1,0 8-58,0-3 1,-1-1 18,1 2 0,0-5-154,-1 4 0,1 6 17,0 4 0,-1 5-32,1-4 0,0 4 78,0-4 0,-1 2-159,1-7 0,5-1 59,-1-14 0,6 3-150,-6-8 0,2 10 149,-1 4 1,-5 12 29,-1 9 1,1 12 382,-5 11 1,-4 6 196,-1 5-108,4 2-305,-8 8 173,6-1 1,-7 5-97,0 0-55,0 7-149,0-10 102,0 11-181,0-11 0,0 10-599,0-7 1,0 5 304,0-4 0,0-1-1244,0-5 1,0-1 119,0-4 1,0-3-1394,0-6 2899,-7-1 0,-8 1 0,-7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6T20:39:26.166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176 2191 8340,'-9'0'141,"-1"0"178,7 0-89,-4 0 336,7 0-283,0 0 0,-2-5 62,-2 0 1,2-7 72,-3 3 1,3-6-35,2-5 0,0-1-50,0-3 1,5-3-220,0 8 1,0-6 23,-5 6 0,5-6-63,0 6 1,0-3 118,-5 3 0,0 1-37,0-7 0,0 1 19,0-6 1,-5 1-48,0 0 0,-2-1 70,3 1-30,-5-1-38,1 1 0,0-2-129,3-3 1,4 3 106,-4-4 1,-2 4-165,2 2 0,-1-7 41,1-3 1,1-4 51,-5-1 1,4 7 103,-5 2 1,5 4 123,-5 2 0,5 0-173,-4-1 0,4 6 18,-5-1 1,7 7-219,-2-1 136,3 2 1,2 3-155,0-1 1,0 5-28,0 0-98,0 0 0,0-4 177,0-1 0,0 0-7,0 1 0,0-6 277,0 0 0,0 1-159,0 4 1,0 0 147,0 1 0,0-1-78,0 0 1,0 1-77,0-1 0,5 0 55,0 1-46,0-1 1,-5 0 56,0 1-135,0 5 92,0-4-69,0 5 0,1-5-214,4 3 178,-3-3 1,9 5 41,-6-7 0,5 6-20,-5-1 23,6 6 32,-2-2-38,-1-1 1,0 6-1,-3-4 14,-4 3 217,6 2-211,-7 0 0,0 2 152,0 3 1,0 3-21,0 7 0,0-1 99,0 1 1,2 5-230,3-1 0,-2 6 12,7-6 0,-1 6-7,6-6 1,0 6-16,-1-6 1,3 8 292,2-3-222,-2 4-36,-3 8 1,0-5 109,-5 3 0,-1-1-90,2 1 0,-2-8-7,2 4 0,3-4-42,-3 3 0,-2-6 11,2-3 1,-7-4-36,2-1-36,3-1 383,-6-5-273,5-3 299,-7-6 251,0 0-392,0-6-27,0 4 6,0-11-374,0 5 115,0-7 0,1 0-94,4 1 0,-3-3 109,3-2 0,-2-6-107,2-9 175,-4 3-2,13-12 0,-13 11 4,4-8 0,2 3 11,-3-2 0,6-2 12,-5 7 1,5-6-19,-5 6 145,6 0-139,-9-2 0,11-2-140,-3-6 0,3 0 139,2 0 0,1-2-264,4-3 0,-6 4 215,1-4 0,-2 9 229,-8 6 1,5 10-173,-5 4 0,-1 4 155,-4 1 1,5 5-288,0 0 36,0 7-613,-5-3 291,0 6 157,0 0 126,7-7 31,-6-1-1,12 0 1,-9 0-97,5 3 50,-5 3 80,9-5 1,-5 7 33,7 0 0,-6 0 174,1 0-140,0 0 1,5 0 4,-1 0 1,-4 0-92,0 0 12,0 0 48,5 7 31,-7-5-45,5 11 0,-12-5 42,4 7 0,-3-1 92,-2 1 0,0 1-60,0 4 1,0-2-55,0 6 0,0-1 151,0 2 1,0 4-80,0 0 1,0 3 98,0 7 1,-5 0-45,0 5 1,-5 5 140,5 0 1,-6 5-265,1-5 0,2 0 9,-2-5 1,5 0 23,-4 0 1,5-5 40,-1 1 1,-1-3 10,1 2 1,0 4-94,5-12 0,0 10-102,0-7 1,0-5 168,0-4-207,0-7-6,0 3 172,0-13-335,0-1 305,0-7 1,0-7 17,0-3 1,5-8-38,0-1 1,5-2-1,-5 1 0,4-1-10,-4-4 264,7-2-239,-11 4 0,11-7-36,-7 1 1,6-7 5,-1-3 0,3-4-31,2-1 1,-1 0-165,1 0 1,-5 6 235,0 4 1,-2 8-11,2 2 0,1 6-38,-6-2 0,6 4-18,-1 1 1,-3 5-57,-2 0 109,3 7 43,0-10-127,7 11 1,-6-4-8,1 6 0,-5 0-244,5 0 280,-7 6 0,9-2-45,-7 5 115,-1 1 0,-4 10 166,0-1 1,0 3-194,0-3 0,-1 6 23,-4 9 1,2 2 92,-7 3 1,5 4 171,-5-4 0,2 3-186,-2 2 0,-1-6-9,6-4 0,0-3-151,5-1 1,0-7 74,0-4 0,0-3-231,0-1 179,0-7-51,0-1-53,0-7 85,0 0 1,2-7 120,2-2 0,5-6-81,5-5 0,-4-1 150,0-3-140,0-4 34,4 5 1,1-8 4,0-3 1,4 1-57,1-6 1,1-1-94,-1-4 0,3-6 130,6-4-202,1 3 83,-1 1 1,-1 7-7,-4 4 1,2 5-6,-6 9 395,0-3-242,-6 12 154,-6 1-236,-1 9 78,-1-1 34,-4 6-34,11-6 0,-10 7-8,7 0 0,-7 2 7,2 3 1,-3 3-23,-2 7 1,0 4 35,0 1 1,0 11-38,0-2 1,-7 5 250,-2 1 18,-4 2-205,-2 1 0,0 4 114,1-2 0,-1 0-86,0 0-11,0 2-24,1-11 0,4 8 7,0-9 0,5 1 80,-5-12-266,7 1 135,-3-5-207,6-7 1,0-3-14,0-10 1,3-5-44,7-10 1,1-3 143,14-6 0,-1-2-18,6-3 0,1 8 168,3-4 0,-3 11-132,3-1 0,-3 5 97,-1 6 0,-3-3-71,-2 7 1,1-1 172,-6 1 1,4 3-90,-4-3 1,-1 4 15,-4 1 1,0 0 4,-1 0 0,1 0 52,0 0 234,-1 6 60,1 2 1,-5 7-100,0 0 1,-7-1-35,2 1-193,-3 0 46,-2-1 1,-7 6-27,-3 0 1,-3 4-107,-2-4 0,-6 4 251,-3-4-267,-4 6 106,-1-3 0,-1 6 96,1 1 0,-5-3-97,-1-2 0,1 1-37,5-6 0,4 4 2,1-4 0,6-1 21,-2-4 0,9-2-183,1-3-191,6 3 1,-2-10-167,6 7 156,0-7 0,2 4 471,2-7 0,5 6-89,5 4 0,1 0 529,0 5-282,6-4-172,-5 10 0,6-1 221,-8 0-83,1 6-147,6-10 0,-9 7-31,2-4 48,-2-2-33,2 4 0,-4-3-271,0-3 227,0 9 49,-2-14-85,-2 11 0,-1-6 194,0 0 0,0-1-155,-5 1 1,0 0 158,0-1 0,-1 1-132,-4 0 0,-4 4 15,-5 1 0,1 1-40,3-1 1,-8-2-39,3 6 1,-3-1 189,4 2 1,-1 1-121,0-7 1,1 3-141,-1-3 1,0-2 6,0 2 1,6-2-114,-1-3 0,0 6 137,-5-1 1,-1 6-10,-4-5 0,6 4 46,-1-4 34,-6 6-67,17-10 0,-15 5-37,9-6 1,2-2 25,-2-3 2,7 3 17,-4-11 15,1 4 0,4-4-117,-3 3 1,2-4 207,-2 4-59,3 3 0,-6-4-60,3 5 27,4-5-15,-6 2 0,7-4-404,0 3 242,0-4-62,0 6 168,0-7 312,0 6-137,-6 3 1,4 0-77,-3 1 0,4 0 17,1 5 0,0-6-23,0 1 0,-5 0 30,0 5 0,0-1-25,5 1 1,-5 0 18,0 0 1,-5-6 126,5 1 0,-6-5-68,1 5 0,-3-7 20,-2 2-124,1 3 1,-1-5 17,0 7 0,1-5-13,-1 5 1,5-7-10,0 2 1,5-2-236,-4 2 165,5-3 49,-9 4-36,5-6 11,-7 0 20,1-6 1,4 4-98,0-3-133,7 4-112,-4 1-67,7 0 361,0 0 1,0-7-4067,0-3 0,-1 2 356,-4-2 3776,3 1 0,-18-13 0,4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6T20:39:26.484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45 15 8348,'-15'-5'305,"0"0"353,7 1 171,2 4-222,6 0-304,0 0 1,6 0 294,4 0 1,-2 4-119,2 1 0,-7 12 263,2-3 1,2 4-250,-3-3 0,1 6-9,-5 4 0,0-2-492,0 1 0,0-6-372,0 2 0,0-9-152,0-1 531,0-7 0,0 4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6T20:39:32.53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59 118 7545,'-8'0'-1319,"-5"0"1745,11 0-165,-4 0 1,4 0-32,-3 0-232,3 0 0,-4-1 100,6-4-301,0 3 234,0-4-19,0-1 220,0 5-3,0-4 1,-2 6 169,-3 0-245,4 0 267,-6 0-145,7 0 754,0 0-451,7 0-370,-6 0 0,8-5 247,-5 0 136,-2 0-93,11 5-340,-11 0 1,11 0 288,-3 0 1,8 0-63,1 0 0,7 0-142,-1 0 0,7-5 117,3 0-263,6-6-20,-4 9 1,2-9 113,1 6 0,-6-2-84,5 3 1,-8 2-18,-1-3 0,-3-2 78,-7 3 1,-1-1-195,-4 5 1,-5 0 14,0 0 58,-7 0 1,5 0 20,-3 0 0,-3 1 43,3 4-36,-4-3-163,-1 4-136,0 1 170,7-5-95,-6 4-16,6-6 259,-7 0 182,0 0-181,0 7 53,0 1 0,5 6-120,0 1 260,0-7 89,-5 5-340,6-4 1,-3 4 71,7-4 0,-6 4 27,0-3 0,0 3 10,1 2 0,-4 5-6,4-1 0,-3 2-36,-2-1 0,0-2-7,0 7 0,0-6 11,0 6 1,-5-7 23,0 1 0,0-2-235,5-3 1,-5 1 138,0 0 0,-1-6-178,1 1 1,3-5 68,-3 5 1,-1-5 71,1 5 1,-7-2 66,3 2 1,-4 3 142,-2-4 1,-5 5-188,1 0 0,-1-1 32,5-3 1,1 2-181,-1-8-2,0 1 172,-6-5 0,3 0-204,-6 0 1,4 0 108,-5 0 1,1 0 222,-5 0 0,1-1-121,3-4 0,-1 3 142,7-3 1,-6 4-224,5 1 0,1 0 84,4 0 1,0 0-12,1 0 135,-1 0-569,0 0-844,7 0 78,2 0 0,6-2-94,0-3 1,0 2-2398,0-7 3647,6 0 0,2-11 0,7-2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6T20:39:32.7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 1 8129,'-8'0'0,"1"0"0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6T20:39:33.68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265 29 8131,'0'-8'93,"0"2"-159,0 6 356,0 0 127,-6 0 299,4 0-239,-4 0 103,6 0 798,0 0-1345,-7 0 1,4 0 262,-7 0-303,7 6 1,-9-2 292,7 5-384,-6-5 102,9 9 0,-11-5-8,3 7 0,-3 1-110,-1 3 1,-1-1 211,0 7 0,-1-1-41,-4 6 0,4 1 216,-4 3 1,9-3 15,1 4 1,2 0-111,-2 0 1,4-1-39,6-5 0,0 1 40,0-1 1,0 1-62,0-1 1,0-4-123,0-1-334,0-6-70,0 3 213,0-13 180,0-1 15,0-7 1,1 0 47,4 0 0,-2-7 19,7-2 0,-5-4 129,5-2 1,-5-2-136,5-2 63,-7 3-77,10-6 0,-11 13-29,3-1 1,1 0-5,-1-5 0,2 1-61,-3-1 1,-2 0 100,3 0 0,-3-1-7,-2-4 0,4 3 5,1-8 0,0 5 7,-5-4 0,2 4-46,3-4 0,-4 4 6,4-4 0,-3 6-20,-2-2 0,0 4-3,0 1 1,5 0-14,0 1 1,0-1 39,-5 0 1,5-1-41,-1-4 1,3 4 1,-2-4 1,-2 9-11,7 1 58,-7 7 0,4-5 37,-7 3 303,0 3-192,0-4-247,0 6 165,0 0-3,0-7 83,0 6-106,0-6 91,0 7-5,0 0-196,-7 7 1,4 1 84,-7 6 0,2 8-30,-2 2 1,-3-1 85,3 2 1,2 4 110,-2 5 0,7-4-88,-2-6 0,4 6 153,1 4 1,0 0-113,0-4 0,6 2 42,4-2 0,-2 2-349,2-7 0,-2 1 121,2-2 1,1-2-270,-6-8 15,7 1 78,-11 0 123,12-7 413,-5-8-194,7-2 0,0-16-146,0 4 0,-4-6 38,4 0 0,-9 4-18,9-4 0,-5-1 43,0 2 0,1-1-72,-6 5 0,5 1 77,-5-1 0,-1 5-12,-4 0 1,0 5-8,0-4 110,0 5-120,0-2-63,0 6 1,0-2-179,0-3-900,-6 4 0,3-11 83,-7 7 1,5-6 1014,-5 1 0,0-16 0,-4-5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6T20:37:05.86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148 16 8084,'-15'-9'475,"0"4"0,6 4 529,-1 1 230,0 0 0,0 0 249,0 0-1030,7 6 0,-3 3-54,6 5 1,0-2-120,0 2 1,0 1 456,0 14-309,-7 4-126,5 11 0,-11 2 312,3 3 1,2-2-120,-1 7 0,5 0 38,-1 5 1,4 0 182,1 0 1,0-6-268,0 1 0,0-8-162,0-2 0,6-1-52,4-9 0,-2-5-391,2-4 0,0-9 225,5-1 0,-6-7-511,1-8 0,0-2 40,5-3 1,1-4-188,4-11 0,-4-3 6,3-6 0,-2-6 154,-2 1 1,-2 0-847,-4 4 1,4 1 600,-3 0 0,3 4-2900,2 1 3574,-7-1 0,12-11 0,-4-1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6T20:39:34.74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60 1103 7866,'-15'0'0,"0"0"779,7 0 0,0 0 97,3 0-641,3 0 257,-4 0-233,6-6 1,0-3 76,0-5 1,6-6 151,4 1 0,5-8-130,4 3 1,-1-4-133,7-1 1,-1-1-120,6 1 1,-2-7 3,-4-3 1,4-4-85,-4-1 0,4-1 108,1-4 1,-4 3-38,-1-3 0,-6 5 134,2 5 24,-4-4-162,-7 19 0,2-9-73,-6 13 1,5 1 35,-5 4 1,4-5-28,-4 1 0,2-1 205,-2 6-471,-4-8 184,12 6 0,-11-7 35,3 3 0,1 4-132,-1-3 0,0 2-28,-5 3 157,0-1 33,0 0 1,0 5-25,0 1 401,0 5 15,0-2-184,0 6 0,-1 0-121,-4 0 1,1 6 158,-5 4 1,-3 3-370,-7 2 0,2 4 90,-2 1 0,-3 5-1437,3-6 697,-1 7 488,-1-3 0,3 2-1534,-6-1 1,6-6 160,-2 2 1645,10-11 0,-3 5 0,5-6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6T20:39:34.89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22 7912,'0'-8'1062,"0"-6"1,1 14-730,4 0 1,-1 7-162,5 8 1,1 1-270,5 4 0,-5-4-111,-1 4 0,-5 1-421,1-2-226,3 1 855,-7-5 0,6-1 0,-7 1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6T20:39:35.7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44 8105,'0'-8'-881,"0"-5"935,0 11 1,0-6 739,0 3 3,0 4-226,0-6 96,0 7 1095,0 0-1590,0 7 0,5 1 200,0 6 0,0 3 60,-5 2 1,5 4-59,0 7 1,1 4-109,-1 0 1,-2 1-154,7-6 0,-5 0 39,5 1 1,-5-6-150,5 1 0,-1-7 117,6 1 0,-5-7-83,0-2 0,-5-7 8,4 2 0,0-10 21,0-5 1,4-10-24,-3-4 1,3 1 13,2-1 1,-2-1-66,-3-4 1,3 1 105,-3 3 0,3-2-130,1 2 1,-4 2 143,0-1 0,-5 6 107,5-2-77,-7 4-88,4 1 1,-7 9 65,0 6 0,0 6 17,0 9 0,0 1 83,0 4 0,0 3-10,0 6 0,-5-4 59,0-1 0,-5 1-189,5 4 1,0-1 0,5-4 1,0-3 28,0-6 0,0 0 89,0 0 15,0-7-276,0-2 130,7-12 0,1-2 59,7-7 0,-1-6-93,1-4 0,1-1-138,4 1 1,-2-2 213,6 2-1079,-6-3 659,10-1 0,-12 1-86,4 4-1630,-4 3 547,-7 6-294,4 0 1327,-12 7 1,6 3-1,-7 10-1009,0 5 1,-5 3 227,0 2 1227,0-7 0,-1 11 0,-3-2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6T20:39:36.03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15 146 8105,'0'14'773,"0"1"-338,0-7 0,2 4 136,3-7 0,-2 0 156,7-5-482,-1 0 0,6 0 89,0 0 0,4-7-123,1-3 0,0-3-1,-6-2 1,6 1-93,0-1 1,-6 2 118,-4 3 1,-2-3 38,2 3-71,3-3 1,-11-1-178,3-1 1,-4 5 136,-1 0 0,-1 7 14,-4-2 0,-3-1-57,-7 1 0,-5 1-80,1 9 1,-6 3-11,6 7 0,-6-3 58,5 2 0,1-2 201,4 7 1,0-1-68,1 2 1,4-2-68,0 6 0,7-1 62,-2 2 0,3 1 187,2-7 0,0 6-269,0-5 1,2 4-41,3-4 0,3-1-770,7-4 1,-1-5 400,1 0 0,0-7-1232,0 2 1,-1-4 175,1-1 1,0 0-101,-1 0 0,1-6 746,0-4 0,-1-3 61,1-2 1,0 1 21,0-1 599,6 0 0,-5 0 0,5 1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6T20:39:36.43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103 191 8091,'0'-29'0,"0"4"0,0 1 0,0 6 334,0-2 0,0 4 0,0 1 1048,0 0-1065,0 7 1,5 0 237,0 3 84,0 4-30,-5-6-206,6 7 1,-4 7 192,3 2 0,-3 11-176,-2 4 0,-5 9 38,0 1 1,-5 6-167,5-6 0,-6 7-57,1-2 1,2-1-244,-2 1 1,0-7-8,-5 3 0,6-6-28,-1-4 1,5-4 82,-5-6-454,7-1 119,-4-6 30,7-1 1,2-14-209,3-2 0,3-4 172,7-2 1,-1 0 259,1 0 0,0 2 8,0 4 1,-1-3 166,1 7 0,-5 0-97,0 5 0,-1-1 165,6-4 0,-5 3-69,0-3 1,-5 4 137,4 1 0,-4 0 194,5 0-205,-7 0 155,4 6 1,-7 7-92,0 7 0,-2-1 98,-3-4-28,-3 6-322,-7-4 1,1 4-85,-1-6 1,-1-1-251,-4 1 0,4-2-1295,-4-3-2768,4-4 2440,1-6 1885,7 0 0,-5-13 0,5-3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6T20:39:36.9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148 117 8323,'0'-9'1606,"0"3"-1104,0-1 181,0-1-169,0-6 30,0-1-117,0 0-30,0 0-105,-7 7-312,-1-5 1,-7 12-64,1-4 1,-1 8 96,0 2 0,2 6 366,4-1 1,-3-2-212,7 2 0,-5 0-33,5 5 0,-1-1 81,1 1-290,3 0 77,-4-1 0,6 1 176,0 0 0,0 1-18,0 4 1,0-4-141,0 4 1,0-4 105,0-1 1,0-1-215,0 1 1,0 0-502,0-1 106,6-5 0,3 2-135,5-6 1,1-2-460,0-8 1,4-3 336,1-7 1,4 1-131,-4-1 1,1 2 91,-1 3 776,-4-3 0,5 5 0,-6-7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6T20:39:37.4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177 133 8100,'0'-8'1612,"0"0"-1427,0 3 1,5 1-443,0-5 291,7-1 1,-9-3 0,5 1 81,-1 2 153,-3 1-76,3-6 1,-5 5 557,3 0-437,-4 7 1,-2-3 87,-4 6-309,-4 0 1,-5 0-142,-1 0 0,0 6 157,1 4 1,-1 3-111,0 2 0,1 1 249,-1 4 0,0-2-136,0 6 0,1-4 73,-1 4 1,5-4-87,0 4 0,6-4 37,-6 4 0,7-6-63,-2 2 1,3-4-137,2-1 0,0-5 160,0 0-255,0-7 1,7 3 5,2-6 0,6-1 49,5-4 1,-2-5-108,6-10 1,-4 4 89,4-4 1,-4-1 15,4 2 1,-6-6 132,2 6 1,-4-6-13,-1 5 0,-2 6 902,-3 4-407,3 7 395,-12-4-592,6 7 1,-7 7-31,0 2 1,-5 6-91,0 5 0,-1-2-83,1 6 0,3-6-188,-3 2 0,-1 1-480,1-1 0,0-1-1780,5-4 1173,0 0 161,0-7-2240,6 5 3242,-4-11 0,5 4 0,-7-6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6T20:39:38.08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89 74 8100,'0'-15'145,"0"1"355,0-1-425,0 7 0,1 0 11,4 3-111,-3 3 416,4-4 1,-6 7 220,0 4 0,0-2-192,0 7 1,-6 5 21,-4 4 0,2 8-285,-2-3 0,2 2 79,-2-1 1,-1 2-255,6-2 0,-5-4 150,5-1-298,-6 3 67,9-7 1,-5 0-495,7-6 35,0-7 187,0-9 0,12-9 98,3-9 0,4-4 124,1 3 1,-2-2 122,6-3 0,-6 7 16,2 4 1,-4 2 142,-1 3 0,-5 1 37,-1 3 379,-5 3-291,2 7 0,-6 2 227,0 3 0,-6 8 274,-4 7-348,-3 6-130,-2-3 1,0-1-50,1-2 1,4 1-102,0-1 0,5-1-138,-5-4 0,7-5 257,-2 0-856,4-7 329,1 4 90,0-7 1,1 0-93,4 0 1,3-2 50,7-3 0,0-2 45,-1-2 1,3-3 198,2 7 0,-2-4-23,2 4 0,-2 0 144,-3 5 1,1 0-57,0 0 1,-1 0 343,1 0-299,0 0 0,0 0 330,-1 0-556,-6 0 1,1-5 127,-5 0 1,-2-6 19,3 1 7,-3-3-26,-9-2 0,4 0 390,-7 1 0,2-6-79,-2 0 1,-3 1-87,3 4 0,-3 5-37,-2 0 99,1 7-166,-1-3 1,-1 7 130,-4 4 1,4 3-35,-4 7 1,4 0 113,1-1 0,2 3-98,3 2 1,-1 3 504,6 2 1,0 4-220,5-4 1,2 4-39,3 2 1,3 4 11,6 0-801,1-6 262,6 0 0,2-7-368,7 3 0,6-7-673,3-7 0,5-9-1890,5-1 1,3-15 2946,7-14 0,0-13 0,0-11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6T20:42:51.0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6T20:42:58.6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3B52D-6679-4544-8B1E-33E035D8F0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9F5AD-E6C8-410F-9051-7C3F7DBAF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5E72C-8098-4845-BB2B-0207B17C9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4CF86-329C-4DFA-BF37-DC7C62F6923D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8221B-B629-4B24-A113-5C3D1330B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7E7E6-5D8A-4DFD-8380-0FFFF53FB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F681-AF88-4EA6-8C77-9499DF806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88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2DBF0-FEA3-4605-8B81-5482BD095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7D32E2-E5A1-404B-B182-572C96C75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A8894-CADA-4393-9A4A-032E2BA8B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4CF86-329C-4DFA-BF37-DC7C62F6923D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D360A-2866-48F4-B7E6-45C8F9954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8BF54-C5D1-442B-98BA-3AEA02FF8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F681-AF88-4EA6-8C77-9499DF806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975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388AC2-EAE2-4BA7-A2CD-AEC70A04F0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8EF96-39D5-4971-A45D-8D91939151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163A5-CD12-4847-B601-40015BE34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4CF86-329C-4DFA-BF37-DC7C62F6923D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A2E89-511F-4851-8334-AB735DFB8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95EC4-9094-421A-8226-ACE9B3DAA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F681-AF88-4EA6-8C77-9499DF806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321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82A0B-7F24-489F-A5C3-B9B855838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4E411-6E23-436E-B9B5-B1944C31A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36F20-B453-499B-8FE2-EBD638808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4CF86-329C-4DFA-BF37-DC7C62F6923D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CF26C-3766-42AE-A42C-D2D230486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0ED90-9882-438F-A5F8-E7A768436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F681-AF88-4EA6-8C77-9499DF806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51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ADAE1-6307-4D46-9356-3A998B001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65427-B8B9-4903-9A00-5B87E2F76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1FE49-698F-422F-8217-BC8F8D189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4CF86-329C-4DFA-BF37-DC7C62F6923D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84ED2-3592-4B35-9DBF-23900CA95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41C26-568B-42A6-ABE3-200EAEA54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F681-AF88-4EA6-8C77-9499DF806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38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ECF16-2124-41F2-B775-B7FFE277F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D889F-C228-4128-9B91-4C20FA8AF5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B42ADB-4DA2-4287-875A-B1E48E41C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BA20E0-B213-4628-A76E-B951A2E7B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4CF86-329C-4DFA-BF37-DC7C62F6923D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94F6FA-72F3-4F1B-9556-3FD14C2EC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BF983-35FB-415B-9005-4B5CEE451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F681-AF88-4EA6-8C77-9499DF806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986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DA73F-79E5-4CC1-AC8D-8B17A4A64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BA01F7-9025-4EE9-9795-0E5C5A43F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FE7190-51B8-4250-9793-3F9100E16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A01E39-FF8F-4818-BA33-1BE572C449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BEA56A-B776-464A-BFB0-98AFDB9101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129764-07CA-4C5C-827D-1E28B5489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4CF86-329C-4DFA-BF37-DC7C62F6923D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31949-5E78-4430-964B-BB88C95A8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A22700-BCEA-408D-865F-CC923E77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F681-AF88-4EA6-8C77-9499DF806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0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1BB34-CD45-45E6-8A1C-63DCC7633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271DE4-04F0-4F41-B2E0-6058700D1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4CF86-329C-4DFA-BF37-DC7C62F6923D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84798F-09CB-4D16-B44D-C3D809ECC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66EC41-B5BD-491E-A7C6-A4B3BF417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F681-AF88-4EA6-8C77-9499DF806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1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9D3DEC-F28D-4607-968E-E4A5CD1AC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4CF86-329C-4DFA-BF37-DC7C62F6923D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3EEC5C-E387-4579-9A4F-5EE4F69C0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9CF487-1220-41EB-964B-24BC87BD7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F681-AF88-4EA6-8C77-9499DF806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9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6891-9584-4E66-8AA1-0AE155979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C7FAD-D84F-495E-90E5-0A8E59D64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F353B-DD41-4279-A148-5474B2F68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8FC881-ABCA-459C-9E8C-954A4B120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4CF86-329C-4DFA-BF37-DC7C62F6923D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C3B45E-2EF6-4127-B669-4C5D09653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39F8A-97E2-43B3-B07A-0354AAE30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F681-AF88-4EA6-8C77-9499DF806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955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0174B-9D1F-490E-B67A-4348DF972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6F0113-743B-44B8-9884-68C83AEAAA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C57E2F-7F7F-40F6-99EF-B18E5FCA0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99C1C0-9B22-4EAE-A2FD-42DE91459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4CF86-329C-4DFA-BF37-DC7C62F6923D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47AB45-166C-4690-B577-75197EE8F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5899A-F7E2-486F-A29C-7866B6EF9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F681-AF88-4EA6-8C77-9499DF806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51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CC1C69-7E65-464F-832F-030CF5757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DF791-991D-4E0C-9735-CBCF5A4A2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C61D2-C5E5-4121-8894-8F110C12E4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4CF86-329C-4DFA-BF37-DC7C62F6923D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B3CFE-F588-43F2-83E5-33285BC94D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D9B0C-F637-4F27-98DE-C7F3A233C3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CF681-AF88-4EA6-8C77-9499DF806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84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.xml"/><Relationship Id="rId21" Type="http://schemas.openxmlformats.org/officeDocument/2006/relationships/customXml" Target="../ink/ink10.xml"/><Relationship Id="rId42" Type="http://schemas.openxmlformats.org/officeDocument/2006/relationships/image" Target="../media/image22.png"/><Relationship Id="rId63" Type="http://schemas.openxmlformats.org/officeDocument/2006/relationships/customXml" Target="../ink/ink31.xml"/><Relationship Id="rId84" Type="http://schemas.openxmlformats.org/officeDocument/2006/relationships/image" Target="../media/image43.png"/><Relationship Id="rId138" Type="http://schemas.openxmlformats.org/officeDocument/2006/relationships/image" Target="../media/image70.png"/><Relationship Id="rId159" Type="http://schemas.openxmlformats.org/officeDocument/2006/relationships/customXml" Target="../ink/ink79.xml"/><Relationship Id="rId170" Type="http://schemas.openxmlformats.org/officeDocument/2006/relationships/image" Target="../media/image86.png"/><Relationship Id="rId191" Type="http://schemas.openxmlformats.org/officeDocument/2006/relationships/customXml" Target="../ink/ink95.xml"/><Relationship Id="rId107" Type="http://schemas.openxmlformats.org/officeDocument/2006/relationships/customXml" Target="../ink/ink53.xml"/><Relationship Id="rId11" Type="http://schemas.openxmlformats.org/officeDocument/2006/relationships/customXml" Target="../ink/ink5.xml"/><Relationship Id="rId32" Type="http://schemas.openxmlformats.org/officeDocument/2006/relationships/image" Target="../media/image17.png"/><Relationship Id="rId53" Type="http://schemas.openxmlformats.org/officeDocument/2006/relationships/customXml" Target="../ink/ink26.xml"/><Relationship Id="rId74" Type="http://schemas.openxmlformats.org/officeDocument/2006/relationships/image" Target="../media/image38.png"/><Relationship Id="rId128" Type="http://schemas.openxmlformats.org/officeDocument/2006/relationships/image" Target="../media/image65.png"/><Relationship Id="rId149" Type="http://schemas.openxmlformats.org/officeDocument/2006/relationships/customXml" Target="../ink/ink74.xml"/><Relationship Id="rId5" Type="http://schemas.openxmlformats.org/officeDocument/2006/relationships/customXml" Target="../ink/ink2.xml"/><Relationship Id="rId95" Type="http://schemas.openxmlformats.org/officeDocument/2006/relationships/customXml" Target="../ink/ink47.xml"/><Relationship Id="rId160" Type="http://schemas.openxmlformats.org/officeDocument/2006/relationships/image" Target="../media/image81.png"/><Relationship Id="rId181" Type="http://schemas.openxmlformats.org/officeDocument/2006/relationships/customXml" Target="../ink/ink90.xml"/><Relationship Id="rId22" Type="http://schemas.openxmlformats.org/officeDocument/2006/relationships/image" Target="../media/image12.png"/><Relationship Id="rId43" Type="http://schemas.openxmlformats.org/officeDocument/2006/relationships/customXml" Target="../ink/ink21.xml"/><Relationship Id="rId64" Type="http://schemas.openxmlformats.org/officeDocument/2006/relationships/image" Target="../media/image33.png"/><Relationship Id="rId118" Type="http://schemas.openxmlformats.org/officeDocument/2006/relationships/image" Target="../media/image60.png"/><Relationship Id="rId139" Type="http://schemas.openxmlformats.org/officeDocument/2006/relationships/customXml" Target="../ink/ink69.xml"/><Relationship Id="rId85" Type="http://schemas.openxmlformats.org/officeDocument/2006/relationships/customXml" Target="../ink/ink42.xml"/><Relationship Id="rId150" Type="http://schemas.openxmlformats.org/officeDocument/2006/relationships/image" Target="../media/image76.png"/><Relationship Id="rId171" Type="http://schemas.openxmlformats.org/officeDocument/2006/relationships/customXml" Target="../ink/ink85.xml"/><Relationship Id="rId192" Type="http://schemas.openxmlformats.org/officeDocument/2006/relationships/image" Target="../media/image97.png"/><Relationship Id="rId12" Type="http://schemas.openxmlformats.org/officeDocument/2006/relationships/image" Target="../media/image7.png"/><Relationship Id="rId33" Type="http://schemas.openxmlformats.org/officeDocument/2006/relationships/customXml" Target="../ink/ink16.xml"/><Relationship Id="rId108" Type="http://schemas.openxmlformats.org/officeDocument/2006/relationships/image" Target="../media/image55.png"/><Relationship Id="rId129" Type="http://schemas.openxmlformats.org/officeDocument/2006/relationships/customXml" Target="../ink/ink64.xml"/><Relationship Id="rId54" Type="http://schemas.openxmlformats.org/officeDocument/2006/relationships/image" Target="../media/image28.png"/><Relationship Id="rId75" Type="http://schemas.openxmlformats.org/officeDocument/2006/relationships/customXml" Target="../ink/ink37.xml"/><Relationship Id="rId96" Type="http://schemas.openxmlformats.org/officeDocument/2006/relationships/image" Target="../media/image49.png"/><Relationship Id="rId140" Type="http://schemas.openxmlformats.org/officeDocument/2006/relationships/image" Target="../media/image71.png"/><Relationship Id="rId161" Type="http://schemas.openxmlformats.org/officeDocument/2006/relationships/customXml" Target="../ink/ink80.xml"/><Relationship Id="rId182" Type="http://schemas.openxmlformats.org/officeDocument/2006/relationships/image" Target="../media/image92.png"/><Relationship Id="rId6" Type="http://schemas.openxmlformats.org/officeDocument/2006/relationships/image" Target="../media/image4.png"/><Relationship Id="rId23" Type="http://schemas.openxmlformats.org/officeDocument/2006/relationships/customXml" Target="../ink/ink11.xml"/><Relationship Id="rId119" Type="http://schemas.openxmlformats.org/officeDocument/2006/relationships/customXml" Target="../ink/ink59.xml"/><Relationship Id="rId44" Type="http://schemas.openxmlformats.org/officeDocument/2006/relationships/image" Target="../media/image23.png"/><Relationship Id="rId65" Type="http://schemas.openxmlformats.org/officeDocument/2006/relationships/customXml" Target="../ink/ink32.xml"/><Relationship Id="rId86" Type="http://schemas.openxmlformats.org/officeDocument/2006/relationships/image" Target="../media/image44.png"/><Relationship Id="rId130" Type="http://schemas.openxmlformats.org/officeDocument/2006/relationships/image" Target="../media/image66.png"/><Relationship Id="rId151" Type="http://schemas.openxmlformats.org/officeDocument/2006/relationships/customXml" Target="../ink/ink75.xml"/><Relationship Id="rId172" Type="http://schemas.openxmlformats.org/officeDocument/2006/relationships/image" Target="../media/image87.png"/><Relationship Id="rId193" Type="http://schemas.openxmlformats.org/officeDocument/2006/relationships/customXml" Target="../ink/ink96.xml"/><Relationship Id="rId13" Type="http://schemas.openxmlformats.org/officeDocument/2006/relationships/customXml" Target="../ink/ink6.xml"/><Relationship Id="rId109" Type="http://schemas.openxmlformats.org/officeDocument/2006/relationships/customXml" Target="../ink/ink54.xml"/><Relationship Id="rId34" Type="http://schemas.openxmlformats.org/officeDocument/2006/relationships/image" Target="../media/image18.png"/><Relationship Id="rId50" Type="http://schemas.openxmlformats.org/officeDocument/2006/relationships/image" Target="../media/image26.png"/><Relationship Id="rId55" Type="http://schemas.openxmlformats.org/officeDocument/2006/relationships/customXml" Target="../ink/ink27.xml"/><Relationship Id="rId76" Type="http://schemas.openxmlformats.org/officeDocument/2006/relationships/image" Target="../media/image39.png"/><Relationship Id="rId97" Type="http://schemas.openxmlformats.org/officeDocument/2006/relationships/customXml" Target="../ink/ink48.xml"/><Relationship Id="rId104" Type="http://schemas.openxmlformats.org/officeDocument/2006/relationships/image" Target="../media/image53.png"/><Relationship Id="rId120" Type="http://schemas.openxmlformats.org/officeDocument/2006/relationships/image" Target="../media/image61.png"/><Relationship Id="rId125" Type="http://schemas.openxmlformats.org/officeDocument/2006/relationships/customXml" Target="../ink/ink62.xml"/><Relationship Id="rId141" Type="http://schemas.openxmlformats.org/officeDocument/2006/relationships/customXml" Target="../ink/ink70.xml"/><Relationship Id="rId146" Type="http://schemas.openxmlformats.org/officeDocument/2006/relationships/image" Target="../media/image74.png"/><Relationship Id="rId167" Type="http://schemas.openxmlformats.org/officeDocument/2006/relationships/customXml" Target="../ink/ink83.xml"/><Relationship Id="rId188" Type="http://schemas.openxmlformats.org/officeDocument/2006/relationships/image" Target="../media/image95.png"/><Relationship Id="rId7" Type="http://schemas.openxmlformats.org/officeDocument/2006/relationships/customXml" Target="../ink/ink3.xml"/><Relationship Id="rId71" Type="http://schemas.openxmlformats.org/officeDocument/2006/relationships/customXml" Target="../ink/ink35.xml"/><Relationship Id="rId92" Type="http://schemas.openxmlformats.org/officeDocument/2006/relationships/image" Target="../media/image47.png"/><Relationship Id="rId162" Type="http://schemas.openxmlformats.org/officeDocument/2006/relationships/image" Target="../media/image82.png"/><Relationship Id="rId183" Type="http://schemas.openxmlformats.org/officeDocument/2006/relationships/customXml" Target="../ink/ink91.xml"/><Relationship Id="rId2" Type="http://schemas.openxmlformats.org/officeDocument/2006/relationships/customXml" Target="../ink/ink1.xml"/><Relationship Id="rId29" Type="http://schemas.openxmlformats.org/officeDocument/2006/relationships/customXml" Target="../ink/ink14.xml"/><Relationship Id="rId24" Type="http://schemas.openxmlformats.org/officeDocument/2006/relationships/image" Target="../media/image13.png"/><Relationship Id="rId40" Type="http://schemas.openxmlformats.org/officeDocument/2006/relationships/image" Target="../media/image21.png"/><Relationship Id="rId45" Type="http://schemas.openxmlformats.org/officeDocument/2006/relationships/customXml" Target="../ink/ink22.xml"/><Relationship Id="rId66" Type="http://schemas.openxmlformats.org/officeDocument/2006/relationships/image" Target="../media/image34.png"/><Relationship Id="rId87" Type="http://schemas.openxmlformats.org/officeDocument/2006/relationships/customXml" Target="../ink/ink43.xml"/><Relationship Id="rId110" Type="http://schemas.openxmlformats.org/officeDocument/2006/relationships/image" Target="../media/image56.png"/><Relationship Id="rId115" Type="http://schemas.openxmlformats.org/officeDocument/2006/relationships/customXml" Target="../ink/ink57.xml"/><Relationship Id="rId131" Type="http://schemas.openxmlformats.org/officeDocument/2006/relationships/customXml" Target="../ink/ink65.xml"/><Relationship Id="rId136" Type="http://schemas.openxmlformats.org/officeDocument/2006/relationships/image" Target="../media/image69.png"/><Relationship Id="rId157" Type="http://schemas.openxmlformats.org/officeDocument/2006/relationships/customXml" Target="../ink/ink78.xml"/><Relationship Id="rId178" Type="http://schemas.openxmlformats.org/officeDocument/2006/relationships/image" Target="../media/image90.png"/><Relationship Id="rId61" Type="http://schemas.openxmlformats.org/officeDocument/2006/relationships/customXml" Target="../ink/ink30.xml"/><Relationship Id="rId82" Type="http://schemas.openxmlformats.org/officeDocument/2006/relationships/image" Target="../media/image42.png"/><Relationship Id="rId152" Type="http://schemas.openxmlformats.org/officeDocument/2006/relationships/image" Target="../media/image77.png"/><Relationship Id="rId173" Type="http://schemas.openxmlformats.org/officeDocument/2006/relationships/customXml" Target="../ink/ink86.xml"/><Relationship Id="rId194" Type="http://schemas.openxmlformats.org/officeDocument/2006/relationships/image" Target="../media/image98.png"/><Relationship Id="rId19" Type="http://schemas.openxmlformats.org/officeDocument/2006/relationships/customXml" Target="../ink/ink9.xml"/><Relationship Id="rId14" Type="http://schemas.openxmlformats.org/officeDocument/2006/relationships/image" Target="../media/image8.png"/><Relationship Id="rId30" Type="http://schemas.openxmlformats.org/officeDocument/2006/relationships/image" Target="../media/image16.png"/><Relationship Id="rId35" Type="http://schemas.openxmlformats.org/officeDocument/2006/relationships/customXml" Target="../ink/ink17.xml"/><Relationship Id="rId56" Type="http://schemas.openxmlformats.org/officeDocument/2006/relationships/image" Target="../media/image29.png"/><Relationship Id="rId77" Type="http://schemas.openxmlformats.org/officeDocument/2006/relationships/customXml" Target="../ink/ink38.xml"/><Relationship Id="rId100" Type="http://schemas.openxmlformats.org/officeDocument/2006/relationships/image" Target="../media/image51.png"/><Relationship Id="rId105" Type="http://schemas.openxmlformats.org/officeDocument/2006/relationships/customXml" Target="../ink/ink52.xml"/><Relationship Id="rId126" Type="http://schemas.openxmlformats.org/officeDocument/2006/relationships/image" Target="../media/image64.png"/><Relationship Id="rId147" Type="http://schemas.openxmlformats.org/officeDocument/2006/relationships/customXml" Target="../ink/ink73.xml"/><Relationship Id="rId168" Type="http://schemas.openxmlformats.org/officeDocument/2006/relationships/image" Target="../media/image85.png"/><Relationship Id="rId8" Type="http://schemas.openxmlformats.org/officeDocument/2006/relationships/image" Target="../media/image5.png"/><Relationship Id="rId51" Type="http://schemas.openxmlformats.org/officeDocument/2006/relationships/customXml" Target="../ink/ink25.xml"/><Relationship Id="rId72" Type="http://schemas.openxmlformats.org/officeDocument/2006/relationships/image" Target="../media/image37.png"/><Relationship Id="rId93" Type="http://schemas.openxmlformats.org/officeDocument/2006/relationships/customXml" Target="../ink/ink46.xml"/><Relationship Id="rId98" Type="http://schemas.openxmlformats.org/officeDocument/2006/relationships/image" Target="../media/image50.png"/><Relationship Id="rId121" Type="http://schemas.openxmlformats.org/officeDocument/2006/relationships/customXml" Target="../ink/ink60.xml"/><Relationship Id="rId142" Type="http://schemas.openxmlformats.org/officeDocument/2006/relationships/image" Target="../media/image72.png"/><Relationship Id="rId163" Type="http://schemas.openxmlformats.org/officeDocument/2006/relationships/customXml" Target="../ink/ink81.xml"/><Relationship Id="rId184" Type="http://schemas.openxmlformats.org/officeDocument/2006/relationships/image" Target="../media/image93.png"/><Relationship Id="rId189" Type="http://schemas.openxmlformats.org/officeDocument/2006/relationships/customXml" Target="../ink/ink94.xml"/><Relationship Id="rId3" Type="http://schemas.openxmlformats.org/officeDocument/2006/relationships/image" Target="../media/image2.png"/><Relationship Id="rId25" Type="http://schemas.openxmlformats.org/officeDocument/2006/relationships/customXml" Target="../ink/ink12.xml"/><Relationship Id="rId46" Type="http://schemas.openxmlformats.org/officeDocument/2006/relationships/image" Target="../media/image24.png"/><Relationship Id="rId67" Type="http://schemas.openxmlformats.org/officeDocument/2006/relationships/customXml" Target="../ink/ink33.xml"/><Relationship Id="rId116" Type="http://schemas.openxmlformats.org/officeDocument/2006/relationships/image" Target="../media/image59.png"/><Relationship Id="rId137" Type="http://schemas.openxmlformats.org/officeDocument/2006/relationships/customXml" Target="../ink/ink68.xml"/><Relationship Id="rId158" Type="http://schemas.openxmlformats.org/officeDocument/2006/relationships/image" Target="../media/image80.png"/><Relationship Id="rId20" Type="http://schemas.openxmlformats.org/officeDocument/2006/relationships/image" Target="../media/image11.png"/><Relationship Id="rId41" Type="http://schemas.openxmlformats.org/officeDocument/2006/relationships/customXml" Target="../ink/ink20.xml"/><Relationship Id="rId62" Type="http://schemas.openxmlformats.org/officeDocument/2006/relationships/image" Target="../media/image32.png"/><Relationship Id="rId83" Type="http://schemas.openxmlformats.org/officeDocument/2006/relationships/customXml" Target="../ink/ink41.xml"/><Relationship Id="rId88" Type="http://schemas.openxmlformats.org/officeDocument/2006/relationships/image" Target="../media/image45.png"/><Relationship Id="rId111" Type="http://schemas.openxmlformats.org/officeDocument/2006/relationships/customXml" Target="../ink/ink55.xml"/><Relationship Id="rId132" Type="http://schemas.openxmlformats.org/officeDocument/2006/relationships/image" Target="../media/image67.png"/><Relationship Id="rId153" Type="http://schemas.openxmlformats.org/officeDocument/2006/relationships/customXml" Target="../ink/ink76.xml"/><Relationship Id="rId174" Type="http://schemas.openxmlformats.org/officeDocument/2006/relationships/image" Target="../media/image88.png"/><Relationship Id="rId179" Type="http://schemas.openxmlformats.org/officeDocument/2006/relationships/customXml" Target="../ink/ink89.xml"/><Relationship Id="rId195" Type="http://schemas.openxmlformats.org/officeDocument/2006/relationships/customXml" Target="../ink/ink97.xml"/><Relationship Id="rId190" Type="http://schemas.openxmlformats.org/officeDocument/2006/relationships/image" Target="../media/image96.png"/><Relationship Id="rId15" Type="http://schemas.openxmlformats.org/officeDocument/2006/relationships/customXml" Target="../ink/ink7.xml"/><Relationship Id="rId36" Type="http://schemas.openxmlformats.org/officeDocument/2006/relationships/image" Target="../media/image19.png"/><Relationship Id="rId57" Type="http://schemas.openxmlformats.org/officeDocument/2006/relationships/customXml" Target="../ink/ink28.xml"/><Relationship Id="rId106" Type="http://schemas.openxmlformats.org/officeDocument/2006/relationships/image" Target="../media/image54.png"/><Relationship Id="rId127" Type="http://schemas.openxmlformats.org/officeDocument/2006/relationships/customXml" Target="../ink/ink63.xml"/><Relationship Id="rId10" Type="http://schemas.openxmlformats.org/officeDocument/2006/relationships/image" Target="../media/image6.png"/><Relationship Id="rId31" Type="http://schemas.openxmlformats.org/officeDocument/2006/relationships/customXml" Target="../ink/ink15.xml"/><Relationship Id="rId52" Type="http://schemas.openxmlformats.org/officeDocument/2006/relationships/image" Target="../media/image27.png"/><Relationship Id="rId73" Type="http://schemas.openxmlformats.org/officeDocument/2006/relationships/customXml" Target="../ink/ink36.xml"/><Relationship Id="rId78" Type="http://schemas.openxmlformats.org/officeDocument/2006/relationships/image" Target="../media/image40.png"/><Relationship Id="rId94" Type="http://schemas.openxmlformats.org/officeDocument/2006/relationships/image" Target="../media/image48.png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122" Type="http://schemas.openxmlformats.org/officeDocument/2006/relationships/image" Target="../media/image62.png"/><Relationship Id="rId143" Type="http://schemas.openxmlformats.org/officeDocument/2006/relationships/customXml" Target="../ink/ink71.xml"/><Relationship Id="rId148" Type="http://schemas.openxmlformats.org/officeDocument/2006/relationships/image" Target="../media/image75.png"/><Relationship Id="rId164" Type="http://schemas.openxmlformats.org/officeDocument/2006/relationships/image" Target="../media/image83.png"/><Relationship Id="rId169" Type="http://schemas.openxmlformats.org/officeDocument/2006/relationships/customXml" Target="../ink/ink84.xml"/><Relationship Id="rId185" Type="http://schemas.openxmlformats.org/officeDocument/2006/relationships/customXml" Target="../ink/ink92.xml"/><Relationship Id="rId4" Type="http://schemas.openxmlformats.org/officeDocument/2006/relationships/image" Target="../media/image3.png"/><Relationship Id="rId9" Type="http://schemas.openxmlformats.org/officeDocument/2006/relationships/customXml" Target="../ink/ink4.xml"/><Relationship Id="rId180" Type="http://schemas.openxmlformats.org/officeDocument/2006/relationships/image" Target="../media/image91.png"/><Relationship Id="rId26" Type="http://schemas.openxmlformats.org/officeDocument/2006/relationships/image" Target="../media/image14.png"/><Relationship Id="rId47" Type="http://schemas.openxmlformats.org/officeDocument/2006/relationships/customXml" Target="../ink/ink23.xml"/><Relationship Id="rId68" Type="http://schemas.openxmlformats.org/officeDocument/2006/relationships/image" Target="../media/image35.png"/><Relationship Id="rId89" Type="http://schemas.openxmlformats.org/officeDocument/2006/relationships/customXml" Target="../ink/ink44.xml"/><Relationship Id="rId112" Type="http://schemas.openxmlformats.org/officeDocument/2006/relationships/image" Target="../media/image57.png"/><Relationship Id="rId133" Type="http://schemas.openxmlformats.org/officeDocument/2006/relationships/customXml" Target="../ink/ink66.xml"/><Relationship Id="rId154" Type="http://schemas.openxmlformats.org/officeDocument/2006/relationships/image" Target="../media/image78.png"/><Relationship Id="rId175" Type="http://schemas.openxmlformats.org/officeDocument/2006/relationships/customXml" Target="../ink/ink87.xml"/><Relationship Id="rId196" Type="http://schemas.openxmlformats.org/officeDocument/2006/relationships/image" Target="../media/image99.png"/><Relationship Id="rId16" Type="http://schemas.openxmlformats.org/officeDocument/2006/relationships/image" Target="../media/image9.png"/><Relationship Id="rId37" Type="http://schemas.openxmlformats.org/officeDocument/2006/relationships/customXml" Target="../ink/ink18.xml"/><Relationship Id="rId58" Type="http://schemas.openxmlformats.org/officeDocument/2006/relationships/image" Target="../media/image30.png"/><Relationship Id="rId79" Type="http://schemas.openxmlformats.org/officeDocument/2006/relationships/customXml" Target="../ink/ink39.xml"/><Relationship Id="rId102" Type="http://schemas.openxmlformats.org/officeDocument/2006/relationships/image" Target="../media/image52.png"/><Relationship Id="rId123" Type="http://schemas.openxmlformats.org/officeDocument/2006/relationships/customXml" Target="../ink/ink61.xml"/><Relationship Id="rId144" Type="http://schemas.openxmlformats.org/officeDocument/2006/relationships/image" Target="../media/image73.png"/><Relationship Id="rId90" Type="http://schemas.openxmlformats.org/officeDocument/2006/relationships/image" Target="../media/image46.png"/><Relationship Id="rId165" Type="http://schemas.openxmlformats.org/officeDocument/2006/relationships/customXml" Target="../ink/ink82.xml"/><Relationship Id="rId186" Type="http://schemas.openxmlformats.org/officeDocument/2006/relationships/image" Target="../media/image94.png"/><Relationship Id="rId27" Type="http://schemas.openxmlformats.org/officeDocument/2006/relationships/customXml" Target="../ink/ink13.xml"/><Relationship Id="rId48" Type="http://schemas.openxmlformats.org/officeDocument/2006/relationships/image" Target="../media/image25.png"/><Relationship Id="rId69" Type="http://schemas.openxmlformats.org/officeDocument/2006/relationships/customXml" Target="../ink/ink34.xml"/><Relationship Id="rId113" Type="http://schemas.openxmlformats.org/officeDocument/2006/relationships/customXml" Target="../ink/ink56.xml"/><Relationship Id="rId134" Type="http://schemas.openxmlformats.org/officeDocument/2006/relationships/image" Target="../media/image68.png"/><Relationship Id="rId80" Type="http://schemas.openxmlformats.org/officeDocument/2006/relationships/image" Target="../media/image41.png"/><Relationship Id="rId155" Type="http://schemas.openxmlformats.org/officeDocument/2006/relationships/customXml" Target="../ink/ink77.xml"/><Relationship Id="rId176" Type="http://schemas.openxmlformats.org/officeDocument/2006/relationships/image" Target="../media/image89.png"/><Relationship Id="rId17" Type="http://schemas.openxmlformats.org/officeDocument/2006/relationships/customXml" Target="../ink/ink8.xml"/><Relationship Id="rId38" Type="http://schemas.openxmlformats.org/officeDocument/2006/relationships/image" Target="../media/image20.png"/><Relationship Id="rId59" Type="http://schemas.openxmlformats.org/officeDocument/2006/relationships/customXml" Target="../ink/ink29.xml"/><Relationship Id="rId103" Type="http://schemas.openxmlformats.org/officeDocument/2006/relationships/customXml" Target="../ink/ink51.xml"/><Relationship Id="rId124" Type="http://schemas.openxmlformats.org/officeDocument/2006/relationships/image" Target="../media/image63.png"/><Relationship Id="rId70" Type="http://schemas.openxmlformats.org/officeDocument/2006/relationships/image" Target="../media/image36.png"/><Relationship Id="rId91" Type="http://schemas.openxmlformats.org/officeDocument/2006/relationships/customXml" Target="../ink/ink45.xml"/><Relationship Id="rId145" Type="http://schemas.openxmlformats.org/officeDocument/2006/relationships/customXml" Target="../ink/ink72.xml"/><Relationship Id="rId166" Type="http://schemas.openxmlformats.org/officeDocument/2006/relationships/image" Target="../media/image84.png"/><Relationship Id="rId187" Type="http://schemas.openxmlformats.org/officeDocument/2006/relationships/customXml" Target="../ink/ink93.xml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15.png"/><Relationship Id="rId49" Type="http://schemas.openxmlformats.org/officeDocument/2006/relationships/customXml" Target="../ink/ink24.xml"/><Relationship Id="rId114" Type="http://schemas.openxmlformats.org/officeDocument/2006/relationships/image" Target="../media/image58.png"/><Relationship Id="rId60" Type="http://schemas.openxmlformats.org/officeDocument/2006/relationships/image" Target="../media/image31.png"/><Relationship Id="rId81" Type="http://schemas.openxmlformats.org/officeDocument/2006/relationships/customXml" Target="../ink/ink40.xml"/><Relationship Id="rId135" Type="http://schemas.openxmlformats.org/officeDocument/2006/relationships/customXml" Target="../ink/ink67.xml"/><Relationship Id="rId156" Type="http://schemas.openxmlformats.org/officeDocument/2006/relationships/image" Target="../media/image79.png"/><Relationship Id="rId177" Type="http://schemas.openxmlformats.org/officeDocument/2006/relationships/customXml" Target="../ink/ink88.xml"/><Relationship Id="rId18" Type="http://schemas.openxmlformats.org/officeDocument/2006/relationships/image" Target="../media/image10.png"/><Relationship Id="rId39" Type="http://schemas.openxmlformats.org/officeDocument/2006/relationships/customXml" Target="../ink/ink1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1.xml"/><Relationship Id="rId3" Type="http://schemas.openxmlformats.org/officeDocument/2006/relationships/image" Target="../media/image100.png"/><Relationship Id="rId7" Type="http://schemas.openxmlformats.org/officeDocument/2006/relationships/image" Target="../media/image101.png"/><Relationship Id="rId2" Type="http://schemas.openxmlformats.org/officeDocument/2006/relationships/customXml" Target="../ink/ink9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0.xml"/><Relationship Id="rId5" Type="http://schemas.openxmlformats.org/officeDocument/2006/relationships/image" Target="../media/image2.png"/><Relationship Id="rId4" Type="http://schemas.openxmlformats.org/officeDocument/2006/relationships/customXml" Target="../ink/ink99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59.png"/><Relationship Id="rId21" Type="http://schemas.openxmlformats.org/officeDocument/2006/relationships/image" Target="../media/image111.png"/><Relationship Id="rId42" Type="http://schemas.openxmlformats.org/officeDocument/2006/relationships/customXml" Target="../ink/ink122.xml"/><Relationship Id="rId63" Type="http://schemas.openxmlformats.org/officeDocument/2006/relationships/image" Target="../media/image132.png"/><Relationship Id="rId84" Type="http://schemas.openxmlformats.org/officeDocument/2006/relationships/customXml" Target="../ink/ink143.xml"/><Relationship Id="rId138" Type="http://schemas.openxmlformats.org/officeDocument/2006/relationships/customXml" Target="../ink/ink170.xml"/><Relationship Id="rId159" Type="http://schemas.openxmlformats.org/officeDocument/2006/relationships/image" Target="../media/image180.png"/><Relationship Id="rId170" Type="http://schemas.openxmlformats.org/officeDocument/2006/relationships/customXml" Target="../ink/ink186.xml"/><Relationship Id="rId191" Type="http://schemas.openxmlformats.org/officeDocument/2006/relationships/image" Target="../media/image196.png"/><Relationship Id="rId205" Type="http://schemas.openxmlformats.org/officeDocument/2006/relationships/image" Target="../media/image203.png"/><Relationship Id="rId226" Type="http://schemas.openxmlformats.org/officeDocument/2006/relationships/customXml" Target="../ink/ink214.xml"/><Relationship Id="rId247" Type="http://schemas.openxmlformats.org/officeDocument/2006/relationships/image" Target="../media/image224.png"/><Relationship Id="rId107" Type="http://schemas.openxmlformats.org/officeDocument/2006/relationships/image" Target="../media/image154.png"/><Relationship Id="rId11" Type="http://schemas.openxmlformats.org/officeDocument/2006/relationships/image" Target="../media/image106.png"/><Relationship Id="rId32" Type="http://schemas.openxmlformats.org/officeDocument/2006/relationships/customXml" Target="../ink/ink117.xml"/><Relationship Id="rId53" Type="http://schemas.openxmlformats.org/officeDocument/2006/relationships/image" Target="../media/image127.png"/><Relationship Id="rId74" Type="http://schemas.openxmlformats.org/officeDocument/2006/relationships/customXml" Target="../ink/ink138.xml"/><Relationship Id="rId128" Type="http://schemas.openxmlformats.org/officeDocument/2006/relationships/customXml" Target="../ink/ink165.xml"/><Relationship Id="rId149" Type="http://schemas.openxmlformats.org/officeDocument/2006/relationships/image" Target="../media/image175.png"/><Relationship Id="rId5" Type="http://schemas.openxmlformats.org/officeDocument/2006/relationships/image" Target="../media/image103.png"/><Relationship Id="rId95" Type="http://schemas.openxmlformats.org/officeDocument/2006/relationships/image" Target="../media/image148.png"/><Relationship Id="rId160" Type="http://schemas.openxmlformats.org/officeDocument/2006/relationships/customXml" Target="../ink/ink181.xml"/><Relationship Id="rId181" Type="http://schemas.openxmlformats.org/officeDocument/2006/relationships/image" Target="../media/image191.png"/><Relationship Id="rId216" Type="http://schemas.openxmlformats.org/officeDocument/2006/relationships/customXml" Target="../ink/ink209.xml"/><Relationship Id="rId237" Type="http://schemas.openxmlformats.org/officeDocument/2006/relationships/image" Target="../media/image219.png"/><Relationship Id="rId22" Type="http://schemas.openxmlformats.org/officeDocument/2006/relationships/customXml" Target="../ink/ink112.xml"/><Relationship Id="rId43" Type="http://schemas.openxmlformats.org/officeDocument/2006/relationships/image" Target="../media/image122.png"/><Relationship Id="rId64" Type="http://schemas.openxmlformats.org/officeDocument/2006/relationships/customXml" Target="../ink/ink133.xml"/><Relationship Id="rId118" Type="http://schemas.openxmlformats.org/officeDocument/2006/relationships/customXml" Target="../ink/ink160.xml"/><Relationship Id="rId139" Type="http://schemas.openxmlformats.org/officeDocument/2006/relationships/image" Target="../media/image170.png"/><Relationship Id="rId85" Type="http://schemas.openxmlformats.org/officeDocument/2006/relationships/image" Target="../media/image143.png"/><Relationship Id="rId150" Type="http://schemas.openxmlformats.org/officeDocument/2006/relationships/customXml" Target="../ink/ink176.xml"/><Relationship Id="rId171" Type="http://schemas.openxmlformats.org/officeDocument/2006/relationships/image" Target="../media/image186.png"/><Relationship Id="rId192" Type="http://schemas.openxmlformats.org/officeDocument/2006/relationships/customXml" Target="../ink/ink197.xml"/><Relationship Id="rId206" Type="http://schemas.openxmlformats.org/officeDocument/2006/relationships/customXml" Target="../ink/ink204.xml"/><Relationship Id="rId227" Type="http://schemas.openxmlformats.org/officeDocument/2006/relationships/image" Target="../media/image214.png"/><Relationship Id="rId248" Type="http://schemas.openxmlformats.org/officeDocument/2006/relationships/customXml" Target="../ink/ink225.xml"/><Relationship Id="rId12" Type="http://schemas.openxmlformats.org/officeDocument/2006/relationships/customXml" Target="../ink/ink107.xml"/><Relationship Id="rId33" Type="http://schemas.openxmlformats.org/officeDocument/2006/relationships/image" Target="../media/image117.png"/><Relationship Id="rId108" Type="http://schemas.openxmlformats.org/officeDocument/2006/relationships/customXml" Target="../ink/ink155.xml"/><Relationship Id="rId129" Type="http://schemas.openxmlformats.org/officeDocument/2006/relationships/image" Target="../media/image165.png"/><Relationship Id="rId54" Type="http://schemas.openxmlformats.org/officeDocument/2006/relationships/customXml" Target="../ink/ink128.xml"/><Relationship Id="rId75" Type="http://schemas.openxmlformats.org/officeDocument/2006/relationships/image" Target="../media/image138.png"/><Relationship Id="rId96" Type="http://schemas.openxmlformats.org/officeDocument/2006/relationships/customXml" Target="../ink/ink149.xml"/><Relationship Id="rId140" Type="http://schemas.openxmlformats.org/officeDocument/2006/relationships/customXml" Target="../ink/ink171.xml"/><Relationship Id="rId161" Type="http://schemas.openxmlformats.org/officeDocument/2006/relationships/image" Target="../media/image181.png"/><Relationship Id="rId182" Type="http://schemas.openxmlformats.org/officeDocument/2006/relationships/customXml" Target="../ink/ink192.xml"/><Relationship Id="rId217" Type="http://schemas.openxmlformats.org/officeDocument/2006/relationships/image" Target="../media/image209.png"/><Relationship Id="rId6" Type="http://schemas.openxmlformats.org/officeDocument/2006/relationships/customXml" Target="../ink/ink104.xml"/><Relationship Id="rId238" Type="http://schemas.openxmlformats.org/officeDocument/2006/relationships/customXml" Target="../ink/ink220.xml"/><Relationship Id="rId23" Type="http://schemas.openxmlformats.org/officeDocument/2006/relationships/image" Target="../media/image112.png"/><Relationship Id="rId119" Type="http://schemas.openxmlformats.org/officeDocument/2006/relationships/image" Target="../media/image160.png"/><Relationship Id="rId44" Type="http://schemas.openxmlformats.org/officeDocument/2006/relationships/customXml" Target="../ink/ink123.xml"/><Relationship Id="rId65" Type="http://schemas.openxmlformats.org/officeDocument/2006/relationships/image" Target="../media/image133.png"/><Relationship Id="rId86" Type="http://schemas.openxmlformats.org/officeDocument/2006/relationships/customXml" Target="../ink/ink144.xml"/><Relationship Id="rId130" Type="http://schemas.openxmlformats.org/officeDocument/2006/relationships/customXml" Target="../ink/ink166.xml"/><Relationship Id="rId151" Type="http://schemas.openxmlformats.org/officeDocument/2006/relationships/image" Target="../media/image176.png"/><Relationship Id="rId172" Type="http://schemas.openxmlformats.org/officeDocument/2006/relationships/customXml" Target="../ink/ink187.xml"/><Relationship Id="rId193" Type="http://schemas.openxmlformats.org/officeDocument/2006/relationships/image" Target="../media/image197.png"/><Relationship Id="rId207" Type="http://schemas.openxmlformats.org/officeDocument/2006/relationships/image" Target="../media/image204.png"/><Relationship Id="rId228" Type="http://schemas.openxmlformats.org/officeDocument/2006/relationships/customXml" Target="../ink/ink215.xml"/><Relationship Id="rId249" Type="http://schemas.openxmlformats.org/officeDocument/2006/relationships/image" Target="../media/image225.png"/><Relationship Id="rId13" Type="http://schemas.openxmlformats.org/officeDocument/2006/relationships/image" Target="../media/image107.png"/><Relationship Id="rId109" Type="http://schemas.openxmlformats.org/officeDocument/2006/relationships/image" Target="../media/image155.png"/><Relationship Id="rId34" Type="http://schemas.openxmlformats.org/officeDocument/2006/relationships/customXml" Target="../ink/ink118.xml"/><Relationship Id="rId55" Type="http://schemas.openxmlformats.org/officeDocument/2006/relationships/image" Target="../media/image128.png"/><Relationship Id="rId76" Type="http://schemas.openxmlformats.org/officeDocument/2006/relationships/customXml" Target="../ink/ink139.xml"/><Relationship Id="rId97" Type="http://schemas.openxmlformats.org/officeDocument/2006/relationships/image" Target="../media/image149.png"/><Relationship Id="rId120" Type="http://schemas.openxmlformats.org/officeDocument/2006/relationships/customXml" Target="../ink/ink161.xml"/><Relationship Id="rId141" Type="http://schemas.openxmlformats.org/officeDocument/2006/relationships/image" Target="../media/image171.png"/><Relationship Id="rId7" Type="http://schemas.openxmlformats.org/officeDocument/2006/relationships/image" Target="../media/image104.png"/><Relationship Id="rId162" Type="http://schemas.openxmlformats.org/officeDocument/2006/relationships/customXml" Target="../ink/ink182.xml"/><Relationship Id="rId183" Type="http://schemas.openxmlformats.org/officeDocument/2006/relationships/image" Target="../media/image192.png"/><Relationship Id="rId218" Type="http://schemas.openxmlformats.org/officeDocument/2006/relationships/customXml" Target="../ink/ink210.xml"/><Relationship Id="rId239" Type="http://schemas.openxmlformats.org/officeDocument/2006/relationships/image" Target="../media/image220.png"/><Relationship Id="rId250" Type="http://schemas.openxmlformats.org/officeDocument/2006/relationships/customXml" Target="../ink/ink226.xml"/><Relationship Id="rId24" Type="http://schemas.openxmlformats.org/officeDocument/2006/relationships/customXml" Target="../ink/ink113.xml"/><Relationship Id="rId45" Type="http://schemas.openxmlformats.org/officeDocument/2006/relationships/image" Target="../media/image123.png"/><Relationship Id="rId66" Type="http://schemas.openxmlformats.org/officeDocument/2006/relationships/customXml" Target="../ink/ink134.xml"/><Relationship Id="rId87" Type="http://schemas.openxmlformats.org/officeDocument/2006/relationships/image" Target="../media/image144.png"/><Relationship Id="rId110" Type="http://schemas.openxmlformats.org/officeDocument/2006/relationships/customXml" Target="../ink/ink156.xml"/><Relationship Id="rId131" Type="http://schemas.openxmlformats.org/officeDocument/2006/relationships/image" Target="../media/image166.png"/><Relationship Id="rId152" Type="http://schemas.openxmlformats.org/officeDocument/2006/relationships/customXml" Target="../ink/ink177.xml"/><Relationship Id="rId173" Type="http://schemas.openxmlformats.org/officeDocument/2006/relationships/image" Target="../media/image187.png"/><Relationship Id="rId194" Type="http://schemas.openxmlformats.org/officeDocument/2006/relationships/customXml" Target="../ink/ink198.xml"/><Relationship Id="rId208" Type="http://schemas.openxmlformats.org/officeDocument/2006/relationships/customXml" Target="../ink/ink205.xml"/><Relationship Id="rId229" Type="http://schemas.openxmlformats.org/officeDocument/2006/relationships/image" Target="../media/image215.png"/><Relationship Id="rId240" Type="http://schemas.openxmlformats.org/officeDocument/2006/relationships/customXml" Target="../ink/ink221.xml"/><Relationship Id="rId14" Type="http://schemas.openxmlformats.org/officeDocument/2006/relationships/customXml" Target="../ink/ink108.xml"/><Relationship Id="rId35" Type="http://schemas.openxmlformats.org/officeDocument/2006/relationships/image" Target="../media/image118.png"/><Relationship Id="rId56" Type="http://schemas.openxmlformats.org/officeDocument/2006/relationships/customXml" Target="../ink/ink129.xml"/><Relationship Id="rId77" Type="http://schemas.openxmlformats.org/officeDocument/2006/relationships/image" Target="../media/image139.png"/><Relationship Id="rId100" Type="http://schemas.openxmlformats.org/officeDocument/2006/relationships/customXml" Target="../ink/ink151.xml"/><Relationship Id="rId8" Type="http://schemas.openxmlformats.org/officeDocument/2006/relationships/customXml" Target="../ink/ink105.xml"/><Relationship Id="rId98" Type="http://schemas.openxmlformats.org/officeDocument/2006/relationships/customXml" Target="../ink/ink150.xml"/><Relationship Id="rId121" Type="http://schemas.openxmlformats.org/officeDocument/2006/relationships/image" Target="../media/image161.png"/><Relationship Id="rId142" Type="http://schemas.openxmlformats.org/officeDocument/2006/relationships/customXml" Target="../ink/ink172.xml"/><Relationship Id="rId163" Type="http://schemas.openxmlformats.org/officeDocument/2006/relationships/image" Target="../media/image182.png"/><Relationship Id="rId184" Type="http://schemas.openxmlformats.org/officeDocument/2006/relationships/customXml" Target="../ink/ink193.xml"/><Relationship Id="rId219" Type="http://schemas.openxmlformats.org/officeDocument/2006/relationships/image" Target="../media/image210.png"/><Relationship Id="rId230" Type="http://schemas.openxmlformats.org/officeDocument/2006/relationships/customXml" Target="../ink/ink216.xml"/><Relationship Id="rId251" Type="http://schemas.openxmlformats.org/officeDocument/2006/relationships/image" Target="../media/image226.png"/><Relationship Id="rId25" Type="http://schemas.openxmlformats.org/officeDocument/2006/relationships/image" Target="../media/image113.png"/><Relationship Id="rId46" Type="http://schemas.openxmlformats.org/officeDocument/2006/relationships/customXml" Target="../ink/ink124.xml"/><Relationship Id="rId67" Type="http://schemas.openxmlformats.org/officeDocument/2006/relationships/image" Target="../media/image134.png"/><Relationship Id="rId88" Type="http://schemas.openxmlformats.org/officeDocument/2006/relationships/customXml" Target="../ink/ink145.xml"/><Relationship Id="rId111" Type="http://schemas.openxmlformats.org/officeDocument/2006/relationships/image" Target="../media/image156.png"/><Relationship Id="rId132" Type="http://schemas.openxmlformats.org/officeDocument/2006/relationships/customXml" Target="../ink/ink167.xml"/><Relationship Id="rId153" Type="http://schemas.openxmlformats.org/officeDocument/2006/relationships/image" Target="../media/image177.png"/><Relationship Id="rId174" Type="http://schemas.openxmlformats.org/officeDocument/2006/relationships/customXml" Target="../ink/ink188.xml"/><Relationship Id="rId195" Type="http://schemas.openxmlformats.org/officeDocument/2006/relationships/image" Target="../media/image198.png"/><Relationship Id="rId209" Type="http://schemas.openxmlformats.org/officeDocument/2006/relationships/image" Target="../media/image205.png"/><Relationship Id="rId220" Type="http://schemas.openxmlformats.org/officeDocument/2006/relationships/customXml" Target="../ink/ink211.xml"/><Relationship Id="rId241" Type="http://schemas.openxmlformats.org/officeDocument/2006/relationships/image" Target="../media/image221.png"/><Relationship Id="rId15" Type="http://schemas.openxmlformats.org/officeDocument/2006/relationships/image" Target="../media/image108.png"/><Relationship Id="rId36" Type="http://schemas.openxmlformats.org/officeDocument/2006/relationships/customXml" Target="../ink/ink119.xml"/><Relationship Id="rId57" Type="http://schemas.openxmlformats.org/officeDocument/2006/relationships/image" Target="../media/image129.png"/><Relationship Id="rId78" Type="http://schemas.openxmlformats.org/officeDocument/2006/relationships/customXml" Target="../ink/ink140.xml"/><Relationship Id="rId99" Type="http://schemas.openxmlformats.org/officeDocument/2006/relationships/image" Target="../media/image150.png"/><Relationship Id="rId101" Type="http://schemas.openxmlformats.org/officeDocument/2006/relationships/image" Target="../media/image151.png"/><Relationship Id="rId122" Type="http://schemas.openxmlformats.org/officeDocument/2006/relationships/customXml" Target="../ink/ink162.xml"/><Relationship Id="rId143" Type="http://schemas.openxmlformats.org/officeDocument/2006/relationships/image" Target="../media/image172.png"/><Relationship Id="rId164" Type="http://schemas.openxmlformats.org/officeDocument/2006/relationships/customXml" Target="../ink/ink183.xml"/><Relationship Id="rId185" Type="http://schemas.openxmlformats.org/officeDocument/2006/relationships/image" Target="../media/image193.png"/><Relationship Id="rId9" Type="http://schemas.openxmlformats.org/officeDocument/2006/relationships/image" Target="../media/image105.png"/><Relationship Id="rId210" Type="http://schemas.openxmlformats.org/officeDocument/2006/relationships/customXml" Target="../ink/ink206.xml"/><Relationship Id="rId26" Type="http://schemas.openxmlformats.org/officeDocument/2006/relationships/customXml" Target="../ink/ink114.xml"/><Relationship Id="rId231" Type="http://schemas.openxmlformats.org/officeDocument/2006/relationships/image" Target="../media/image216.png"/><Relationship Id="rId252" Type="http://schemas.openxmlformats.org/officeDocument/2006/relationships/customXml" Target="../ink/ink227.xml"/><Relationship Id="rId47" Type="http://schemas.openxmlformats.org/officeDocument/2006/relationships/image" Target="../media/image124.png"/><Relationship Id="rId68" Type="http://schemas.openxmlformats.org/officeDocument/2006/relationships/customXml" Target="../ink/ink135.xml"/><Relationship Id="rId89" Type="http://schemas.openxmlformats.org/officeDocument/2006/relationships/image" Target="../media/image145.png"/><Relationship Id="rId112" Type="http://schemas.openxmlformats.org/officeDocument/2006/relationships/customXml" Target="../ink/ink157.xml"/><Relationship Id="rId133" Type="http://schemas.openxmlformats.org/officeDocument/2006/relationships/image" Target="../media/image167.png"/><Relationship Id="rId154" Type="http://schemas.openxmlformats.org/officeDocument/2006/relationships/customXml" Target="../ink/ink178.xml"/><Relationship Id="rId175" Type="http://schemas.openxmlformats.org/officeDocument/2006/relationships/image" Target="../media/image188.png"/><Relationship Id="rId196" Type="http://schemas.openxmlformats.org/officeDocument/2006/relationships/customXml" Target="../ink/ink199.xml"/><Relationship Id="rId200" Type="http://schemas.openxmlformats.org/officeDocument/2006/relationships/customXml" Target="../ink/ink201.xml"/><Relationship Id="rId16" Type="http://schemas.openxmlformats.org/officeDocument/2006/relationships/customXml" Target="../ink/ink109.xml"/><Relationship Id="rId221" Type="http://schemas.openxmlformats.org/officeDocument/2006/relationships/image" Target="../media/image211.png"/><Relationship Id="rId242" Type="http://schemas.openxmlformats.org/officeDocument/2006/relationships/customXml" Target="../ink/ink222.xml"/><Relationship Id="rId37" Type="http://schemas.openxmlformats.org/officeDocument/2006/relationships/image" Target="../media/image119.png"/><Relationship Id="rId58" Type="http://schemas.openxmlformats.org/officeDocument/2006/relationships/customXml" Target="../ink/ink130.xml"/><Relationship Id="rId79" Type="http://schemas.openxmlformats.org/officeDocument/2006/relationships/image" Target="../media/image140.png"/><Relationship Id="rId102" Type="http://schemas.openxmlformats.org/officeDocument/2006/relationships/customXml" Target="../ink/ink152.xml"/><Relationship Id="rId123" Type="http://schemas.openxmlformats.org/officeDocument/2006/relationships/image" Target="../media/image162.png"/><Relationship Id="rId144" Type="http://schemas.openxmlformats.org/officeDocument/2006/relationships/customXml" Target="../ink/ink173.xml"/><Relationship Id="rId90" Type="http://schemas.openxmlformats.org/officeDocument/2006/relationships/customXml" Target="../ink/ink146.xml"/><Relationship Id="rId165" Type="http://schemas.openxmlformats.org/officeDocument/2006/relationships/image" Target="../media/image183.png"/><Relationship Id="rId186" Type="http://schemas.openxmlformats.org/officeDocument/2006/relationships/customXml" Target="../ink/ink194.xml"/><Relationship Id="rId211" Type="http://schemas.openxmlformats.org/officeDocument/2006/relationships/image" Target="../media/image206.png"/><Relationship Id="rId232" Type="http://schemas.openxmlformats.org/officeDocument/2006/relationships/customXml" Target="../ink/ink217.xml"/><Relationship Id="rId253" Type="http://schemas.openxmlformats.org/officeDocument/2006/relationships/image" Target="../media/image227.png"/><Relationship Id="rId27" Type="http://schemas.openxmlformats.org/officeDocument/2006/relationships/image" Target="../media/image114.png"/><Relationship Id="rId48" Type="http://schemas.openxmlformats.org/officeDocument/2006/relationships/customXml" Target="../ink/ink125.xml"/><Relationship Id="rId69" Type="http://schemas.openxmlformats.org/officeDocument/2006/relationships/image" Target="../media/image135.png"/><Relationship Id="rId113" Type="http://schemas.openxmlformats.org/officeDocument/2006/relationships/image" Target="../media/image157.png"/><Relationship Id="rId134" Type="http://schemas.openxmlformats.org/officeDocument/2006/relationships/customXml" Target="../ink/ink168.xml"/><Relationship Id="rId80" Type="http://schemas.openxmlformats.org/officeDocument/2006/relationships/customXml" Target="../ink/ink141.xml"/><Relationship Id="rId155" Type="http://schemas.openxmlformats.org/officeDocument/2006/relationships/image" Target="../media/image178.png"/><Relationship Id="rId176" Type="http://schemas.openxmlformats.org/officeDocument/2006/relationships/customXml" Target="../ink/ink189.xml"/><Relationship Id="rId197" Type="http://schemas.openxmlformats.org/officeDocument/2006/relationships/image" Target="../media/image199.png"/><Relationship Id="rId201" Type="http://schemas.openxmlformats.org/officeDocument/2006/relationships/image" Target="../media/image201.png"/><Relationship Id="rId222" Type="http://schemas.openxmlformats.org/officeDocument/2006/relationships/customXml" Target="../ink/ink212.xml"/><Relationship Id="rId243" Type="http://schemas.openxmlformats.org/officeDocument/2006/relationships/image" Target="../media/image222.png"/><Relationship Id="rId17" Type="http://schemas.openxmlformats.org/officeDocument/2006/relationships/image" Target="../media/image109.png"/><Relationship Id="rId38" Type="http://schemas.openxmlformats.org/officeDocument/2006/relationships/customXml" Target="../ink/ink120.xml"/><Relationship Id="rId59" Type="http://schemas.openxmlformats.org/officeDocument/2006/relationships/image" Target="../media/image130.png"/><Relationship Id="rId103" Type="http://schemas.openxmlformats.org/officeDocument/2006/relationships/image" Target="../media/image152.png"/><Relationship Id="rId124" Type="http://schemas.openxmlformats.org/officeDocument/2006/relationships/customXml" Target="../ink/ink163.xml"/><Relationship Id="rId70" Type="http://schemas.openxmlformats.org/officeDocument/2006/relationships/customXml" Target="../ink/ink136.xml"/><Relationship Id="rId91" Type="http://schemas.openxmlformats.org/officeDocument/2006/relationships/image" Target="../media/image146.png"/><Relationship Id="rId145" Type="http://schemas.openxmlformats.org/officeDocument/2006/relationships/image" Target="../media/image173.png"/><Relationship Id="rId166" Type="http://schemas.openxmlformats.org/officeDocument/2006/relationships/customXml" Target="../ink/ink184.xml"/><Relationship Id="rId187" Type="http://schemas.openxmlformats.org/officeDocument/2006/relationships/image" Target="../media/image194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207.xml"/><Relationship Id="rId233" Type="http://schemas.openxmlformats.org/officeDocument/2006/relationships/image" Target="../media/image217.png"/><Relationship Id="rId254" Type="http://schemas.openxmlformats.org/officeDocument/2006/relationships/customXml" Target="../ink/ink228.xml"/><Relationship Id="rId28" Type="http://schemas.openxmlformats.org/officeDocument/2006/relationships/customXml" Target="../ink/ink115.xml"/><Relationship Id="rId49" Type="http://schemas.openxmlformats.org/officeDocument/2006/relationships/image" Target="../media/image125.png"/><Relationship Id="rId114" Type="http://schemas.openxmlformats.org/officeDocument/2006/relationships/customXml" Target="../ink/ink158.xml"/><Relationship Id="rId60" Type="http://schemas.openxmlformats.org/officeDocument/2006/relationships/customXml" Target="../ink/ink131.xml"/><Relationship Id="rId81" Type="http://schemas.openxmlformats.org/officeDocument/2006/relationships/image" Target="../media/image141.png"/><Relationship Id="rId135" Type="http://schemas.openxmlformats.org/officeDocument/2006/relationships/image" Target="../media/image168.png"/><Relationship Id="rId156" Type="http://schemas.openxmlformats.org/officeDocument/2006/relationships/customXml" Target="../ink/ink179.xml"/><Relationship Id="rId177" Type="http://schemas.openxmlformats.org/officeDocument/2006/relationships/image" Target="../media/image189.png"/><Relationship Id="rId198" Type="http://schemas.openxmlformats.org/officeDocument/2006/relationships/customXml" Target="../ink/ink200.xml"/><Relationship Id="rId202" Type="http://schemas.openxmlformats.org/officeDocument/2006/relationships/customXml" Target="../ink/ink202.xml"/><Relationship Id="rId223" Type="http://schemas.openxmlformats.org/officeDocument/2006/relationships/image" Target="../media/image212.png"/><Relationship Id="rId244" Type="http://schemas.openxmlformats.org/officeDocument/2006/relationships/customXml" Target="../ink/ink223.xml"/><Relationship Id="rId18" Type="http://schemas.openxmlformats.org/officeDocument/2006/relationships/customXml" Target="../ink/ink110.xml"/><Relationship Id="rId39" Type="http://schemas.openxmlformats.org/officeDocument/2006/relationships/image" Target="../media/image120.png"/><Relationship Id="rId50" Type="http://schemas.openxmlformats.org/officeDocument/2006/relationships/customXml" Target="../ink/ink126.xml"/><Relationship Id="rId104" Type="http://schemas.openxmlformats.org/officeDocument/2006/relationships/customXml" Target="../ink/ink153.xml"/><Relationship Id="rId125" Type="http://schemas.openxmlformats.org/officeDocument/2006/relationships/image" Target="../media/image163.png"/><Relationship Id="rId146" Type="http://schemas.openxmlformats.org/officeDocument/2006/relationships/customXml" Target="../ink/ink174.xml"/><Relationship Id="rId167" Type="http://schemas.openxmlformats.org/officeDocument/2006/relationships/image" Target="../media/image184.png"/><Relationship Id="rId188" Type="http://schemas.openxmlformats.org/officeDocument/2006/relationships/customXml" Target="../ink/ink195.xml"/><Relationship Id="rId71" Type="http://schemas.openxmlformats.org/officeDocument/2006/relationships/image" Target="../media/image136.png"/><Relationship Id="rId92" Type="http://schemas.openxmlformats.org/officeDocument/2006/relationships/customXml" Target="../ink/ink147.xml"/><Relationship Id="rId213" Type="http://schemas.openxmlformats.org/officeDocument/2006/relationships/image" Target="../media/image207.png"/><Relationship Id="rId234" Type="http://schemas.openxmlformats.org/officeDocument/2006/relationships/customXml" Target="../ink/ink218.xml"/><Relationship Id="rId2" Type="http://schemas.openxmlformats.org/officeDocument/2006/relationships/customXml" Target="../ink/ink102.xml"/><Relationship Id="rId29" Type="http://schemas.openxmlformats.org/officeDocument/2006/relationships/image" Target="../media/image115.png"/><Relationship Id="rId255" Type="http://schemas.openxmlformats.org/officeDocument/2006/relationships/image" Target="../media/image228.png"/><Relationship Id="rId40" Type="http://schemas.openxmlformats.org/officeDocument/2006/relationships/customXml" Target="../ink/ink121.xml"/><Relationship Id="rId115" Type="http://schemas.openxmlformats.org/officeDocument/2006/relationships/image" Target="../media/image158.png"/><Relationship Id="rId136" Type="http://schemas.openxmlformats.org/officeDocument/2006/relationships/customXml" Target="../ink/ink169.xml"/><Relationship Id="rId157" Type="http://schemas.openxmlformats.org/officeDocument/2006/relationships/image" Target="../media/image179.png"/><Relationship Id="rId178" Type="http://schemas.openxmlformats.org/officeDocument/2006/relationships/customXml" Target="../ink/ink190.xml"/><Relationship Id="rId61" Type="http://schemas.openxmlformats.org/officeDocument/2006/relationships/image" Target="../media/image131.png"/><Relationship Id="rId82" Type="http://schemas.openxmlformats.org/officeDocument/2006/relationships/customXml" Target="../ink/ink142.xml"/><Relationship Id="rId199" Type="http://schemas.openxmlformats.org/officeDocument/2006/relationships/image" Target="../media/image200.png"/><Relationship Id="rId203" Type="http://schemas.openxmlformats.org/officeDocument/2006/relationships/image" Target="../media/image202.png"/><Relationship Id="rId19" Type="http://schemas.openxmlformats.org/officeDocument/2006/relationships/image" Target="../media/image110.png"/><Relationship Id="rId224" Type="http://schemas.openxmlformats.org/officeDocument/2006/relationships/customXml" Target="../ink/ink213.xml"/><Relationship Id="rId245" Type="http://schemas.openxmlformats.org/officeDocument/2006/relationships/image" Target="../media/image223.png"/><Relationship Id="rId30" Type="http://schemas.openxmlformats.org/officeDocument/2006/relationships/customXml" Target="../ink/ink116.xml"/><Relationship Id="rId105" Type="http://schemas.openxmlformats.org/officeDocument/2006/relationships/image" Target="../media/image153.png"/><Relationship Id="rId126" Type="http://schemas.openxmlformats.org/officeDocument/2006/relationships/customXml" Target="../ink/ink164.xml"/><Relationship Id="rId147" Type="http://schemas.openxmlformats.org/officeDocument/2006/relationships/image" Target="../media/image174.png"/><Relationship Id="rId168" Type="http://schemas.openxmlformats.org/officeDocument/2006/relationships/customXml" Target="../ink/ink185.xml"/><Relationship Id="rId51" Type="http://schemas.openxmlformats.org/officeDocument/2006/relationships/image" Target="../media/image126.png"/><Relationship Id="rId72" Type="http://schemas.openxmlformats.org/officeDocument/2006/relationships/customXml" Target="../ink/ink137.xml"/><Relationship Id="rId93" Type="http://schemas.openxmlformats.org/officeDocument/2006/relationships/image" Target="../media/image147.png"/><Relationship Id="rId189" Type="http://schemas.openxmlformats.org/officeDocument/2006/relationships/image" Target="../media/image195.png"/><Relationship Id="rId3" Type="http://schemas.openxmlformats.org/officeDocument/2006/relationships/image" Target="../media/image102.png"/><Relationship Id="rId214" Type="http://schemas.openxmlformats.org/officeDocument/2006/relationships/customXml" Target="../ink/ink208.xml"/><Relationship Id="rId235" Type="http://schemas.openxmlformats.org/officeDocument/2006/relationships/image" Target="../media/image218.png"/><Relationship Id="rId256" Type="http://schemas.openxmlformats.org/officeDocument/2006/relationships/customXml" Target="../ink/ink229.xml"/><Relationship Id="rId116" Type="http://schemas.openxmlformats.org/officeDocument/2006/relationships/customXml" Target="../ink/ink159.xml"/><Relationship Id="rId137" Type="http://schemas.openxmlformats.org/officeDocument/2006/relationships/image" Target="../media/image169.png"/><Relationship Id="rId158" Type="http://schemas.openxmlformats.org/officeDocument/2006/relationships/customXml" Target="../ink/ink180.xml"/><Relationship Id="rId20" Type="http://schemas.openxmlformats.org/officeDocument/2006/relationships/customXml" Target="../ink/ink111.xml"/><Relationship Id="rId41" Type="http://schemas.openxmlformats.org/officeDocument/2006/relationships/image" Target="../media/image121.png"/><Relationship Id="rId62" Type="http://schemas.openxmlformats.org/officeDocument/2006/relationships/customXml" Target="../ink/ink132.xml"/><Relationship Id="rId83" Type="http://schemas.openxmlformats.org/officeDocument/2006/relationships/image" Target="../media/image142.png"/><Relationship Id="rId179" Type="http://schemas.openxmlformats.org/officeDocument/2006/relationships/image" Target="../media/image190.png"/><Relationship Id="rId190" Type="http://schemas.openxmlformats.org/officeDocument/2006/relationships/customXml" Target="../ink/ink196.xml"/><Relationship Id="rId204" Type="http://schemas.openxmlformats.org/officeDocument/2006/relationships/customXml" Target="../ink/ink203.xml"/><Relationship Id="rId225" Type="http://schemas.openxmlformats.org/officeDocument/2006/relationships/image" Target="../media/image213.png"/><Relationship Id="rId246" Type="http://schemas.openxmlformats.org/officeDocument/2006/relationships/customXml" Target="../ink/ink224.xml"/><Relationship Id="rId106" Type="http://schemas.openxmlformats.org/officeDocument/2006/relationships/customXml" Target="../ink/ink154.xml"/><Relationship Id="rId127" Type="http://schemas.openxmlformats.org/officeDocument/2006/relationships/image" Target="../media/image164.png"/><Relationship Id="rId10" Type="http://schemas.openxmlformats.org/officeDocument/2006/relationships/customXml" Target="../ink/ink106.xml"/><Relationship Id="rId31" Type="http://schemas.openxmlformats.org/officeDocument/2006/relationships/image" Target="../media/image116.png"/><Relationship Id="rId52" Type="http://schemas.openxmlformats.org/officeDocument/2006/relationships/customXml" Target="../ink/ink127.xml"/><Relationship Id="rId73" Type="http://schemas.openxmlformats.org/officeDocument/2006/relationships/image" Target="../media/image137.png"/><Relationship Id="rId94" Type="http://schemas.openxmlformats.org/officeDocument/2006/relationships/customXml" Target="../ink/ink148.xml"/><Relationship Id="rId148" Type="http://schemas.openxmlformats.org/officeDocument/2006/relationships/customXml" Target="../ink/ink175.xml"/><Relationship Id="rId169" Type="http://schemas.openxmlformats.org/officeDocument/2006/relationships/image" Target="../media/image185.png"/><Relationship Id="rId4" Type="http://schemas.openxmlformats.org/officeDocument/2006/relationships/customXml" Target="../ink/ink103.xml"/><Relationship Id="rId180" Type="http://schemas.openxmlformats.org/officeDocument/2006/relationships/customXml" Target="../ink/ink191.xml"/><Relationship Id="rId215" Type="http://schemas.openxmlformats.org/officeDocument/2006/relationships/image" Target="../media/image208.png"/><Relationship Id="rId236" Type="http://schemas.openxmlformats.org/officeDocument/2006/relationships/customXml" Target="../ink/ink219.xml"/><Relationship Id="rId257" Type="http://schemas.openxmlformats.org/officeDocument/2006/relationships/image" Target="../media/image229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42.xml"/><Relationship Id="rId21" Type="http://schemas.openxmlformats.org/officeDocument/2006/relationships/image" Target="../media/image239.png"/><Relationship Id="rId42" Type="http://schemas.openxmlformats.org/officeDocument/2006/relationships/customXml" Target="../ink/ink250.xml"/><Relationship Id="rId47" Type="http://schemas.openxmlformats.org/officeDocument/2006/relationships/image" Target="../media/image252.png"/><Relationship Id="rId63" Type="http://schemas.openxmlformats.org/officeDocument/2006/relationships/image" Target="../media/image260.png"/><Relationship Id="rId68" Type="http://schemas.openxmlformats.org/officeDocument/2006/relationships/customXml" Target="../ink/ink263.xml"/><Relationship Id="rId84" Type="http://schemas.openxmlformats.org/officeDocument/2006/relationships/customXml" Target="../ink/ink271.xml"/><Relationship Id="rId89" Type="http://schemas.openxmlformats.org/officeDocument/2006/relationships/image" Target="../media/image273.png"/><Relationship Id="rId112" Type="http://schemas.openxmlformats.org/officeDocument/2006/relationships/customXml" Target="../ink/ink285.xml"/><Relationship Id="rId16" Type="http://schemas.openxmlformats.org/officeDocument/2006/relationships/customXml" Target="../ink/ink237.xml"/><Relationship Id="rId107" Type="http://schemas.openxmlformats.org/officeDocument/2006/relationships/image" Target="../media/image282.png"/><Relationship Id="rId11" Type="http://schemas.openxmlformats.org/officeDocument/2006/relationships/image" Target="../media/image234.png"/><Relationship Id="rId32" Type="http://schemas.openxmlformats.org/officeDocument/2006/relationships/customXml" Target="../ink/ink245.xml"/><Relationship Id="rId37" Type="http://schemas.openxmlformats.org/officeDocument/2006/relationships/image" Target="../media/image247.png"/><Relationship Id="rId53" Type="http://schemas.openxmlformats.org/officeDocument/2006/relationships/image" Target="../media/image255.png"/><Relationship Id="rId58" Type="http://schemas.openxmlformats.org/officeDocument/2006/relationships/customXml" Target="../ink/ink258.xml"/><Relationship Id="rId74" Type="http://schemas.openxmlformats.org/officeDocument/2006/relationships/customXml" Target="../ink/ink266.xml"/><Relationship Id="rId79" Type="http://schemas.openxmlformats.org/officeDocument/2006/relationships/image" Target="../media/image268.png"/><Relationship Id="rId102" Type="http://schemas.openxmlformats.org/officeDocument/2006/relationships/customXml" Target="../ink/ink280.xml"/><Relationship Id="rId5" Type="http://schemas.openxmlformats.org/officeDocument/2006/relationships/image" Target="../media/image231.png"/><Relationship Id="rId90" Type="http://schemas.openxmlformats.org/officeDocument/2006/relationships/customXml" Target="../ink/ink274.xml"/><Relationship Id="rId95" Type="http://schemas.openxmlformats.org/officeDocument/2006/relationships/image" Target="../media/image276.png"/><Relationship Id="rId22" Type="http://schemas.openxmlformats.org/officeDocument/2006/relationships/customXml" Target="../ink/ink240.xml"/><Relationship Id="rId27" Type="http://schemas.openxmlformats.org/officeDocument/2006/relationships/image" Target="../media/image242.png"/><Relationship Id="rId43" Type="http://schemas.openxmlformats.org/officeDocument/2006/relationships/image" Target="../media/image250.png"/><Relationship Id="rId48" Type="http://schemas.openxmlformats.org/officeDocument/2006/relationships/customXml" Target="../ink/ink253.xml"/><Relationship Id="rId64" Type="http://schemas.openxmlformats.org/officeDocument/2006/relationships/customXml" Target="../ink/ink261.xml"/><Relationship Id="rId69" Type="http://schemas.openxmlformats.org/officeDocument/2006/relationships/image" Target="../media/image263.png"/><Relationship Id="rId113" Type="http://schemas.openxmlformats.org/officeDocument/2006/relationships/image" Target="../media/image285.png"/><Relationship Id="rId80" Type="http://schemas.openxmlformats.org/officeDocument/2006/relationships/customXml" Target="../ink/ink269.xml"/><Relationship Id="rId85" Type="http://schemas.openxmlformats.org/officeDocument/2006/relationships/image" Target="../media/image271.png"/><Relationship Id="rId12" Type="http://schemas.openxmlformats.org/officeDocument/2006/relationships/customXml" Target="../ink/ink235.xml"/><Relationship Id="rId17" Type="http://schemas.openxmlformats.org/officeDocument/2006/relationships/image" Target="../media/image237.png"/><Relationship Id="rId33" Type="http://schemas.openxmlformats.org/officeDocument/2006/relationships/image" Target="../media/image245.png"/><Relationship Id="rId38" Type="http://schemas.openxmlformats.org/officeDocument/2006/relationships/customXml" Target="../ink/ink248.xml"/><Relationship Id="rId59" Type="http://schemas.openxmlformats.org/officeDocument/2006/relationships/image" Target="../media/image258.png"/><Relationship Id="rId103" Type="http://schemas.openxmlformats.org/officeDocument/2006/relationships/image" Target="../media/image280.png"/><Relationship Id="rId108" Type="http://schemas.openxmlformats.org/officeDocument/2006/relationships/customXml" Target="../ink/ink283.xml"/><Relationship Id="rId54" Type="http://schemas.openxmlformats.org/officeDocument/2006/relationships/customXml" Target="../ink/ink256.xml"/><Relationship Id="rId70" Type="http://schemas.openxmlformats.org/officeDocument/2006/relationships/customXml" Target="../ink/ink264.xml"/><Relationship Id="rId75" Type="http://schemas.openxmlformats.org/officeDocument/2006/relationships/image" Target="../media/image266.png"/><Relationship Id="rId91" Type="http://schemas.openxmlformats.org/officeDocument/2006/relationships/image" Target="../media/image274.png"/><Relationship Id="rId96" Type="http://schemas.openxmlformats.org/officeDocument/2006/relationships/customXml" Target="../ink/ink27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2.xml"/><Relationship Id="rId15" Type="http://schemas.openxmlformats.org/officeDocument/2006/relationships/image" Target="../media/image236.png"/><Relationship Id="rId23" Type="http://schemas.openxmlformats.org/officeDocument/2006/relationships/image" Target="../media/image240.png"/><Relationship Id="rId28" Type="http://schemas.openxmlformats.org/officeDocument/2006/relationships/customXml" Target="../ink/ink243.xml"/><Relationship Id="rId36" Type="http://schemas.openxmlformats.org/officeDocument/2006/relationships/customXml" Target="../ink/ink247.xml"/><Relationship Id="rId49" Type="http://schemas.openxmlformats.org/officeDocument/2006/relationships/image" Target="../media/image253.png"/><Relationship Id="rId57" Type="http://schemas.openxmlformats.org/officeDocument/2006/relationships/image" Target="../media/image257.png"/><Relationship Id="rId106" Type="http://schemas.openxmlformats.org/officeDocument/2006/relationships/customXml" Target="../ink/ink282.xml"/><Relationship Id="rId10" Type="http://schemas.openxmlformats.org/officeDocument/2006/relationships/customXml" Target="../ink/ink234.xml"/><Relationship Id="rId31" Type="http://schemas.openxmlformats.org/officeDocument/2006/relationships/image" Target="../media/image244.png"/><Relationship Id="rId44" Type="http://schemas.openxmlformats.org/officeDocument/2006/relationships/customXml" Target="../ink/ink251.xml"/><Relationship Id="rId52" Type="http://schemas.openxmlformats.org/officeDocument/2006/relationships/customXml" Target="../ink/ink255.xml"/><Relationship Id="rId60" Type="http://schemas.openxmlformats.org/officeDocument/2006/relationships/customXml" Target="../ink/ink259.xml"/><Relationship Id="rId65" Type="http://schemas.openxmlformats.org/officeDocument/2006/relationships/image" Target="../media/image261.png"/><Relationship Id="rId73" Type="http://schemas.openxmlformats.org/officeDocument/2006/relationships/image" Target="../media/image265.png"/><Relationship Id="rId78" Type="http://schemas.openxmlformats.org/officeDocument/2006/relationships/customXml" Target="../ink/ink268.xml"/><Relationship Id="rId81" Type="http://schemas.openxmlformats.org/officeDocument/2006/relationships/image" Target="../media/image269.png"/><Relationship Id="rId86" Type="http://schemas.openxmlformats.org/officeDocument/2006/relationships/customXml" Target="../ink/ink272.xml"/><Relationship Id="rId94" Type="http://schemas.openxmlformats.org/officeDocument/2006/relationships/customXml" Target="../ink/ink276.xml"/><Relationship Id="rId99" Type="http://schemas.openxmlformats.org/officeDocument/2006/relationships/image" Target="../media/image278.png"/><Relationship Id="rId101" Type="http://schemas.openxmlformats.org/officeDocument/2006/relationships/image" Target="../media/image279.png"/><Relationship Id="rId4" Type="http://schemas.openxmlformats.org/officeDocument/2006/relationships/customXml" Target="../ink/ink231.xml"/><Relationship Id="rId9" Type="http://schemas.openxmlformats.org/officeDocument/2006/relationships/image" Target="../media/image233.png"/><Relationship Id="rId13" Type="http://schemas.openxmlformats.org/officeDocument/2006/relationships/image" Target="../media/image235.png"/><Relationship Id="rId18" Type="http://schemas.openxmlformats.org/officeDocument/2006/relationships/customXml" Target="../ink/ink238.xml"/><Relationship Id="rId39" Type="http://schemas.openxmlformats.org/officeDocument/2006/relationships/image" Target="../media/image248.png"/><Relationship Id="rId109" Type="http://schemas.openxmlformats.org/officeDocument/2006/relationships/image" Target="../media/image283.png"/><Relationship Id="rId34" Type="http://schemas.openxmlformats.org/officeDocument/2006/relationships/customXml" Target="../ink/ink246.xml"/><Relationship Id="rId50" Type="http://schemas.openxmlformats.org/officeDocument/2006/relationships/customXml" Target="../ink/ink254.xml"/><Relationship Id="rId55" Type="http://schemas.openxmlformats.org/officeDocument/2006/relationships/image" Target="../media/image256.png"/><Relationship Id="rId76" Type="http://schemas.openxmlformats.org/officeDocument/2006/relationships/customXml" Target="../ink/ink267.xml"/><Relationship Id="rId97" Type="http://schemas.openxmlformats.org/officeDocument/2006/relationships/image" Target="../media/image277.png"/><Relationship Id="rId104" Type="http://schemas.openxmlformats.org/officeDocument/2006/relationships/customXml" Target="../ink/ink281.xml"/><Relationship Id="rId7" Type="http://schemas.openxmlformats.org/officeDocument/2006/relationships/image" Target="../media/image232.png"/><Relationship Id="rId71" Type="http://schemas.openxmlformats.org/officeDocument/2006/relationships/image" Target="../media/image264.png"/><Relationship Id="rId92" Type="http://schemas.openxmlformats.org/officeDocument/2006/relationships/customXml" Target="../ink/ink275.xml"/><Relationship Id="rId2" Type="http://schemas.openxmlformats.org/officeDocument/2006/relationships/customXml" Target="../ink/ink230.xml"/><Relationship Id="rId29" Type="http://schemas.openxmlformats.org/officeDocument/2006/relationships/image" Target="../media/image243.png"/><Relationship Id="rId24" Type="http://schemas.openxmlformats.org/officeDocument/2006/relationships/customXml" Target="../ink/ink241.xml"/><Relationship Id="rId40" Type="http://schemas.openxmlformats.org/officeDocument/2006/relationships/customXml" Target="../ink/ink249.xml"/><Relationship Id="rId45" Type="http://schemas.openxmlformats.org/officeDocument/2006/relationships/image" Target="../media/image251.png"/><Relationship Id="rId66" Type="http://schemas.openxmlformats.org/officeDocument/2006/relationships/customXml" Target="../ink/ink262.xml"/><Relationship Id="rId87" Type="http://schemas.openxmlformats.org/officeDocument/2006/relationships/image" Target="../media/image272.png"/><Relationship Id="rId110" Type="http://schemas.openxmlformats.org/officeDocument/2006/relationships/customXml" Target="../ink/ink284.xml"/><Relationship Id="rId61" Type="http://schemas.openxmlformats.org/officeDocument/2006/relationships/image" Target="../media/image259.png"/><Relationship Id="rId82" Type="http://schemas.openxmlformats.org/officeDocument/2006/relationships/customXml" Target="../ink/ink270.xml"/><Relationship Id="rId19" Type="http://schemas.openxmlformats.org/officeDocument/2006/relationships/image" Target="../media/image238.png"/><Relationship Id="rId14" Type="http://schemas.openxmlformats.org/officeDocument/2006/relationships/customXml" Target="../ink/ink236.xml"/><Relationship Id="rId30" Type="http://schemas.openxmlformats.org/officeDocument/2006/relationships/customXml" Target="../ink/ink244.xml"/><Relationship Id="rId35" Type="http://schemas.openxmlformats.org/officeDocument/2006/relationships/image" Target="../media/image246.png"/><Relationship Id="rId56" Type="http://schemas.openxmlformats.org/officeDocument/2006/relationships/customXml" Target="../ink/ink257.xml"/><Relationship Id="rId77" Type="http://schemas.openxmlformats.org/officeDocument/2006/relationships/image" Target="../media/image267.png"/><Relationship Id="rId100" Type="http://schemas.openxmlformats.org/officeDocument/2006/relationships/customXml" Target="../ink/ink279.xml"/><Relationship Id="rId105" Type="http://schemas.openxmlformats.org/officeDocument/2006/relationships/image" Target="../media/image281.png"/><Relationship Id="rId8" Type="http://schemas.openxmlformats.org/officeDocument/2006/relationships/customXml" Target="../ink/ink233.xml"/><Relationship Id="rId51" Type="http://schemas.openxmlformats.org/officeDocument/2006/relationships/image" Target="../media/image254.png"/><Relationship Id="rId72" Type="http://schemas.openxmlformats.org/officeDocument/2006/relationships/customXml" Target="../ink/ink265.xml"/><Relationship Id="rId93" Type="http://schemas.openxmlformats.org/officeDocument/2006/relationships/image" Target="../media/image275.png"/><Relationship Id="rId98" Type="http://schemas.openxmlformats.org/officeDocument/2006/relationships/customXml" Target="../ink/ink278.xml"/><Relationship Id="rId3" Type="http://schemas.openxmlformats.org/officeDocument/2006/relationships/image" Target="../media/image230.png"/><Relationship Id="rId25" Type="http://schemas.openxmlformats.org/officeDocument/2006/relationships/image" Target="../media/image241.png"/><Relationship Id="rId46" Type="http://schemas.openxmlformats.org/officeDocument/2006/relationships/customXml" Target="../ink/ink252.xml"/><Relationship Id="rId67" Type="http://schemas.openxmlformats.org/officeDocument/2006/relationships/image" Target="../media/image262.png"/><Relationship Id="rId20" Type="http://schemas.openxmlformats.org/officeDocument/2006/relationships/customXml" Target="../ink/ink239.xml"/><Relationship Id="rId41" Type="http://schemas.openxmlformats.org/officeDocument/2006/relationships/image" Target="../media/image249.png"/><Relationship Id="rId62" Type="http://schemas.openxmlformats.org/officeDocument/2006/relationships/customXml" Target="../ink/ink260.xml"/><Relationship Id="rId83" Type="http://schemas.openxmlformats.org/officeDocument/2006/relationships/image" Target="../media/image270.png"/><Relationship Id="rId88" Type="http://schemas.openxmlformats.org/officeDocument/2006/relationships/customXml" Target="../ink/ink273.xml"/><Relationship Id="rId111" Type="http://schemas.openxmlformats.org/officeDocument/2006/relationships/image" Target="../media/image28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5179B8-C7DB-471D-82A6-EC104E4DF771}"/>
              </a:ext>
            </a:extLst>
          </p:cNvPr>
          <p:cNvSpPr txBox="1"/>
          <p:nvPr/>
        </p:nvSpPr>
        <p:spPr>
          <a:xfrm>
            <a:off x="371789" y="381837"/>
            <a:ext cx="10952703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/>
              <a:t>Idea from Unni:</a:t>
            </a:r>
          </a:p>
          <a:p>
            <a:endParaRPr lang="en-US"/>
          </a:p>
          <a:p>
            <a:r>
              <a:rPr lang="en-US"/>
              <a:t>A virtual handwave. Each user will have a glove with the Arduino nano 33 attached onto it. When user A waves to user B, an automated hand at user B's end waves back sending a signal to the servo motor.</a:t>
            </a:r>
            <a:endParaRPr lang="en-US">
              <a:cs typeface="Calibri"/>
            </a:endParaRPr>
          </a:p>
        </p:txBody>
      </p:sp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FD321D45-3771-40B4-A841-65E0866C3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443" y="1586757"/>
            <a:ext cx="6989416" cy="495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152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5D470C6-9AB3-4688-9D87-BAC1B546BBDC}"/>
                  </a:ext>
                </a:extLst>
              </p14:cNvPr>
              <p14:cNvContentPartPr/>
              <p14:nvPr/>
            </p14:nvContentPartPr>
            <p14:xfrm>
              <a:off x="5305328" y="4189795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5D470C6-9AB3-4688-9D87-BAC1B546BB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96328" y="4180795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026" name="Picture 2" descr="HoloLens 2 gestures (for example, gaze and air tap) for navigating a guide  in Dynamics 365 Guides - Dynamics 365 Mixed Reality | Microsoft Docs">
            <a:extLst>
              <a:ext uri="{FF2B5EF4-FFF2-40B4-BE49-F238E27FC236}">
                <a16:creationId xmlns:a16="http://schemas.microsoft.com/office/drawing/2014/main" id="{37E2ADED-F53D-425D-A55D-D1C7C66D21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01" r="20598"/>
          <a:stretch/>
        </p:blipFill>
        <p:spPr bwMode="auto">
          <a:xfrm>
            <a:off x="2300768" y="302109"/>
            <a:ext cx="2299273" cy="2257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70EBB4C-C2FD-47DD-AAED-1182D086BB3E}"/>
                  </a:ext>
                </a:extLst>
              </p14:cNvPr>
              <p14:cNvContentPartPr/>
              <p14:nvPr/>
            </p14:nvContentPartPr>
            <p14:xfrm>
              <a:off x="3566888" y="3325795"/>
              <a:ext cx="167400" cy="874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70EBB4C-C2FD-47DD-AAED-1182D086BB3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57907" y="3316795"/>
                <a:ext cx="185002" cy="105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39" name="Group 1038">
            <a:extLst>
              <a:ext uri="{FF2B5EF4-FFF2-40B4-BE49-F238E27FC236}">
                <a16:creationId xmlns:a16="http://schemas.microsoft.com/office/drawing/2014/main" id="{605CCA06-6FBE-B344-9134-C42D7E669C80}"/>
              </a:ext>
            </a:extLst>
          </p:cNvPr>
          <p:cNvGrpSpPr/>
          <p:nvPr/>
        </p:nvGrpSpPr>
        <p:grpSpPr>
          <a:xfrm>
            <a:off x="4799533" y="3743933"/>
            <a:ext cx="566280" cy="420840"/>
            <a:chOff x="4799533" y="3743933"/>
            <a:chExt cx="566280" cy="420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028" name="Ink 1027">
                  <a:extLst>
                    <a:ext uri="{FF2B5EF4-FFF2-40B4-BE49-F238E27FC236}">
                      <a16:creationId xmlns:a16="http://schemas.microsoft.com/office/drawing/2014/main" id="{5D9DF1DD-EC2F-9247-A278-D49586A68462}"/>
                    </a:ext>
                  </a:extLst>
                </p14:cNvPr>
                <p14:cNvContentPartPr/>
                <p14:nvPr/>
              </p14:nvContentPartPr>
              <p14:xfrm>
                <a:off x="4799533" y="3894413"/>
                <a:ext cx="270360" cy="270360"/>
              </p14:xfrm>
            </p:contentPart>
          </mc:Choice>
          <mc:Fallback>
            <p:pic>
              <p:nvPicPr>
                <p:cNvPr id="1028" name="Ink 1027">
                  <a:extLst>
                    <a:ext uri="{FF2B5EF4-FFF2-40B4-BE49-F238E27FC236}">
                      <a16:creationId xmlns:a16="http://schemas.microsoft.com/office/drawing/2014/main" id="{5D9DF1DD-EC2F-9247-A278-D49586A6846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784053" y="3878912"/>
                  <a:ext cx="300960" cy="3010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029" name="Ink 1028">
                  <a:extLst>
                    <a:ext uri="{FF2B5EF4-FFF2-40B4-BE49-F238E27FC236}">
                      <a16:creationId xmlns:a16="http://schemas.microsoft.com/office/drawing/2014/main" id="{D949FEB1-57F2-C34C-9641-56DB1F3C6E15}"/>
                    </a:ext>
                  </a:extLst>
                </p14:cNvPr>
                <p14:cNvContentPartPr/>
                <p14:nvPr/>
              </p14:nvContentPartPr>
              <p14:xfrm>
                <a:off x="5106253" y="3743933"/>
                <a:ext cx="259560" cy="372960"/>
              </p14:xfrm>
            </p:contentPart>
          </mc:Choice>
          <mc:Fallback>
            <p:pic>
              <p:nvPicPr>
                <p:cNvPr id="1029" name="Ink 1028">
                  <a:extLst>
                    <a:ext uri="{FF2B5EF4-FFF2-40B4-BE49-F238E27FC236}">
                      <a16:creationId xmlns:a16="http://schemas.microsoft.com/office/drawing/2014/main" id="{D949FEB1-57F2-C34C-9641-56DB1F3C6E1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090773" y="3728453"/>
                  <a:ext cx="290160" cy="40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8744A56D-F1BA-794C-A4FE-41225C2E1A9C}"/>
              </a:ext>
            </a:extLst>
          </p:cNvPr>
          <p:cNvGrpSpPr/>
          <p:nvPr/>
        </p:nvGrpSpPr>
        <p:grpSpPr>
          <a:xfrm>
            <a:off x="5635453" y="3682733"/>
            <a:ext cx="830880" cy="379080"/>
            <a:chOff x="5635453" y="3682733"/>
            <a:chExt cx="830880" cy="37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030" name="Ink 1029">
                  <a:extLst>
                    <a:ext uri="{FF2B5EF4-FFF2-40B4-BE49-F238E27FC236}">
                      <a16:creationId xmlns:a16="http://schemas.microsoft.com/office/drawing/2014/main" id="{1578BABC-D154-FC49-9C3B-7567E415F4BC}"/>
                    </a:ext>
                  </a:extLst>
                </p14:cNvPr>
                <p14:cNvContentPartPr/>
                <p14:nvPr/>
              </p14:nvContentPartPr>
              <p14:xfrm>
                <a:off x="5635453" y="3735653"/>
                <a:ext cx="10800" cy="302040"/>
              </p14:xfrm>
            </p:contentPart>
          </mc:Choice>
          <mc:Fallback>
            <p:pic>
              <p:nvPicPr>
                <p:cNvPr id="1030" name="Ink 1029">
                  <a:extLst>
                    <a:ext uri="{FF2B5EF4-FFF2-40B4-BE49-F238E27FC236}">
                      <a16:creationId xmlns:a16="http://schemas.microsoft.com/office/drawing/2014/main" id="{1578BABC-D154-FC49-9C3B-7567E415F4B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620472" y="3720173"/>
                  <a:ext cx="40413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31" name="Ink 1030">
                  <a:extLst>
                    <a:ext uri="{FF2B5EF4-FFF2-40B4-BE49-F238E27FC236}">
                      <a16:creationId xmlns:a16="http://schemas.microsoft.com/office/drawing/2014/main" id="{98E8C265-0441-1642-B765-80A5B1186CC4}"/>
                    </a:ext>
                  </a:extLst>
                </p14:cNvPr>
                <p14:cNvContentPartPr/>
                <p14:nvPr/>
              </p14:nvContentPartPr>
              <p14:xfrm>
                <a:off x="5656693" y="3719813"/>
                <a:ext cx="95040" cy="342000"/>
              </p14:xfrm>
            </p:contentPart>
          </mc:Choice>
          <mc:Fallback>
            <p:pic>
              <p:nvPicPr>
                <p:cNvPr id="1031" name="Ink 1030">
                  <a:extLst>
                    <a:ext uri="{FF2B5EF4-FFF2-40B4-BE49-F238E27FC236}">
                      <a16:creationId xmlns:a16="http://schemas.microsoft.com/office/drawing/2014/main" id="{98E8C265-0441-1642-B765-80A5B1186CC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641213" y="3704333"/>
                  <a:ext cx="12564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032" name="Ink 1031">
                  <a:extLst>
                    <a:ext uri="{FF2B5EF4-FFF2-40B4-BE49-F238E27FC236}">
                      <a16:creationId xmlns:a16="http://schemas.microsoft.com/office/drawing/2014/main" id="{10D9014D-CA46-D94E-835A-2587D235AF76}"/>
                    </a:ext>
                  </a:extLst>
                </p14:cNvPr>
                <p14:cNvContentPartPr/>
                <p14:nvPr/>
              </p14:nvContentPartPr>
              <p14:xfrm>
                <a:off x="5783773" y="3820253"/>
                <a:ext cx="111600" cy="200880"/>
              </p14:xfrm>
            </p:contentPart>
          </mc:Choice>
          <mc:Fallback>
            <p:pic>
              <p:nvPicPr>
                <p:cNvPr id="1032" name="Ink 1031">
                  <a:extLst>
                    <a:ext uri="{FF2B5EF4-FFF2-40B4-BE49-F238E27FC236}">
                      <a16:creationId xmlns:a16="http://schemas.microsoft.com/office/drawing/2014/main" id="{10D9014D-CA46-D94E-835A-2587D235AF7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768293" y="3804773"/>
                  <a:ext cx="14220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033" name="Ink 1032">
                  <a:extLst>
                    <a:ext uri="{FF2B5EF4-FFF2-40B4-BE49-F238E27FC236}">
                      <a16:creationId xmlns:a16="http://schemas.microsoft.com/office/drawing/2014/main" id="{C1BD2B67-287F-F647-B27D-20CCE2E3C4BE}"/>
                    </a:ext>
                  </a:extLst>
                </p14:cNvPr>
                <p14:cNvContentPartPr/>
                <p14:nvPr/>
              </p14:nvContentPartPr>
              <p14:xfrm>
                <a:off x="5915893" y="3820253"/>
                <a:ext cx="84960" cy="26640"/>
              </p14:xfrm>
            </p:contentPart>
          </mc:Choice>
          <mc:Fallback>
            <p:pic>
              <p:nvPicPr>
                <p:cNvPr id="1033" name="Ink 1032">
                  <a:extLst>
                    <a:ext uri="{FF2B5EF4-FFF2-40B4-BE49-F238E27FC236}">
                      <a16:creationId xmlns:a16="http://schemas.microsoft.com/office/drawing/2014/main" id="{C1BD2B67-287F-F647-B27D-20CCE2E3C4B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900413" y="3804773"/>
                  <a:ext cx="11556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034" name="Ink 1033">
                  <a:extLst>
                    <a:ext uri="{FF2B5EF4-FFF2-40B4-BE49-F238E27FC236}">
                      <a16:creationId xmlns:a16="http://schemas.microsoft.com/office/drawing/2014/main" id="{EB94C561-D429-E745-8F40-CC16077D2DE4}"/>
                    </a:ext>
                  </a:extLst>
                </p14:cNvPr>
                <p14:cNvContentPartPr/>
                <p14:nvPr/>
              </p14:nvContentPartPr>
              <p14:xfrm>
                <a:off x="5947573" y="3698573"/>
                <a:ext cx="116640" cy="349560"/>
              </p14:xfrm>
            </p:contentPart>
          </mc:Choice>
          <mc:Fallback>
            <p:pic>
              <p:nvPicPr>
                <p:cNvPr id="1034" name="Ink 1033">
                  <a:extLst>
                    <a:ext uri="{FF2B5EF4-FFF2-40B4-BE49-F238E27FC236}">
                      <a16:creationId xmlns:a16="http://schemas.microsoft.com/office/drawing/2014/main" id="{EB94C561-D429-E745-8F40-CC16077D2DE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932093" y="3683093"/>
                  <a:ext cx="14724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035" name="Ink 1034">
                  <a:extLst>
                    <a:ext uri="{FF2B5EF4-FFF2-40B4-BE49-F238E27FC236}">
                      <a16:creationId xmlns:a16="http://schemas.microsoft.com/office/drawing/2014/main" id="{973D98D3-35DB-CB4A-874B-C84F295FCE6E}"/>
                    </a:ext>
                  </a:extLst>
                </p14:cNvPr>
                <p14:cNvContentPartPr/>
                <p14:nvPr/>
              </p14:nvContentPartPr>
              <p14:xfrm>
                <a:off x="6074653" y="3793973"/>
                <a:ext cx="53280" cy="37440"/>
              </p14:xfrm>
            </p:contentPart>
          </mc:Choice>
          <mc:Fallback>
            <p:pic>
              <p:nvPicPr>
                <p:cNvPr id="1035" name="Ink 1034">
                  <a:extLst>
                    <a:ext uri="{FF2B5EF4-FFF2-40B4-BE49-F238E27FC236}">
                      <a16:creationId xmlns:a16="http://schemas.microsoft.com/office/drawing/2014/main" id="{973D98D3-35DB-CB4A-874B-C84F295FCE6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059068" y="3778493"/>
                  <a:ext cx="84088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036" name="Ink 1035">
                  <a:extLst>
                    <a:ext uri="{FF2B5EF4-FFF2-40B4-BE49-F238E27FC236}">
                      <a16:creationId xmlns:a16="http://schemas.microsoft.com/office/drawing/2014/main" id="{3AA3B723-3454-0540-B7D2-B75D86CC946F}"/>
                    </a:ext>
                  </a:extLst>
                </p14:cNvPr>
                <p14:cNvContentPartPr/>
                <p14:nvPr/>
              </p14:nvContentPartPr>
              <p14:xfrm>
                <a:off x="6085093" y="3682733"/>
                <a:ext cx="122040" cy="323280"/>
              </p14:xfrm>
            </p:contentPart>
          </mc:Choice>
          <mc:Fallback>
            <p:pic>
              <p:nvPicPr>
                <p:cNvPr id="1036" name="Ink 1035">
                  <a:extLst>
                    <a:ext uri="{FF2B5EF4-FFF2-40B4-BE49-F238E27FC236}">
                      <a16:creationId xmlns:a16="http://schemas.microsoft.com/office/drawing/2014/main" id="{3AA3B723-3454-0540-B7D2-B75D86CC946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069613" y="3667236"/>
                  <a:ext cx="152640" cy="3539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037" name="Ink 1036">
                  <a:extLst>
                    <a:ext uri="{FF2B5EF4-FFF2-40B4-BE49-F238E27FC236}">
                      <a16:creationId xmlns:a16="http://schemas.microsoft.com/office/drawing/2014/main" id="{56084B3F-F824-A144-A5E8-26CB54937DF9}"/>
                    </a:ext>
                  </a:extLst>
                </p14:cNvPr>
                <p14:cNvContentPartPr/>
                <p14:nvPr/>
              </p14:nvContentPartPr>
              <p14:xfrm>
                <a:off x="6243853" y="3799733"/>
                <a:ext cx="222480" cy="237960"/>
              </p14:xfrm>
            </p:contentPart>
          </mc:Choice>
          <mc:Fallback>
            <p:pic>
              <p:nvPicPr>
                <p:cNvPr id="1037" name="Ink 1036">
                  <a:extLst>
                    <a:ext uri="{FF2B5EF4-FFF2-40B4-BE49-F238E27FC236}">
                      <a16:creationId xmlns:a16="http://schemas.microsoft.com/office/drawing/2014/main" id="{56084B3F-F824-A144-A5E8-26CB54937DF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228373" y="3784253"/>
                  <a:ext cx="253080" cy="26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867477BB-38BA-4045-9D51-B63652AC79B3}"/>
              </a:ext>
            </a:extLst>
          </p:cNvPr>
          <p:cNvGrpSpPr/>
          <p:nvPr/>
        </p:nvGrpSpPr>
        <p:grpSpPr>
          <a:xfrm>
            <a:off x="703453" y="2492933"/>
            <a:ext cx="3752280" cy="2068560"/>
            <a:chOff x="703453" y="2492933"/>
            <a:chExt cx="3752280" cy="206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C9A1952-06E5-B042-8C76-336E072E9754}"/>
                    </a:ext>
                  </a:extLst>
                </p14:cNvPr>
                <p14:cNvContentPartPr/>
                <p14:nvPr/>
              </p14:nvContentPartPr>
              <p14:xfrm>
                <a:off x="915133" y="2492933"/>
                <a:ext cx="651240" cy="6825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C9A1952-06E5-B042-8C76-336E072E975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99653" y="2477453"/>
                  <a:ext cx="681840" cy="71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27D0FC1-08F9-1846-98FD-377BEA617DBD}"/>
                    </a:ext>
                  </a:extLst>
                </p14:cNvPr>
                <p14:cNvContentPartPr/>
                <p14:nvPr/>
              </p14:nvContentPartPr>
              <p14:xfrm>
                <a:off x="1185133" y="3206453"/>
                <a:ext cx="37440" cy="2066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27D0FC1-08F9-1846-98FD-377BEA617DB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169503" y="3190973"/>
                  <a:ext cx="68337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6942271-B934-AE4C-91E7-C2B8E643868D}"/>
                    </a:ext>
                  </a:extLst>
                </p14:cNvPr>
                <p14:cNvContentPartPr/>
                <p14:nvPr/>
              </p14:nvContentPartPr>
              <p14:xfrm>
                <a:off x="772573" y="3190613"/>
                <a:ext cx="460800" cy="12016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6942271-B934-AE4C-91E7-C2B8E643868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57093" y="3175128"/>
                  <a:ext cx="491400" cy="12322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2BA9CD7-F5A4-364D-B934-B649BD6F74E7}"/>
                    </a:ext>
                  </a:extLst>
                </p14:cNvPr>
                <p14:cNvContentPartPr/>
                <p14:nvPr/>
              </p14:nvContentPartPr>
              <p14:xfrm>
                <a:off x="1343893" y="3211853"/>
                <a:ext cx="712440" cy="13496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2BA9CD7-F5A4-364D-B934-B649BD6F74E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328405" y="3196373"/>
                  <a:ext cx="743055" cy="138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6194AB5-301A-FA43-8A4C-C044E150626D}"/>
                    </a:ext>
                  </a:extLst>
                </p14:cNvPr>
                <p14:cNvContentPartPr/>
                <p14:nvPr/>
              </p14:nvContentPartPr>
              <p14:xfrm>
                <a:off x="1820173" y="3307253"/>
                <a:ext cx="574920" cy="2491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6194AB5-301A-FA43-8A4C-C044E150626D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804693" y="3291773"/>
                  <a:ext cx="60552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D281763-99FB-1C48-8273-76A79FA68875}"/>
                    </a:ext>
                  </a:extLst>
                </p14:cNvPr>
                <p14:cNvContentPartPr/>
                <p14:nvPr/>
              </p14:nvContentPartPr>
              <p14:xfrm>
                <a:off x="1867693" y="3486893"/>
                <a:ext cx="857520" cy="3337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D281763-99FB-1C48-8273-76A79FA6887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852213" y="3471413"/>
                  <a:ext cx="88812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B673004-14D0-6049-B0BC-2799F81BB2BA}"/>
                    </a:ext>
                  </a:extLst>
                </p14:cNvPr>
                <p14:cNvContentPartPr/>
                <p14:nvPr/>
              </p14:nvContentPartPr>
              <p14:xfrm>
                <a:off x="2418133" y="2672213"/>
                <a:ext cx="794160" cy="8683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B673004-14D0-6049-B0BC-2799F81BB2B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402653" y="2656733"/>
                  <a:ext cx="824760" cy="89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8D3B27E-5435-FB48-925A-B4877EF442B0}"/>
                    </a:ext>
                  </a:extLst>
                </p14:cNvPr>
                <p14:cNvContentPartPr/>
                <p14:nvPr/>
              </p14:nvContentPartPr>
              <p14:xfrm>
                <a:off x="2433973" y="3174773"/>
                <a:ext cx="21600" cy="216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8D3B27E-5435-FB48-925A-B4877EF442B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418231" y="3159031"/>
                  <a:ext cx="52719" cy="527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7E3EB9E-FB21-BD4C-941F-0BFA98577FD1}"/>
                    </a:ext>
                  </a:extLst>
                </p14:cNvPr>
                <p14:cNvContentPartPr/>
                <p14:nvPr/>
              </p14:nvContentPartPr>
              <p14:xfrm>
                <a:off x="2465653" y="3217253"/>
                <a:ext cx="365400" cy="3074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7E3EB9E-FB21-BD4C-941F-0BFA98577FD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450173" y="3201773"/>
                  <a:ext cx="39600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B0787EC-4ABB-074A-A745-4DF461223B05}"/>
                    </a:ext>
                  </a:extLst>
                </p14:cNvPr>
                <p14:cNvContentPartPr/>
                <p14:nvPr/>
              </p14:nvContentPartPr>
              <p14:xfrm>
                <a:off x="2319853" y="3323093"/>
                <a:ext cx="500760" cy="3654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B0787EC-4ABB-074A-A745-4DF461223B0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304373" y="3307613"/>
                  <a:ext cx="53136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E5E11A4-5CB7-A44E-BFE4-C10BBABCF705}"/>
                    </a:ext>
                  </a:extLst>
                </p14:cNvPr>
                <p14:cNvContentPartPr/>
                <p14:nvPr/>
              </p14:nvContentPartPr>
              <p14:xfrm>
                <a:off x="2288173" y="3143093"/>
                <a:ext cx="177840" cy="1908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E5E11A4-5CB7-A44E-BFE4-C10BBABCF70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272724" y="3127642"/>
                  <a:ext cx="208378" cy="2213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1B40014-1B89-8747-A892-41665232522C}"/>
                    </a:ext>
                  </a:extLst>
                </p14:cNvPr>
                <p14:cNvContentPartPr/>
                <p14:nvPr/>
              </p14:nvContentPartPr>
              <p14:xfrm>
                <a:off x="2635213" y="3259373"/>
                <a:ext cx="10800" cy="57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1B40014-1B89-8747-A892-41665232522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620232" y="3243893"/>
                  <a:ext cx="40413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EEC67E2-63FE-9440-BF42-84F8AD6AC811}"/>
                    </a:ext>
                  </a:extLst>
                </p14:cNvPr>
                <p14:cNvContentPartPr/>
                <p14:nvPr/>
              </p14:nvContentPartPr>
              <p14:xfrm>
                <a:off x="2471053" y="3302573"/>
                <a:ext cx="111600" cy="1425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EEC67E2-63FE-9440-BF42-84F8AD6AC811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455573" y="3287093"/>
                  <a:ext cx="14220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6BDA88E-3218-8D44-8A96-45E6E1977BFF}"/>
                    </a:ext>
                  </a:extLst>
                </p14:cNvPr>
                <p14:cNvContentPartPr/>
                <p14:nvPr/>
              </p14:nvContentPartPr>
              <p14:xfrm>
                <a:off x="2545213" y="3391853"/>
                <a:ext cx="110880" cy="1537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6BDA88E-3218-8D44-8A96-45E6E1977BF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529733" y="3376409"/>
                  <a:ext cx="141480" cy="1842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028ECA9-7D35-9F4F-ADE5-8675A504E735}"/>
                    </a:ext>
                  </a:extLst>
                </p14:cNvPr>
                <p14:cNvContentPartPr/>
                <p14:nvPr/>
              </p14:nvContentPartPr>
              <p14:xfrm>
                <a:off x="2777773" y="3629813"/>
                <a:ext cx="169560" cy="5241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028ECA9-7D35-9F4F-ADE5-8675A504E73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762293" y="3614333"/>
                  <a:ext cx="200160" cy="5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F9F08C7-3F08-4E42-9602-9777FFB0EF56}"/>
                    </a:ext>
                  </a:extLst>
                </p14:cNvPr>
                <p14:cNvContentPartPr/>
                <p14:nvPr/>
              </p14:nvContentPartPr>
              <p14:xfrm>
                <a:off x="2788573" y="3915653"/>
                <a:ext cx="254520" cy="2491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F9F08C7-3F08-4E42-9602-9777FFB0EF56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773093" y="3900151"/>
                  <a:ext cx="285120" cy="2797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6A6C5D9-532D-264F-B3BB-23A42BE8B2D0}"/>
                    </a:ext>
                  </a:extLst>
                </p14:cNvPr>
                <p14:cNvContentPartPr/>
                <p14:nvPr/>
              </p14:nvContentPartPr>
              <p14:xfrm>
                <a:off x="3233173" y="4243613"/>
                <a:ext cx="10800" cy="108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6A6C5D9-532D-264F-B3BB-23A42BE8B2D0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217693" y="4228133"/>
                  <a:ext cx="414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5DD201B-8915-D14A-8626-CF8E9605AE8D}"/>
                    </a:ext>
                  </a:extLst>
                </p14:cNvPr>
                <p14:cNvContentPartPr/>
                <p14:nvPr/>
              </p14:nvContentPartPr>
              <p14:xfrm>
                <a:off x="3193573" y="3936893"/>
                <a:ext cx="225000" cy="4330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5DD201B-8915-D14A-8626-CF8E9605AE8D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178093" y="3921413"/>
                  <a:ext cx="25560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E0A1FB3-0035-EC46-ABED-38A97305C070}"/>
                    </a:ext>
                  </a:extLst>
                </p14:cNvPr>
                <p14:cNvContentPartPr/>
                <p14:nvPr/>
              </p14:nvContentPartPr>
              <p14:xfrm>
                <a:off x="3471133" y="4079813"/>
                <a:ext cx="122040" cy="2095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E0A1FB3-0035-EC46-ABED-38A97305C07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455653" y="4064360"/>
                  <a:ext cx="152640" cy="2400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41321F2-C3A0-4747-8CCF-10B6B791B685}"/>
                    </a:ext>
                  </a:extLst>
                </p14:cNvPr>
                <p14:cNvContentPartPr/>
                <p14:nvPr/>
              </p14:nvContentPartPr>
              <p14:xfrm>
                <a:off x="3619453" y="4069013"/>
                <a:ext cx="106200" cy="2491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41321F2-C3A0-4747-8CCF-10B6B791B68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603973" y="4053533"/>
                  <a:ext cx="13680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C074CDE-D2C4-D944-8FA6-68289F41E983}"/>
                    </a:ext>
                  </a:extLst>
                </p14:cNvPr>
                <p14:cNvContentPartPr/>
                <p14:nvPr/>
              </p14:nvContentPartPr>
              <p14:xfrm>
                <a:off x="3719893" y="3921053"/>
                <a:ext cx="79560" cy="3283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C074CDE-D2C4-D944-8FA6-68289F41E98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704483" y="3905590"/>
                  <a:ext cx="110022" cy="3588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B100738-4C0F-6546-9A87-B0F232E14B33}"/>
                    </a:ext>
                  </a:extLst>
                </p14:cNvPr>
                <p14:cNvContentPartPr/>
                <p14:nvPr/>
              </p14:nvContentPartPr>
              <p14:xfrm>
                <a:off x="3846973" y="4051013"/>
                <a:ext cx="169560" cy="2354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B100738-4C0F-6546-9A87-B0F232E14B3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831526" y="4035533"/>
                  <a:ext cx="200095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D69A8B2-C1D6-1547-B78C-CE72952A8275}"/>
                    </a:ext>
                  </a:extLst>
                </p14:cNvPr>
                <p14:cNvContentPartPr/>
                <p14:nvPr/>
              </p14:nvContentPartPr>
              <p14:xfrm>
                <a:off x="4053253" y="4100693"/>
                <a:ext cx="10800" cy="1486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D69A8B2-C1D6-1547-B78C-CE72952A8275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038272" y="4085213"/>
                  <a:ext cx="40413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C3C54ED-DC54-2344-B595-717A2F6E1C10}"/>
                    </a:ext>
                  </a:extLst>
                </p14:cNvPr>
                <p14:cNvContentPartPr/>
                <p14:nvPr/>
              </p14:nvContentPartPr>
              <p14:xfrm>
                <a:off x="4047853" y="3963893"/>
                <a:ext cx="37440" cy="367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C3C54ED-DC54-2344-B595-717A2F6E1C10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032373" y="3948563"/>
                  <a:ext cx="68040" cy="670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72E7376-CF74-DF4D-AF01-674252A32EDD}"/>
                    </a:ext>
                  </a:extLst>
                </p14:cNvPr>
                <p14:cNvContentPartPr/>
                <p14:nvPr/>
              </p14:nvContentPartPr>
              <p14:xfrm>
                <a:off x="4153693" y="4021493"/>
                <a:ext cx="116640" cy="2426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72E7376-CF74-DF4D-AF01-674252A32EDD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138213" y="4006013"/>
                  <a:ext cx="14724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1025" name="Ink 1024">
                  <a:extLst>
                    <a:ext uri="{FF2B5EF4-FFF2-40B4-BE49-F238E27FC236}">
                      <a16:creationId xmlns:a16="http://schemas.microsoft.com/office/drawing/2014/main" id="{13F994A6-3E3F-944E-8A0A-FE0ECFCD2B0C}"/>
                    </a:ext>
                  </a:extLst>
                </p14:cNvPr>
                <p14:cNvContentPartPr/>
                <p14:nvPr/>
              </p14:nvContentPartPr>
              <p14:xfrm>
                <a:off x="4339093" y="3968573"/>
                <a:ext cx="116640" cy="237960"/>
              </p14:xfrm>
            </p:contentPart>
          </mc:Choice>
          <mc:Fallback>
            <p:pic>
              <p:nvPicPr>
                <p:cNvPr id="1025" name="Ink 1024">
                  <a:extLst>
                    <a:ext uri="{FF2B5EF4-FFF2-40B4-BE49-F238E27FC236}">
                      <a16:creationId xmlns:a16="http://schemas.microsoft.com/office/drawing/2014/main" id="{13F994A6-3E3F-944E-8A0A-FE0ECFCD2B0C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323661" y="3953093"/>
                  <a:ext cx="147146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1040" name="Ink 1039">
                  <a:extLst>
                    <a:ext uri="{FF2B5EF4-FFF2-40B4-BE49-F238E27FC236}">
                      <a16:creationId xmlns:a16="http://schemas.microsoft.com/office/drawing/2014/main" id="{FF3E4D83-F60F-E144-AAC3-8AB3F15B73A3}"/>
                    </a:ext>
                  </a:extLst>
                </p14:cNvPr>
                <p14:cNvContentPartPr/>
                <p14:nvPr/>
              </p14:nvContentPartPr>
              <p14:xfrm>
                <a:off x="703453" y="3233093"/>
                <a:ext cx="487080" cy="1058760"/>
              </p14:xfrm>
            </p:contentPart>
          </mc:Choice>
          <mc:Fallback>
            <p:pic>
              <p:nvPicPr>
                <p:cNvPr id="1040" name="Ink 1039">
                  <a:extLst>
                    <a:ext uri="{FF2B5EF4-FFF2-40B4-BE49-F238E27FC236}">
                      <a16:creationId xmlns:a16="http://schemas.microsoft.com/office/drawing/2014/main" id="{FF3E4D83-F60F-E144-AAC3-8AB3F15B73A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87973" y="3217613"/>
                  <a:ext cx="517680" cy="108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8" name="Group 1047">
            <a:extLst>
              <a:ext uri="{FF2B5EF4-FFF2-40B4-BE49-F238E27FC236}">
                <a16:creationId xmlns:a16="http://schemas.microsoft.com/office/drawing/2014/main" id="{F8B7A09D-0B84-1D4B-BDFB-ED7E1B168D7C}"/>
              </a:ext>
            </a:extLst>
          </p:cNvPr>
          <p:cNvGrpSpPr/>
          <p:nvPr/>
        </p:nvGrpSpPr>
        <p:grpSpPr>
          <a:xfrm>
            <a:off x="1222213" y="2709293"/>
            <a:ext cx="375840" cy="333720"/>
            <a:chOff x="1222213" y="2709293"/>
            <a:chExt cx="375840" cy="33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1042" name="Ink 1041">
                  <a:extLst>
                    <a:ext uri="{FF2B5EF4-FFF2-40B4-BE49-F238E27FC236}">
                      <a16:creationId xmlns:a16="http://schemas.microsoft.com/office/drawing/2014/main" id="{7B6DFAE1-9B4A-644B-8D18-FDA5A8DC262B}"/>
                    </a:ext>
                  </a:extLst>
                </p14:cNvPr>
                <p14:cNvContentPartPr/>
                <p14:nvPr/>
              </p14:nvContentPartPr>
              <p14:xfrm>
                <a:off x="1222213" y="2751413"/>
                <a:ext cx="302040" cy="63720"/>
              </p14:xfrm>
            </p:contentPart>
          </mc:Choice>
          <mc:Fallback>
            <p:pic>
              <p:nvPicPr>
                <p:cNvPr id="1042" name="Ink 1041">
                  <a:extLst>
                    <a:ext uri="{FF2B5EF4-FFF2-40B4-BE49-F238E27FC236}">
                      <a16:creationId xmlns:a16="http://schemas.microsoft.com/office/drawing/2014/main" id="{7B6DFAE1-9B4A-644B-8D18-FDA5A8DC262B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206733" y="2735933"/>
                  <a:ext cx="3326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1043" name="Ink 1042">
                  <a:extLst>
                    <a:ext uri="{FF2B5EF4-FFF2-40B4-BE49-F238E27FC236}">
                      <a16:creationId xmlns:a16="http://schemas.microsoft.com/office/drawing/2014/main" id="{2DEF2CFF-1378-E74E-A3DD-1E4F04948649}"/>
                    </a:ext>
                  </a:extLst>
                </p14:cNvPr>
                <p14:cNvContentPartPr/>
                <p14:nvPr/>
              </p14:nvContentPartPr>
              <p14:xfrm>
                <a:off x="1587253" y="2714333"/>
                <a:ext cx="360" cy="5760"/>
              </p14:xfrm>
            </p:contentPart>
          </mc:Choice>
          <mc:Fallback>
            <p:pic>
              <p:nvPicPr>
                <p:cNvPr id="1043" name="Ink 1042">
                  <a:extLst>
                    <a:ext uri="{FF2B5EF4-FFF2-40B4-BE49-F238E27FC236}">
                      <a16:creationId xmlns:a16="http://schemas.microsoft.com/office/drawing/2014/main" id="{2DEF2CFF-1378-E74E-A3DD-1E4F04948649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571773" y="2698853"/>
                  <a:ext cx="309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1044" name="Ink 1043">
                  <a:extLst>
                    <a:ext uri="{FF2B5EF4-FFF2-40B4-BE49-F238E27FC236}">
                      <a16:creationId xmlns:a16="http://schemas.microsoft.com/office/drawing/2014/main" id="{7729E4AD-7163-2E4E-9AB1-D67424FE69EE}"/>
                    </a:ext>
                  </a:extLst>
                </p14:cNvPr>
                <p14:cNvContentPartPr/>
                <p14:nvPr/>
              </p14:nvContentPartPr>
              <p14:xfrm>
                <a:off x="1518493" y="2709293"/>
                <a:ext cx="79560" cy="333720"/>
              </p14:xfrm>
            </p:contentPart>
          </mc:Choice>
          <mc:Fallback>
            <p:pic>
              <p:nvPicPr>
                <p:cNvPr id="1044" name="Ink 1043">
                  <a:extLst>
                    <a:ext uri="{FF2B5EF4-FFF2-40B4-BE49-F238E27FC236}">
                      <a16:creationId xmlns:a16="http://schemas.microsoft.com/office/drawing/2014/main" id="{7729E4AD-7163-2E4E-9AB1-D67424FE69E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503013" y="2693813"/>
                  <a:ext cx="110160" cy="36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7" name="Group 1046">
            <a:extLst>
              <a:ext uri="{FF2B5EF4-FFF2-40B4-BE49-F238E27FC236}">
                <a16:creationId xmlns:a16="http://schemas.microsoft.com/office/drawing/2014/main" id="{DB898D27-B288-024D-BF4F-C5CCC15CABA3}"/>
              </a:ext>
            </a:extLst>
          </p:cNvPr>
          <p:cNvGrpSpPr/>
          <p:nvPr/>
        </p:nvGrpSpPr>
        <p:grpSpPr>
          <a:xfrm>
            <a:off x="592573" y="3270173"/>
            <a:ext cx="862920" cy="1381320"/>
            <a:chOff x="592573" y="3270173"/>
            <a:chExt cx="862920" cy="138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1045" name="Ink 1044">
                  <a:extLst>
                    <a:ext uri="{FF2B5EF4-FFF2-40B4-BE49-F238E27FC236}">
                      <a16:creationId xmlns:a16="http://schemas.microsoft.com/office/drawing/2014/main" id="{612F9971-2B82-C040-A2DA-CF9BFBF8992B}"/>
                    </a:ext>
                  </a:extLst>
                </p14:cNvPr>
                <p14:cNvContentPartPr/>
                <p14:nvPr/>
              </p14:nvContentPartPr>
              <p14:xfrm>
                <a:off x="597613" y="3307253"/>
                <a:ext cx="460800" cy="1233360"/>
              </p14:xfrm>
            </p:contentPart>
          </mc:Choice>
          <mc:Fallback>
            <p:pic>
              <p:nvPicPr>
                <p:cNvPr id="1045" name="Ink 1044">
                  <a:extLst>
                    <a:ext uri="{FF2B5EF4-FFF2-40B4-BE49-F238E27FC236}">
                      <a16:creationId xmlns:a16="http://schemas.microsoft.com/office/drawing/2014/main" id="{612F9971-2B82-C040-A2DA-CF9BFBF8992B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82133" y="3291773"/>
                  <a:ext cx="491400" cy="12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1046" name="Ink 1045">
                  <a:extLst>
                    <a:ext uri="{FF2B5EF4-FFF2-40B4-BE49-F238E27FC236}">
                      <a16:creationId xmlns:a16="http://schemas.microsoft.com/office/drawing/2014/main" id="{DF26CEB5-7DD0-1549-AD09-2E502655CC1F}"/>
                    </a:ext>
                  </a:extLst>
                </p14:cNvPr>
                <p14:cNvContentPartPr/>
                <p14:nvPr/>
              </p14:nvContentPartPr>
              <p14:xfrm>
                <a:off x="592573" y="3270173"/>
                <a:ext cx="862920" cy="1381320"/>
              </p14:xfrm>
            </p:contentPart>
          </mc:Choice>
          <mc:Fallback>
            <p:pic>
              <p:nvPicPr>
                <p:cNvPr id="1046" name="Ink 1045">
                  <a:extLst>
                    <a:ext uri="{FF2B5EF4-FFF2-40B4-BE49-F238E27FC236}">
                      <a16:creationId xmlns:a16="http://schemas.microsoft.com/office/drawing/2014/main" id="{DF26CEB5-7DD0-1549-AD09-2E502655CC1F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77093" y="3254697"/>
                  <a:ext cx="893520" cy="141191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1" name="Group 1050">
            <a:extLst>
              <a:ext uri="{FF2B5EF4-FFF2-40B4-BE49-F238E27FC236}">
                <a16:creationId xmlns:a16="http://schemas.microsoft.com/office/drawing/2014/main" id="{CC210B84-2AFF-C640-9C9F-F3D6D573778E}"/>
              </a:ext>
            </a:extLst>
          </p:cNvPr>
          <p:cNvGrpSpPr/>
          <p:nvPr/>
        </p:nvGrpSpPr>
        <p:grpSpPr>
          <a:xfrm>
            <a:off x="3100693" y="2592653"/>
            <a:ext cx="212040" cy="284040"/>
            <a:chOff x="3100693" y="2592653"/>
            <a:chExt cx="212040" cy="28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1049" name="Ink 1048">
                  <a:extLst>
                    <a:ext uri="{FF2B5EF4-FFF2-40B4-BE49-F238E27FC236}">
                      <a16:creationId xmlns:a16="http://schemas.microsoft.com/office/drawing/2014/main" id="{EF24FDEE-87AF-5841-8926-503557CED304}"/>
                    </a:ext>
                  </a:extLst>
                </p14:cNvPr>
                <p14:cNvContentPartPr/>
                <p14:nvPr/>
              </p14:nvContentPartPr>
              <p14:xfrm>
                <a:off x="3137773" y="2592653"/>
                <a:ext cx="32040" cy="216720"/>
              </p14:xfrm>
            </p:contentPart>
          </mc:Choice>
          <mc:Fallback>
            <p:pic>
              <p:nvPicPr>
                <p:cNvPr id="1049" name="Ink 1048">
                  <a:extLst>
                    <a:ext uri="{FF2B5EF4-FFF2-40B4-BE49-F238E27FC236}">
                      <a16:creationId xmlns:a16="http://schemas.microsoft.com/office/drawing/2014/main" id="{EF24FDEE-87AF-5841-8926-503557CED304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122293" y="2577173"/>
                  <a:ext cx="6264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1050" name="Ink 1049">
                  <a:extLst>
                    <a:ext uri="{FF2B5EF4-FFF2-40B4-BE49-F238E27FC236}">
                      <a16:creationId xmlns:a16="http://schemas.microsoft.com/office/drawing/2014/main" id="{DF53F6DB-8C35-B245-93A7-74FFCAC9240E}"/>
                    </a:ext>
                  </a:extLst>
                </p14:cNvPr>
                <p14:cNvContentPartPr/>
                <p14:nvPr/>
              </p14:nvContentPartPr>
              <p14:xfrm>
                <a:off x="3100693" y="2650973"/>
                <a:ext cx="212040" cy="225720"/>
              </p14:xfrm>
            </p:contentPart>
          </mc:Choice>
          <mc:Fallback>
            <p:pic>
              <p:nvPicPr>
                <p:cNvPr id="1050" name="Ink 1049">
                  <a:extLst>
                    <a:ext uri="{FF2B5EF4-FFF2-40B4-BE49-F238E27FC236}">
                      <a16:creationId xmlns:a16="http://schemas.microsoft.com/office/drawing/2014/main" id="{DF53F6DB-8C35-B245-93A7-74FFCAC9240E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085213" y="2635493"/>
                  <a:ext cx="242640" cy="25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6" name="Group 1065">
            <a:extLst>
              <a:ext uri="{FF2B5EF4-FFF2-40B4-BE49-F238E27FC236}">
                <a16:creationId xmlns:a16="http://schemas.microsoft.com/office/drawing/2014/main" id="{4709F3F6-E098-C74A-99C8-592793A47743}"/>
              </a:ext>
            </a:extLst>
          </p:cNvPr>
          <p:cNvGrpSpPr/>
          <p:nvPr/>
        </p:nvGrpSpPr>
        <p:grpSpPr>
          <a:xfrm>
            <a:off x="2613973" y="3391853"/>
            <a:ext cx="7554960" cy="2863080"/>
            <a:chOff x="2613973" y="3391853"/>
            <a:chExt cx="7554960" cy="286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1052" name="Ink 1051">
                  <a:extLst>
                    <a:ext uri="{FF2B5EF4-FFF2-40B4-BE49-F238E27FC236}">
                      <a16:creationId xmlns:a16="http://schemas.microsoft.com/office/drawing/2014/main" id="{5EE294A9-9410-714F-9A15-56CEEDA0F98B}"/>
                    </a:ext>
                  </a:extLst>
                </p14:cNvPr>
                <p14:cNvContentPartPr/>
                <p14:nvPr/>
              </p14:nvContentPartPr>
              <p14:xfrm>
                <a:off x="2613973" y="3846893"/>
                <a:ext cx="1545480" cy="1889640"/>
              </p14:xfrm>
            </p:contentPart>
          </mc:Choice>
          <mc:Fallback>
            <p:pic>
              <p:nvPicPr>
                <p:cNvPr id="1052" name="Ink 1051">
                  <a:extLst>
                    <a:ext uri="{FF2B5EF4-FFF2-40B4-BE49-F238E27FC236}">
                      <a16:creationId xmlns:a16="http://schemas.microsoft.com/office/drawing/2014/main" id="{5EE294A9-9410-714F-9A15-56CEEDA0F98B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598493" y="3831413"/>
                  <a:ext cx="1576080" cy="19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1053" name="Ink 1052">
                  <a:extLst>
                    <a:ext uri="{FF2B5EF4-FFF2-40B4-BE49-F238E27FC236}">
                      <a16:creationId xmlns:a16="http://schemas.microsoft.com/office/drawing/2014/main" id="{172B75B1-1473-6147-AC24-EF7BBFC79FE3}"/>
                    </a:ext>
                  </a:extLst>
                </p14:cNvPr>
                <p14:cNvContentPartPr/>
                <p14:nvPr/>
              </p14:nvContentPartPr>
              <p14:xfrm>
                <a:off x="4042813" y="5598293"/>
                <a:ext cx="212040" cy="227880"/>
              </p14:xfrm>
            </p:contentPart>
          </mc:Choice>
          <mc:Fallback>
            <p:pic>
              <p:nvPicPr>
                <p:cNvPr id="1053" name="Ink 1052">
                  <a:extLst>
                    <a:ext uri="{FF2B5EF4-FFF2-40B4-BE49-F238E27FC236}">
                      <a16:creationId xmlns:a16="http://schemas.microsoft.com/office/drawing/2014/main" id="{172B75B1-1473-6147-AC24-EF7BBFC79FE3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027333" y="5582813"/>
                  <a:ext cx="24264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1055" name="Ink 1054">
                  <a:extLst>
                    <a:ext uri="{FF2B5EF4-FFF2-40B4-BE49-F238E27FC236}">
                      <a16:creationId xmlns:a16="http://schemas.microsoft.com/office/drawing/2014/main" id="{36BB0989-8BAB-7443-A34A-1964B64547CC}"/>
                    </a:ext>
                  </a:extLst>
                </p14:cNvPr>
                <p14:cNvContentPartPr/>
                <p14:nvPr/>
              </p14:nvContentPartPr>
              <p14:xfrm>
                <a:off x="4402453" y="4905293"/>
                <a:ext cx="2069280" cy="1349640"/>
              </p14:xfrm>
            </p:contentPart>
          </mc:Choice>
          <mc:Fallback>
            <p:pic>
              <p:nvPicPr>
                <p:cNvPr id="1055" name="Ink 1054">
                  <a:extLst>
                    <a:ext uri="{FF2B5EF4-FFF2-40B4-BE49-F238E27FC236}">
                      <a16:creationId xmlns:a16="http://schemas.microsoft.com/office/drawing/2014/main" id="{36BB0989-8BAB-7443-A34A-1964B64547CC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386973" y="4889813"/>
                  <a:ext cx="2099880" cy="138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1056" name="Ink 1055">
                  <a:extLst>
                    <a:ext uri="{FF2B5EF4-FFF2-40B4-BE49-F238E27FC236}">
                      <a16:creationId xmlns:a16="http://schemas.microsoft.com/office/drawing/2014/main" id="{232A2EA9-E0A8-6E48-AD90-C250B2277FAB}"/>
                    </a:ext>
                  </a:extLst>
                </p14:cNvPr>
                <p14:cNvContentPartPr/>
                <p14:nvPr/>
              </p14:nvContentPartPr>
              <p14:xfrm>
                <a:off x="4757053" y="5180333"/>
                <a:ext cx="58680" cy="370800"/>
              </p14:xfrm>
            </p:contentPart>
          </mc:Choice>
          <mc:Fallback>
            <p:pic>
              <p:nvPicPr>
                <p:cNvPr id="1056" name="Ink 1055">
                  <a:extLst>
                    <a:ext uri="{FF2B5EF4-FFF2-40B4-BE49-F238E27FC236}">
                      <a16:creationId xmlns:a16="http://schemas.microsoft.com/office/drawing/2014/main" id="{232A2EA9-E0A8-6E48-AD90-C250B2277FA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741573" y="5164853"/>
                  <a:ext cx="8928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1057" name="Ink 1056">
                  <a:extLst>
                    <a:ext uri="{FF2B5EF4-FFF2-40B4-BE49-F238E27FC236}">
                      <a16:creationId xmlns:a16="http://schemas.microsoft.com/office/drawing/2014/main" id="{96A65481-B451-9040-A343-4FD4DF17077A}"/>
                    </a:ext>
                  </a:extLst>
                </p14:cNvPr>
                <p14:cNvContentPartPr/>
                <p14:nvPr/>
              </p14:nvContentPartPr>
              <p14:xfrm>
                <a:off x="4762453" y="5164493"/>
                <a:ext cx="132480" cy="243360"/>
              </p14:xfrm>
            </p:contentPart>
          </mc:Choice>
          <mc:Fallback>
            <p:pic>
              <p:nvPicPr>
                <p:cNvPr id="1057" name="Ink 1056">
                  <a:extLst>
                    <a:ext uri="{FF2B5EF4-FFF2-40B4-BE49-F238E27FC236}">
                      <a16:creationId xmlns:a16="http://schemas.microsoft.com/office/drawing/2014/main" id="{96A65481-B451-9040-A343-4FD4DF17077A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747015" y="5149013"/>
                  <a:ext cx="162997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058" name="Ink 1057">
                  <a:extLst>
                    <a:ext uri="{FF2B5EF4-FFF2-40B4-BE49-F238E27FC236}">
                      <a16:creationId xmlns:a16="http://schemas.microsoft.com/office/drawing/2014/main" id="{2C5A4394-7679-8046-BB7D-D927249461A9}"/>
                    </a:ext>
                  </a:extLst>
                </p14:cNvPr>
                <p14:cNvContentPartPr/>
                <p14:nvPr/>
              </p14:nvContentPartPr>
              <p14:xfrm>
                <a:off x="4910413" y="5307413"/>
                <a:ext cx="196200" cy="254520"/>
              </p14:xfrm>
            </p:contentPart>
          </mc:Choice>
          <mc:Fallback>
            <p:pic>
              <p:nvPicPr>
                <p:cNvPr id="1058" name="Ink 1057">
                  <a:extLst>
                    <a:ext uri="{FF2B5EF4-FFF2-40B4-BE49-F238E27FC236}">
                      <a16:creationId xmlns:a16="http://schemas.microsoft.com/office/drawing/2014/main" id="{2C5A4394-7679-8046-BB7D-D927249461A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894933" y="5291933"/>
                  <a:ext cx="22680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059" name="Ink 1058">
                  <a:extLst>
                    <a:ext uri="{FF2B5EF4-FFF2-40B4-BE49-F238E27FC236}">
                      <a16:creationId xmlns:a16="http://schemas.microsoft.com/office/drawing/2014/main" id="{F7EFB0C2-AC3B-6F48-9EDB-3DB8736CE5FC}"/>
                    </a:ext>
                  </a:extLst>
                </p14:cNvPr>
                <p14:cNvContentPartPr/>
                <p14:nvPr/>
              </p14:nvContentPartPr>
              <p14:xfrm>
                <a:off x="5169613" y="5143253"/>
                <a:ext cx="111600" cy="397080"/>
              </p14:xfrm>
            </p:contentPart>
          </mc:Choice>
          <mc:Fallback>
            <p:pic>
              <p:nvPicPr>
                <p:cNvPr id="1059" name="Ink 1058">
                  <a:extLst>
                    <a:ext uri="{FF2B5EF4-FFF2-40B4-BE49-F238E27FC236}">
                      <a16:creationId xmlns:a16="http://schemas.microsoft.com/office/drawing/2014/main" id="{F7EFB0C2-AC3B-6F48-9EDB-3DB8736CE5FC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154133" y="5127773"/>
                  <a:ext cx="142200" cy="42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060" name="Ink 1059">
                  <a:extLst>
                    <a:ext uri="{FF2B5EF4-FFF2-40B4-BE49-F238E27FC236}">
                      <a16:creationId xmlns:a16="http://schemas.microsoft.com/office/drawing/2014/main" id="{69EE1B0D-6884-B640-8D60-BF3E5B35F41A}"/>
                    </a:ext>
                  </a:extLst>
                </p14:cNvPr>
                <p14:cNvContentPartPr/>
                <p14:nvPr/>
              </p14:nvContentPartPr>
              <p14:xfrm>
                <a:off x="5407933" y="5291573"/>
                <a:ext cx="116640" cy="290880"/>
              </p14:xfrm>
            </p:contentPart>
          </mc:Choice>
          <mc:Fallback>
            <p:pic>
              <p:nvPicPr>
                <p:cNvPr id="1060" name="Ink 1059">
                  <a:extLst>
                    <a:ext uri="{FF2B5EF4-FFF2-40B4-BE49-F238E27FC236}">
                      <a16:creationId xmlns:a16="http://schemas.microsoft.com/office/drawing/2014/main" id="{69EE1B0D-6884-B640-8D60-BF3E5B35F41A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392501" y="5276093"/>
                  <a:ext cx="147146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061" name="Ink 1060">
                  <a:extLst>
                    <a:ext uri="{FF2B5EF4-FFF2-40B4-BE49-F238E27FC236}">
                      <a16:creationId xmlns:a16="http://schemas.microsoft.com/office/drawing/2014/main" id="{995C5AB0-671B-7F44-8121-56B80E7554E0}"/>
                    </a:ext>
                  </a:extLst>
                </p14:cNvPr>
                <p14:cNvContentPartPr/>
                <p14:nvPr/>
              </p14:nvContentPartPr>
              <p14:xfrm>
                <a:off x="5587933" y="5317853"/>
                <a:ext cx="127440" cy="227160"/>
              </p14:xfrm>
            </p:contentPart>
          </mc:Choice>
          <mc:Fallback>
            <p:pic>
              <p:nvPicPr>
                <p:cNvPr id="1061" name="Ink 1060">
                  <a:extLst>
                    <a:ext uri="{FF2B5EF4-FFF2-40B4-BE49-F238E27FC236}">
                      <a16:creationId xmlns:a16="http://schemas.microsoft.com/office/drawing/2014/main" id="{995C5AB0-671B-7F44-8121-56B80E7554E0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572453" y="5302373"/>
                  <a:ext cx="15804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062" name="Ink 1061">
                  <a:extLst>
                    <a:ext uri="{FF2B5EF4-FFF2-40B4-BE49-F238E27FC236}">
                      <a16:creationId xmlns:a16="http://schemas.microsoft.com/office/drawing/2014/main" id="{0C2EBC11-FC3D-DA4A-B3FF-95817DE3249E}"/>
                    </a:ext>
                  </a:extLst>
                </p14:cNvPr>
                <p14:cNvContentPartPr/>
                <p14:nvPr/>
              </p14:nvContentPartPr>
              <p14:xfrm>
                <a:off x="5725453" y="5154053"/>
                <a:ext cx="227160" cy="385920"/>
              </p14:xfrm>
            </p:contentPart>
          </mc:Choice>
          <mc:Fallback>
            <p:pic>
              <p:nvPicPr>
                <p:cNvPr id="1062" name="Ink 1061">
                  <a:extLst>
                    <a:ext uri="{FF2B5EF4-FFF2-40B4-BE49-F238E27FC236}">
                      <a16:creationId xmlns:a16="http://schemas.microsoft.com/office/drawing/2014/main" id="{0C2EBC11-FC3D-DA4A-B3FF-95817DE3249E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709997" y="5138573"/>
                  <a:ext cx="257712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064" name="Ink 1063">
                  <a:extLst>
                    <a:ext uri="{FF2B5EF4-FFF2-40B4-BE49-F238E27FC236}">
                      <a16:creationId xmlns:a16="http://schemas.microsoft.com/office/drawing/2014/main" id="{E4185EE8-6C2B-C040-B93F-9202B0E3C571}"/>
                    </a:ext>
                  </a:extLst>
                </p14:cNvPr>
                <p14:cNvContentPartPr/>
                <p14:nvPr/>
              </p14:nvContentPartPr>
              <p14:xfrm>
                <a:off x="6505573" y="3391853"/>
                <a:ext cx="3353040" cy="2503440"/>
              </p14:xfrm>
            </p:contentPart>
          </mc:Choice>
          <mc:Fallback>
            <p:pic>
              <p:nvPicPr>
                <p:cNvPr id="1064" name="Ink 1063">
                  <a:extLst>
                    <a:ext uri="{FF2B5EF4-FFF2-40B4-BE49-F238E27FC236}">
                      <a16:creationId xmlns:a16="http://schemas.microsoft.com/office/drawing/2014/main" id="{E4185EE8-6C2B-C040-B93F-9202B0E3C571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490093" y="3376373"/>
                  <a:ext cx="3383640" cy="253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065" name="Ink 1064">
                  <a:extLst>
                    <a:ext uri="{FF2B5EF4-FFF2-40B4-BE49-F238E27FC236}">
                      <a16:creationId xmlns:a16="http://schemas.microsoft.com/office/drawing/2014/main" id="{5FA1D5F9-5AE1-D14D-AA51-D6FFA04150BB}"/>
                    </a:ext>
                  </a:extLst>
                </p14:cNvPr>
                <p14:cNvContentPartPr/>
                <p14:nvPr/>
              </p14:nvContentPartPr>
              <p14:xfrm>
                <a:off x="9799933" y="3391853"/>
                <a:ext cx="369000" cy="275400"/>
              </p14:xfrm>
            </p:contentPart>
          </mc:Choice>
          <mc:Fallback>
            <p:pic>
              <p:nvPicPr>
                <p:cNvPr id="1065" name="Ink 1064">
                  <a:extLst>
                    <a:ext uri="{FF2B5EF4-FFF2-40B4-BE49-F238E27FC236}">
                      <a16:creationId xmlns:a16="http://schemas.microsoft.com/office/drawing/2014/main" id="{5FA1D5F9-5AE1-D14D-AA51-D6FFA04150BB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9784453" y="3376393"/>
                  <a:ext cx="399600" cy="30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3" name="Group 1082">
            <a:extLst>
              <a:ext uri="{FF2B5EF4-FFF2-40B4-BE49-F238E27FC236}">
                <a16:creationId xmlns:a16="http://schemas.microsoft.com/office/drawing/2014/main" id="{6E001257-BEB5-AC48-A022-A52A41A77C05}"/>
              </a:ext>
            </a:extLst>
          </p:cNvPr>
          <p:cNvGrpSpPr/>
          <p:nvPr/>
        </p:nvGrpSpPr>
        <p:grpSpPr>
          <a:xfrm>
            <a:off x="9635773" y="2191253"/>
            <a:ext cx="2467080" cy="1184760"/>
            <a:chOff x="9635773" y="2191253"/>
            <a:chExt cx="2467080" cy="118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067" name="Ink 1066">
                  <a:extLst>
                    <a:ext uri="{FF2B5EF4-FFF2-40B4-BE49-F238E27FC236}">
                      <a16:creationId xmlns:a16="http://schemas.microsoft.com/office/drawing/2014/main" id="{4BC59D3D-8DC6-5948-A70C-4A63EBDCE820}"/>
                    </a:ext>
                  </a:extLst>
                </p14:cNvPr>
                <p14:cNvContentPartPr/>
                <p14:nvPr/>
              </p14:nvContentPartPr>
              <p14:xfrm>
                <a:off x="9635773" y="2846813"/>
                <a:ext cx="21600" cy="450000"/>
              </p14:xfrm>
            </p:contentPart>
          </mc:Choice>
          <mc:Fallback>
            <p:pic>
              <p:nvPicPr>
                <p:cNvPr id="1067" name="Ink 1066">
                  <a:extLst>
                    <a:ext uri="{FF2B5EF4-FFF2-40B4-BE49-F238E27FC236}">
                      <a16:creationId xmlns:a16="http://schemas.microsoft.com/office/drawing/2014/main" id="{4BC59D3D-8DC6-5948-A70C-4A63EBDCE820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9620293" y="2831345"/>
                  <a:ext cx="52200" cy="4805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068" name="Ink 1067">
                  <a:extLst>
                    <a:ext uri="{FF2B5EF4-FFF2-40B4-BE49-F238E27FC236}">
                      <a16:creationId xmlns:a16="http://schemas.microsoft.com/office/drawing/2014/main" id="{3EC49AC2-6AB6-5C48-8115-F7D393E97E81}"/>
                    </a:ext>
                  </a:extLst>
                </p14:cNvPr>
                <p14:cNvContentPartPr/>
                <p14:nvPr/>
              </p14:nvContentPartPr>
              <p14:xfrm>
                <a:off x="9662413" y="2730173"/>
                <a:ext cx="873360" cy="645840"/>
              </p14:xfrm>
            </p:contentPart>
          </mc:Choice>
          <mc:Fallback>
            <p:pic>
              <p:nvPicPr>
                <p:cNvPr id="1068" name="Ink 1067">
                  <a:extLst>
                    <a:ext uri="{FF2B5EF4-FFF2-40B4-BE49-F238E27FC236}">
                      <a16:creationId xmlns:a16="http://schemas.microsoft.com/office/drawing/2014/main" id="{3EC49AC2-6AB6-5C48-8115-F7D393E97E81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9646939" y="2714693"/>
                  <a:ext cx="903947" cy="67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069" name="Ink 1068">
                  <a:extLst>
                    <a:ext uri="{FF2B5EF4-FFF2-40B4-BE49-F238E27FC236}">
                      <a16:creationId xmlns:a16="http://schemas.microsoft.com/office/drawing/2014/main" id="{ED0536D8-49EB-3E4F-BCBF-B6909BFD6FB4}"/>
                    </a:ext>
                  </a:extLst>
                </p14:cNvPr>
                <p14:cNvContentPartPr/>
                <p14:nvPr/>
              </p14:nvContentPartPr>
              <p14:xfrm>
                <a:off x="9694093" y="3307253"/>
                <a:ext cx="751680" cy="53280"/>
              </p14:xfrm>
            </p:contentPart>
          </mc:Choice>
          <mc:Fallback>
            <p:pic>
              <p:nvPicPr>
                <p:cNvPr id="1069" name="Ink 1068">
                  <a:extLst>
                    <a:ext uri="{FF2B5EF4-FFF2-40B4-BE49-F238E27FC236}">
                      <a16:creationId xmlns:a16="http://schemas.microsoft.com/office/drawing/2014/main" id="{ED0536D8-49EB-3E4F-BCBF-B6909BFD6FB4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9678613" y="3291773"/>
                  <a:ext cx="7822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077" name="Ink 1076">
                  <a:extLst>
                    <a:ext uri="{FF2B5EF4-FFF2-40B4-BE49-F238E27FC236}">
                      <a16:creationId xmlns:a16="http://schemas.microsoft.com/office/drawing/2014/main" id="{46425655-9753-4B4B-BC1B-8A7C0A1A1327}"/>
                    </a:ext>
                  </a:extLst>
                </p14:cNvPr>
                <p14:cNvContentPartPr/>
                <p14:nvPr/>
              </p14:nvContentPartPr>
              <p14:xfrm>
                <a:off x="10980733" y="2191253"/>
                <a:ext cx="21600" cy="360360"/>
              </p14:xfrm>
            </p:contentPart>
          </mc:Choice>
          <mc:Fallback>
            <p:pic>
              <p:nvPicPr>
                <p:cNvPr id="1077" name="Ink 1076">
                  <a:extLst>
                    <a:ext uri="{FF2B5EF4-FFF2-40B4-BE49-F238E27FC236}">
                      <a16:creationId xmlns:a16="http://schemas.microsoft.com/office/drawing/2014/main" id="{46425655-9753-4B4B-BC1B-8A7C0A1A1327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0965253" y="2175773"/>
                  <a:ext cx="5220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078" name="Ink 1077">
                  <a:extLst>
                    <a:ext uri="{FF2B5EF4-FFF2-40B4-BE49-F238E27FC236}">
                      <a16:creationId xmlns:a16="http://schemas.microsoft.com/office/drawing/2014/main" id="{45FC8EF9-2B1D-5C4F-9D56-9AF6A1CE4D69}"/>
                    </a:ext>
                  </a:extLst>
                </p14:cNvPr>
                <p14:cNvContentPartPr/>
                <p14:nvPr/>
              </p14:nvContentPartPr>
              <p14:xfrm>
                <a:off x="10954093" y="2265413"/>
                <a:ext cx="153720" cy="349200"/>
              </p14:xfrm>
            </p:contentPart>
          </mc:Choice>
          <mc:Fallback>
            <p:pic>
              <p:nvPicPr>
                <p:cNvPr id="1078" name="Ink 1077">
                  <a:extLst>
                    <a:ext uri="{FF2B5EF4-FFF2-40B4-BE49-F238E27FC236}">
                      <a16:creationId xmlns:a16="http://schemas.microsoft.com/office/drawing/2014/main" id="{45FC8EF9-2B1D-5C4F-9D56-9AF6A1CE4D69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0938613" y="2249933"/>
                  <a:ext cx="18432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079" name="Ink 1078">
                  <a:extLst>
                    <a:ext uri="{FF2B5EF4-FFF2-40B4-BE49-F238E27FC236}">
                      <a16:creationId xmlns:a16="http://schemas.microsoft.com/office/drawing/2014/main" id="{C54F226B-1496-E94F-AE0A-CF7393A8FAE4}"/>
                    </a:ext>
                  </a:extLst>
                </p14:cNvPr>
                <p14:cNvContentPartPr/>
                <p14:nvPr/>
              </p14:nvContentPartPr>
              <p14:xfrm>
                <a:off x="11187013" y="2260733"/>
                <a:ext cx="110880" cy="269640"/>
              </p14:xfrm>
            </p:contentPart>
          </mc:Choice>
          <mc:Fallback>
            <p:pic>
              <p:nvPicPr>
                <p:cNvPr id="1079" name="Ink 1078">
                  <a:extLst>
                    <a:ext uri="{FF2B5EF4-FFF2-40B4-BE49-F238E27FC236}">
                      <a16:creationId xmlns:a16="http://schemas.microsoft.com/office/drawing/2014/main" id="{C54F226B-1496-E94F-AE0A-CF7393A8FAE4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1171533" y="2245253"/>
                  <a:ext cx="14148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080" name="Ink 1079">
                  <a:extLst>
                    <a:ext uri="{FF2B5EF4-FFF2-40B4-BE49-F238E27FC236}">
                      <a16:creationId xmlns:a16="http://schemas.microsoft.com/office/drawing/2014/main" id="{190ABF1C-6F75-B441-AE4E-2B68F88A7D31}"/>
                    </a:ext>
                  </a:extLst>
                </p14:cNvPr>
                <p14:cNvContentPartPr/>
                <p14:nvPr/>
              </p14:nvContentPartPr>
              <p14:xfrm>
                <a:off x="11345773" y="2302133"/>
                <a:ext cx="339120" cy="212040"/>
              </p14:xfrm>
            </p:contentPart>
          </mc:Choice>
          <mc:Fallback>
            <p:pic>
              <p:nvPicPr>
                <p:cNvPr id="1080" name="Ink 1079">
                  <a:extLst>
                    <a:ext uri="{FF2B5EF4-FFF2-40B4-BE49-F238E27FC236}">
                      <a16:creationId xmlns:a16="http://schemas.microsoft.com/office/drawing/2014/main" id="{190ABF1C-6F75-B441-AE4E-2B68F88A7D31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1330277" y="2286653"/>
                  <a:ext cx="369753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081" name="Ink 1080">
                  <a:extLst>
                    <a:ext uri="{FF2B5EF4-FFF2-40B4-BE49-F238E27FC236}">
                      <a16:creationId xmlns:a16="http://schemas.microsoft.com/office/drawing/2014/main" id="{29DE5F0D-8D8C-1248-9D8C-1636BFD32BAC}"/>
                    </a:ext>
                  </a:extLst>
                </p14:cNvPr>
                <p14:cNvContentPartPr/>
                <p14:nvPr/>
              </p14:nvContentPartPr>
              <p14:xfrm>
                <a:off x="11727013" y="2239493"/>
                <a:ext cx="174960" cy="314280"/>
              </p14:xfrm>
            </p:contentPart>
          </mc:Choice>
          <mc:Fallback>
            <p:pic>
              <p:nvPicPr>
                <p:cNvPr id="1081" name="Ink 1080">
                  <a:extLst>
                    <a:ext uri="{FF2B5EF4-FFF2-40B4-BE49-F238E27FC236}">
                      <a16:creationId xmlns:a16="http://schemas.microsoft.com/office/drawing/2014/main" id="{29DE5F0D-8D8C-1248-9D8C-1636BFD32BAC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1711533" y="2224013"/>
                  <a:ext cx="20556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082" name="Ink 1081">
                  <a:extLst>
                    <a:ext uri="{FF2B5EF4-FFF2-40B4-BE49-F238E27FC236}">
                      <a16:creationId xmlns:a16="http://schemas.microsoft.com/office/drawing/2014/main" id="{3FEEBC8F-8522-8C47-8EF6-24050BE02FB7}"/>
                    </a:ext>
                  </a:extLst>
                </p14:cNvPr>
                <p14:cNvContentPartPr/>
                <p14:nvPr/>
              </p14:nvContentPartPr>
              <p14:xfrm>
                <a:off x="11853733" y="2191253"/>
                <a:ext cx="249120" cy="243720"/>
              </p14:xfrm>
            </p:contentPart>
          </mc:Choice>
          <mc:Fallback>
            <p:pic>
              <p:nvPicPr>
                <p:cNvPr id="1082" name="Ink 1081">
                  <a:extLst>
                    <a:ext uri="{FF2B5EF4-FFF2-40B4-BE49-F238E27FC236}">
                      <a16:creationId xmlns:a16="http://schemas.microsoft.com/office/drawing/2014/main" id="{3FEEBC8F-8522-8C47-8EF6-24050BE02FB7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1838253" y="2175773"/>
                  <a:ext cx="279720" cy="27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8" name="Group 1087">
            <a:extLst>
              <a:ext uri="{FF2B5EF4-FFF2-40B4-BE49-F238E27FC236}">
                <a16:creationId xmlns:a16="http://schemas.microsoft.com/office/drawing/2014/main" id="{8DE348A2-F3DE-904F-910A-EF7E19EAE02B}"/>
              </a:ext>
            </a:extLst>
          </p:cNvPr>
          <p:cNvGrpSpPr/>
          <p:nvPr/>
        </p:nvGrpSpPr>
        <p:grpSpPr>
          <a:xfrm>
            <a:off x="9895333" y="1608413"/>
            <a:ext cx="756720" cy="889560"/>
            <a:chOff x="9895333" y="1608413"/>
            <a:chExt cx="756720" cy="88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084" name="Ink 1083">
                  <a:extLst>
                    <a:ext uri="{FF2B5EF4-FFF2-40B4-BE49-F238E27FC236}">
                      <a16:creationId xmlns:a16="http://schemas.microsoft.com/office/drawing/2014/main" id="{E0BD5106-8449-F843-A569-734B374D4BBD}"/>
                    </a:ext>
                  </a:extLst>
                </p14:cNvPr>
                <p14:cNvContentPartPr/>
                <p14:nvPr/>
              </p14:nvContentPartPr>
              <p14:xfrm>
                <a:off x="9895333" y="1666733"/>
                <a:ext cx="534960" cy="831240"/>
              </p14:xfrm>
            </p:contentPart>
          </mc:Choice>
          <mc:Fallback>
            <p:pic>
              <p:nvPicPr>
                <p:cNvPr id="1084" name="Ink 1083">
                  <a:extLst>
                    <a:ext uri="{FF2B5EF4-FFF2-40B4-BE49-F238E27FC236}">
                      <a16:creationId xmlns:a16="http://schemas.microsoft.com/office/drawing/2014/main" id="{E0BD5106-8449-F843-A569-734B374D4BBD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9879853" y="1651253"/>
                  <a:ext cx="565560" cy="86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085" name="Ink 1084">
                  <a:extLst>
                    <a:ext uri="{FF2B5EF4-FFF2-40B4-BE49-F238E27FC236}">
                      <a16:creationId xmlns:a16="http://schemas.microsoft.com/office/drawing/2014/main" id="{6879CCFA-AF5C-8447-AAE1-9ADECD63BFBE}"/>
                    </a:ext>
                  </a:extLst>
                </p14:cNvPr>
                <p14:cNvContentPartPr/>
                <p14:nvPr/>
              </p14:nvContentPartPr>
              <p14:xfrm>
                <a:off x="10429573" y="1915493"/>
                <a:ext cx="111600" cy="111600"/>
              </p14:xfrm>
            </p:contentPart>
          </mc:Choice>
          <mc:Fallback>
            <p:pic>
              <p:nvPicPr>
                <p:cNvPr id="1085" name="Ink 1084">
                  <a:extLst>
                    <a:ext uri="{FF2B5EF4-FFF2-40B4-BE49-F238E27FC236}">
                      <a16:creationId xmlns:a16="http://schemas.microsoft.com/office/drawing/2014/main" id="{6879CCFA-AF5C-8447-AAE1-9ADECD63BFBE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0414093" y="1900013"/>
                  <a:ext cx="1422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086" name="Ink 1085">
                  <a:extLst>
                    <a:ext uri="{FF2B5EF4-FFF2-40B4-BE49-F238E27FC236}">
                      <a16:creationId xmlns:a16="http://schemas.microsoft.com/office/drawing/2014/main" id="{E2F80DA5-0245-4C43-8340-5D14FC52EE79}"/>
                    </a:ext>
                  </a:extLst>
                </p14:cNvPr>
                <p14:cNvContentPartPr/>
                <p14:nvPr/>
              </p14:nvContentPartPr>
              <p14:xfrm>
                <a:off x="10498333" y="1608413"/>
                <a:ext cx="153720" cy="693720"/>
              </p14:xfrm>
            </p:contentPart>
          </mc:Choice>
          <mc:Fallback>
            <p:pic>
              <p:nvPicPr>
                <p:cNvPr id="1086" name="Ink 1085">
                  <a:extLst>
                    <a:ext uri="{FF2B5EF4-FFF2-40B4-BE49-F238E27FC236}">
                      <a16:creationId xmlns:a16="http://schemas.microsoft.com/office/drawing/2014/main" id="{E2F80DA5-0245-4C43-8340-5D14FC52EE79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0482853" y="1592925"/>
                  <a:ext cx="184320" cy="7243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087" name="Ink 1086">
                  <a:extLst>
                    <a:ext uri="{FF2B5EF4-FFF2-40B4-BE49-F238E27FC236}">
                      <a16:creationId xmlns:a16="http://schemas.microsoft.com/office/drawing/2014/main" id="{E1D47859-3DDD-ED49-A131-8F12334A9012}"/>
                    </a:ext>
                  </a:extLst>
                </p14:cNvPr>
                <p14:cNvContentPartPr/>
                <p14:nvPr/>
              </p14:nvContentPartPr>
              <p14:xfrm>
                <a:off x="10477453" y="1910093"/>
                <a:ext cx="63720" cy="433800"/>
              </p14:xfrm>
            </p:contentPart>
          </mc:Choice>
          <mc:Fallback>
            <p:pic>
              <p:nvPicPr>
                <p:cNvPr id="1087" name="Ink 1086">
                  <a:extLst>
                    <a:ext uri="{FF2B5EF4-FFF2-40B4-BE49-F238E27FC236}">
                      <a16:creationId xmlns:a16="http://schemas.microsoft.com/office/drawing/2014/main" id="{E1D47859-3DDD-ED49-A131-8F12334A9012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0462060" y="1894600"/>
                  <a:ext cx="94148" cy="464425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1089" name="Ink 1088">
                <a:extLst>
                  <a:ext uri="{FF2B5EF4-FFF2-40B4-BE49-F238E27FC236}">
                    <a16:creationId xmlns:a16="http://schemas.microsoft.com/office/drawing/2014/main" id="{2E03B1C9-3E49-A945-962E-E6AC022F040C}"/>
                  </a:ext>
                </a:extLst>
              </p14:cNvPr>
              <p14:cNvContentPartPr/>
              <p14:nvPr/>
            </p14:nvContentPartPr>
            <p14:xfrm>
              <a:off x="9651973" y="2682653"/>
              <a:ext cx="931680" cy="682920"/>
            </p14:xfrm>
          </p:contentPart>
        </mc:Choice>
        <mc:Fallback>
          <p:pic>
            <p:nvPicPr>
              <p:cNvPr id="1089" name="Ink 1088">
                <a:extLst>
                  <a:ext uri="{FF2B5EF4-FFF2-40B4-BE49-F238E27FC236}">
                    <a16:creationId xmlns:a16="http://schemas.microsoft.com/office/drawing/2014/main" id="{2E03B1C9-3E49-A945-962E-E6AC022F040C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9636493" y="2667173"/>
                <a:ext cx="962280" cy="71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1090" name="Ink 1089">
                <a:extLst>
                  <a:ext uri="{FF2B5EF4-FFF2-40B4-BE49-F238E27FC236}">
                    <a16:creationId xmlns:a16="http://schemas.microsoft.com/office/drawing/2014/main" id="{917769FC-094A-4E46-B65C-C4E159754940}"/>
                  </a:ext>
                </a:extLst>
              </p14:cNvPr>
              <p14:cNvContentPartPr/>
              <p14:nvPr/>
            </p14:nvContentPartPr>
            <p14:xfrm>
              <a:off x="9582853" y="1264613"/>
              <a:ext cx="1000440" cy="2090520"/>
            </p14:xfrm>
          </p:contentPart>
        </mc:Choice>
        <mc:Fallback>
          <p:pic>
            <p:nvPicPr>
              <p:cNvPr id="1090" name="Ink 1089">
                <a:extLst>
                  <a:ext uri="{FF2B5EF4-FFF2-40B4-BE49-F238E27FC236}">
                    <a16:creationId xmlns:a16="http://schemas.microsoft.com/office/drawing/2014/main" id="{917769FC-094A-4E46-B65C-C4E159754940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9567373" y="1249133"/>
                <a:ext cx="1031040" cy="212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98" name="Group 1097">
            <a:extLst>
              <a:ext uri="{FF2B5EF4-FFF2-40B4-BE49-F238E27FC236}">
                <a16:creationId xmlns:a16="http://schemas.microsoft.com/office/drawing/2014/main" id="{12DFDCA5-6B5D-264D-A121-CAC9985CCCFC}"/>
              </a:ext>
            </a:extLst>
          </p:cNvPr>
          <p:cNvGrpSpPr/>
          <p:nvPr/>
        </p:nvGrpSpPr>
        <p:grpSpPr>
          <a:xfrm>
            <a:off x="8466493" y="2772653"/>
            <a:ext cx="1392120" cy="415800"/>
            <a:chOff x="8466493" y="2772653"/>
            <a:chExt cx="1392120" cy="41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091" name="Ink 1090">
                  <a:extLst>
                    <a:ext uri="{FF2B5EF4-FFF2-40B4-BE49-F238E27FC236}">
                      <a16:creationId xmlns:a16="http://schemas.microsoft.com/office/drawing/2014/main" id="{370A1607-FF8F-324D-9037-2D21030A7A72}"/>
                    </a:ext>
                  </a:extLst>
                </p14:cNvPr>
                <p14:cNvContentPartPr/>
                <p14:nvPr/>
              </p14:nvContentPartPr>
              <p14:xfrm>
                <a:off x="8990293" y="2772653"/>
                <a:ext cx="868320" cy="296640"/>
              </p14:xfrm>
            </p:contentPart>
          </mc:Choice>
          <mc:Fallback>
            <p:pic>
              <p:nvPicPr>
                <p:cNvPr id="1091" name="Ink 1090">
                  <a:extLst>
                    <a:ext uri="{FF2B5EF4-FFF2-40B4-BE49-F238E27FC236}">
                      <a16:creationId xmlns:a16="http://schemas.microsoft.com/office/drawing/2014/main" id="{370A1607-FF8F-324D-9037-2D21030A7A72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974807" y="2757173"/>
                  <a:ext cx="898933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092" name="Ink 1091">
                  <a:extLst>
                    <a:ext uri="{FF2B5EF4-FFF2-40B4-BE49-F238E27FC236}">
                      <a16:creationId xmlns:a16="http://schemas.microsoft.com/office/drawing/2014/main" id="{4E983C25-5487-D64E-B394-BF0FB5389184}"/>
                    </a:ext>
                  </a:extLst>
                </p14:cNvPr>
                <p14:cNvContentPartPr/>
                <p14:nvPr/>
              </p14:nvContentPartPr>
              <p14:xfrm>
                <a:off x="8982013" y="2901893"/>
                <a:ext cx="66960" cy="103680"/>
              </p14:xfrm>
            </p:contentPart>
          </mc:Choice>
          <mc:Fallback>
            <p:pic>
              <p:nvPicPr>
                <p:cNvPr id="1092" name="Ink 1091">
                  <a:extLst>
                    <a:ext uri="{FF2B5EF4-FFF2-40B4-BE49-F238E27FC236}">
                      <a16:creationId xmlns:a16="http://schemas.microsoft.com/office/drawing/2014/main" id="{4E983C25-5487-D64E-B394-BF0FB5389184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966449" y="2886413"/>
                  <a:ext cx="97725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093" name="Ink 1092">
                  <a:extLst>
                    <a:ext uri="{FF2B5EF4-FFF2-40B4-BE49-F238E27FC236}">
                      <a16:creationId xmlns:a16="http://schemas.microsoft.com/office/drawing/2014/main" id="{CA66145F-3E9A-1A4D-914F-284C483BCBBF}"/>
                    </a:ext>
                  </a:extLst>
                </p14:cNvPr>
                <p14:cNvContentPartPr/>
                <p14:nvPr/>
              </p14:nvContentPartPr>
              <p14:xfrm>
                <a:off x="8466493" y="2815133"/>
                <a:ext cx="111600" cy="370800"/>
              </p14:xfrm>
            </p:contentPart>
          </mc:Choice>
          <mc:Fallback>
            <p:pic>
              <p:nvPicPr>
                <p:cNvPr id="1093" name="Ink 1092">
                  <a:extLst>
                    <a:ext uri="{FF2B5EF4-FFF2-40B4-BE49-F238E27FC236}">
                      <a16:creationId xmlns:a16="http://schemas.microsoft.com/office/drawing/2014/main" id="{CA66145F-3E9A-1A4D-914F-284C483BCBBF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8451013" y="2799653"/>
                  <a:ext cx="14220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094" name="Ink 1093">
                  <a:extLst>
                    <a:ext uri="{FF2B5EF4-FFF2-40B4-BE49-F238E27FC236}">
                      <a16:creationId xmlns:a16="http://schemas.microsoft.com/office/drawing/2014/main" id="{C580FDC1-B337-6346-90BE-0A61F7E16546}"/>
                    </a:ext>
                  </a:extLst>
                </p14:cNvPr>
                <p14:cNvContentPartPr/>
                <p14:nvPr/>
              </p14:nvContentPartPr>
              <p14:xfrm>
                <a:off x="8498173" y="2794253"/>
                <a:ext cx="106200" cy="200880"/>
              </p14:xfrm>
            </p:contentPart>
          </mc:Choice>
          <mc:Fallback>
            <p:pic>
              <p:nvPicPr>
                <p:cNvPr id="1094" name="Ink 1093">
                  <a:extLst>
                    <a:ext uri="{FF2B5EF4-FFF2-40B4-BE49-F238E27FC236}">
                      <a16:creationId xmlns:a16="http://schemas.microsoft.com/office/drawing/2014/main" id="{C580FDC1-B337-6346-90BE-0A61F7E16546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8482693" y="2778773"/>
                  <a:ext cx="13680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095" name="Ink 1094">
                  <a:extLst>
                    <a:ext uri="{FF2B5EF4-FFF2-40B4-BE49-F238E27FC236}">
                      <a16:creationId xmlns:a16="http://schemas.microsoft.com/office/drawing/2014/main" id="{4D97DE35-FFC2-0948-A180-E829FB0E60F5}"/>
                    </a:ext>
                  </a:extLst>
                </p14:cNvPr>
                <p14:cNvContentPartPr/>
                <p14:nvPr/>
              </p14:nvContentPartPr>
              <p14:xfrm>
                <a:off x="8614813" y="2978933"/>
                <a:ext cx="127440" cy="179640"/>
              </p14:xfrm>
            </p:contentPart>
          </mc:Choice>
          <mc:Fallback>
            <p:pic>
              <p:nvPicPr>
                <p:cNvPr id="1095" name="Ink 1094">
                  <a:extLst>
                    <a:ext uri="{FF2B5EF4-FFF2-40B4-BE49-F238E27FC236}">
                      <a16:creationId xmlns:a16="http://schemas.microsoft.com/office/drawing/2014/main" id="{4D97DE35-FFC2-0948-A180-E829FB0E60F5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599333" y="2963453"/>
                  <a:ext cx="15804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096" name="Ink 1095">
                  <a:extLst>
                    <a:ext uri="{FF2B5EF4-FFF2-40B4-BE49-F238E27FC236}">
                      <a16:creationId xmlns:a16="http://schemas.microsoft.com/office/drawing/2014/main" id="{609F7BF1-8015-5E4B-A400-32A7DB9FD346}"/>
                    </a:ext>
                  </a:extLst>
                </p14:cNvPr>
                <p14:cNvContentPartPr/>
                <p14:nvPr/>
              </p14:nvContentPartPr>
              <p14:xfrm>
                <a:off x="8715253" y="2968493"/>
                <a:ext cx="84960" cy="190800"/>
              </p14:xfrm>
            </p:contentPart>
          </mc:Choice>
          <mc:Fallback>
            <p:pic>
              <p:nvPicPr>
                <p:cNvPr id="1096" name="Ink 1095">
                  <a:extLst>
                    <a:ext uri="{FF2B5EF4-FFF2-40B4-BE49-F238E27FC236}">
                      <a16:creationId xmlns:a16="http://schemas.microsoft.com/office/drawing/2014/main" id="{609F7BF1-8015-5E4B-A400-32A7DB9FD346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8699838" y="2953042"/>
                  <a:ext cx="115431" cy="2213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097" name="Ink 1096">
                  <a:extLst>
                    <a:ext uri="{FF2B5EF4-FFF2-40B4-BE49-F238E27FC236}">
                      <a16:creationId xmlns:a16="http://schemas.microsoft.com/office/drawing/2014/main" id="{488F5D56-E0DA-5241-8493-E3F7009AC06E}"/>
                    </a:ext>
                  </a:extLst>
                </p14:cNvPr>
                <p14:cNvContentPartPr/>
                <p14:nvPr/>
              </p14:nvContentPartPr>
              <p14:xfrm>
                <a:off x="8799853" y="2978933"/>
                <a:ext cx="238320" cy="209520"/>
              </p14:xfrm>
            </p:contentPart>
          </mc:Choice>
          <mc:Fallback>
            <p:pic>
              <p:nvPicPr>
                <p:cNvPr id="1097" name="Ink 1096">
                  <a:extLst>
                    <a:ext uri="{FF2B5EF4-FFF2-40B4-BE49-F238E27FC236}">
                      <a16:creationId xmlns:a16="http://schemas.microsoft.com/office/drawing/2014/main" id="{488F5D56-E0DA-5241-8493-E3F7009AC06E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8784373" y="2963453"/>
                  <a:ext cx="268920" cy="24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1" name="Group 1100">
            <a:extLst>
              <a:ext uri="{FF2B5EF4-FFF2-40B4-BE49-F238E27FC236}">
                <a16:creationId xmlns:a16="http://schemas.microsoft.com/office/drawing/2014/main" id="{4DBE7E7E-D965-7342-93A9-D5C0B7C7FC74}"/>
              </a:ext>
            </a:extLst>
          </p:cNvPr>
          <p:cNvGrpSpPr/>
          <p:nvPr/>
        </p:nvGrpSpPr>
        <p:grpSpPr>
          <a:xfrm>
            <a:off x="10747093" y="2222213"/>
            <a:ext cx="291600" cy="275760"/>
            <a:chOff x="10747093" y="2222213"/>
            <a:chExt cx="291600" cy="27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099" name="Ink 1098">
                  <a:extLst>
                    <a:ext uri="{FF2B5EF4-FFF2-40B4-BE49-F238E27FC236}">
                      <a16:creationId xmlns:a16="http://schemas.microsoft.com/office/drawing/2014/main" id="{E77441CB-598A-C648-BFF3-DD09D125BF61}"/>
                    </a:ext>
                  </a:extLst>
                </p14:cNvPr>
                <p14:cNvContentPartPr/>
                <p14:nvPr/>
              </p14:nvContentPartPr>
              <p14:xfrm>
                <a:off x="10747093" y="2238773"/>
                <a:ext cx="111600" cy="259200"/>
              </p14:xfrm>
            </p:contentPart>
          </mc:Choice>
          <mc:Fallback>
            <p:pic>
              <p:nvPicPr>
                <p:cNvPr id="1099" name="Ink 1098">
                  <a:extLst>
                    <a:ext uri="{FF2B5EF4-FFF2-40B4-BE49-F238E27FC236}">
                      <a16:creationId xmlns:a16="http://schemas.microsoft.com/office/drawing/2014/main" id="{E77441CB-598A-C648-BFF3-DD09D125BF61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0731563" y="2223271"/>
                  <a:ext cx="142299" cy="2898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100" name="Ink 1099">
                  <a:extLst>
                    <a:ext uri="{FF2B5EF4-FFF2-40B4-BE49-F238E27FC236}">
                      <a16:creationId xmlns:a16="http://schemas.microsoft.com/office/drawing/2014/main" id="{CEABF45A-0F82-B94E-AD84-8A60C9C2C925}"/>
                    </a:ext>
                  </a:extLst>
                </p14:cNvPr>
                <p14:cNvContentPartPr/>
                <p14:nvPr/>
              </p14:nvContentPartPr>
              <p14:xfrm>
                <a:off x="10802533" y="2222213"/>
                <a:ext cx="236160" cy="90360"/>
              </p14:xfrm>
            </p:contentPart>
          </mc:Choice>
          <mc:Fallback>
            <p:pic>
              <p:nvPicPr>
                <p:cNvPr id="1100" name="Ink 1099">
                  <a:extLst>
                    <a:ext uri="{FF2B5EF4-FFF2-40B4-BE49-F238E27FC236}">
                      <a16:creationId xmlns:a16="http://schemas.microsoft.com/office/drawing/2014/main" id="{CEABF45A-0F82-B94E-AD84-8A60C9C2C925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0787053" y="2206733"/>
                  <a:ext cx="266760" cy="12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6" name="Group 1105">
            <a:extLst>
              <a:ext uri="{FF2B5EF4-FFF2-40B4-BE49-F238E27FC236}">
                <a16:creationId xmlns:a16="http://schemas.microsoft.com/office/drawing/2014/main" id="{F5DE03BB-5AE9-4C47-A034-B169B72A0224}"/>
              </a:ext>
            </a:extLst>
          </p:cNvPr>
          <p:cNvGrpSpPr/>
          <p:nvPr/>
        </p:nvGrpSpPr>
        <p:grpSpPr>
          <a:xfrm>
            <a:off x="10599133" y="259133"/>
            <a:ext cx="714600" cy="2185560"/>
            <a:chOff x="10599133" y="259133"/>
            <a:chExt cx="714600" cy="218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102" name="Ink 1101">
                  <a:extLst>
                    <a:ext uri="{FF2B5EF4-FFF2-40B4-BE49-F238E27FC236}">
                      <a16:creationId xmlns:a16="http://schemas.microsoft.com/office/drawing/2014/main" id="{8DF97965-4AE3-3D41-B0A4-2FB8C6326D28}"/>
                    </a:ext>
                  </a:extLst>
                </p14:cNvPr>
                <p14:cNvContentPartPr/>
                <p14:nvPr/>
              </p14:nvContentPartPr>
              <p14:xfrm>
                <a:off x="10604173" y="1063373"/>
                <a:ext cx="106200" cy="1217520"/>
              </p14:xfrm>
            </p:contentPart>
          </mc:Choice>
          <mc:Fallback>
            <p:pic>
              <p:nvPicPr>
                <p:cNvPr id="1102" name="Ink 1101">
                  <a:extLst>
                    <a:ext uri="{FF2B5EF4-FFF2-40B4-BE49-F238E27FC236}">
                      <a16:creationId xmlns:a16="http://schemas.microsoft.com/office/drawing/2014/main" id="{8DF97965-4AE3-3D41-B0A4-2FB8C6326D28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0588693" y="1047888"/>
                  <a:ext cx="136800" cy="12481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103" name="Ink 1102">
                  <a:extLst>
                    <a:ext uri="{FF2B5EF4-FFF2-40B4-BE49-F238E27FC236}">
                      <a16:creationId xmlns:a16="http://schemas.microsoft.com/office/drawing/2014/main" id="{7BA85C3F-D9D4-374B-95BA-6C450E3A74F1}"/>
                    </a:ext>
                  </a:extLst>
                </p14:cNvPr>
                <p14:cNvContentPartPr/>
                <p14:nvPr/>
              </p14:nvContentPartPr>
              <p14:xfrm>
                <a:off x="10599133" y="1116293"/>
                <a:ext cx="466200" cy="1328400"/>
              </p14:xfrm>
            </p:contentPart>
          </mc:Choice>
          <mc:Fallback>
            <p:pic>
              <p:nvPicPr>
                <p:cNvPr id="1103" name="Ink 1102">
                  <a:extLst>
                    <a:ext uri="{FF2B5EF4-FFF2-40B4-BE49-F238E27FC236}">
                      <a16:creationId xmlns:a16="http://schemas.microsoft.com/office/drawing/2014/main" id="{7BA85C3F-D9D4-374B-95BA-6C450E3A74F1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0583653" y="1100813"/>
                  <a:ext cx="496800" cy="13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104" name="Ink 1103">
                  <a:extLst>
                    <a:ext uri="{FF2B5EF4-FFF2-40B4-BE49-F238E27FC236}">
                      <a16:creationId xmlns:a16="http://schemas.microsoft.com/office/drawing/2014/main" id="{B586CD87-880D-AB41-90B9-24E5D82EF2E8}"/>
                    </a:ext>
                  </a:extLst>
                </p14:cNvPr>
                <p14:cNvContentPartPr/>
                <p14:nvPr/>
              </p14:nvContentPartPr>
              <p14:xfrm>
                <a:off x="10636213" y="259133"/>
                <a:ext cx="677520" cy="931680"/>
              </p14:xfrm>
            </p:contentPart>
          </mc:Choice>
          <mc:Fallback>
            <p:pic>
              <p:nvPicPr>
                <p:cNvPr id="1104" name="Ink 1103">
                  <a:extLst>
                    <a:ext uri="{FF2B5EF4-FFF2-40B4-BE49-F238E27FC236}">
                      <a16:creationId xmlns:a16="http://schemas.microsoft.com/office/drawing/2014/main" id="{B586CD87-880D-AB41-90B9-24E5D82EF2E8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0620741" y="243653"/>
                  <a:ext cx="708104" cy="9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105" name="Ink 1104">
                  <a:extLst>
                    <a:ext uri="{FF2B5EF4-FFF2-40B4-BE49-F238E27FC236}">
                      <a16:creationId xmlns:a16="http://schemas.microsoft.com/office/drawing/2014/main" id="{4FF11052-0C94-2147-9C62-9EFEF3E2C12F}"/>
                    </a:ext>
                  </a:extLst>
                </p14:cNvPr>
                <p14:cNvContentPartPr/>
                <p14:nvPr/>
              </p14:nvContentPartPr>
              <p14:xfrm>
                <a:off x="10768333" y="1031693"/>
                <a:ext cx="21600" cy="84960"/>
              </p14:xfrm>
            </p:contentPart>
          </mc:Choice>
          <mc:Fallback>
            <p:pic>
              <p:nvPicPr>
                <p:cNvPr id="1105" name="Ink 1104">
                  <a:extLst>
                    <a:ext uri="{FF2B5EF4-FFF2-40B4-BE49-F238E27FC236}">
                      <a16:creationId xmlns:a16="http://schemas.microsoft.com/office/drawing/2014/main" id="{4FF11052-0C94-2147-9C62-9EFEF3E2C12F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0752591" y="1016213"/>
                  <a:ext cx="52719" cy="11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8" name="Group 1117">
            <a:extLst>
              <a:ext uri="{FF2B5EF4-FFF2-40B4-BE49-F238E27FC236}">
                <a16:creationId xmlns:a16="http://schemas.microsoft.com/office/drawing/2014/main" id="{45E4371C-C66F-EF44-9960-11425B190B63}"/>
              </a:ext>
            </a:extLst>
          </p:cNvPr>
          <p:cNvGrpSpPr/>
          <p:nvPr/>
        </p:nvGrpSpPr>
        <p:grpSpPr>
          <a:xfrm>
            <a:off x="11197093" y="89933"/>
            <a:ext cx="1085040" cy="900000"/>
            <a:chOff x="11197093" y="89933"/>
            <a:chExt cx="1085040" cy="900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107" name="Ink 1106">
                  <a:extLst>
                    <a:ext uri="{FF2B5EF4-FFF2-40B4-BE49-F238E27FC236}">
                      <a16:creationId xmlns:a16="http://schemas.microsoft.com/office/drawing/2014/main" id="{E27D27D8-AD22-AB47-98A4-6F1F55798978}"/>
                    </a:ext>
                  </a:extLst>
                </p14:cNvPr>
                <p14:cNvContentPartPr/>
                <p14:nvPr/>
              </p14:nvContentPartPr>
              <p14:xfrm>
                <a:off x="11197093" y="730013"/>
                <a:ext cx="254520" cy="217440"/>
              </p14:xfrm>
            </p:contentPart>
          </mc:Choice>
          <mc:Fallback>
            <p:pic>
              <p:nvPicPr>
                <p:cNvPr id="1107" name="Ink 1106">
                  <a:extLst>
                    <a:ext uri="{FF2B5EF4-FFF2-40B4-BE49-F238E27FC236}">
                      <a16:creationId xmlns:a16="http://schemas.microsoft.com/office/drawing/2014/main" id="{E27D27D8-AD22-AB47-98A4-6F1F55798978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1181613" y="714507"/>
                  <a:ext cx="285120" cy="2480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108" name="Ink 1107">
                  <a:extLst>
                    <a:ext uri="{FF2B5EF4-FFF2-40B4-BE49-F238E27FC236}">
                      <a16:creationId xmlns:a16="http://schemas.microsoft.com/office/drawing/2014/main" id="{5ECEEE47-FB26-DB42-B31B-26D5B4B5E614}"/>
                    </a:ext>
                  </a:extLst>
                </p14:cNvPr>
                <p14:cNvContentPartPr/>
                <p14:nvPr/>
              </p14:nvContentPartPr>
              <p14:xfrm>
                <a:off x="11456293" y="714173"/>
                <a:ext cx="5760" cy="360"/>
              </p14:xfrm>
            </p:contentPart>
          </mc:Choice>
          <mc:Fallback>
            <p:pic>
              <p:nvPicPr>
                <p:cNvPr id="1108" name="Ink 1107">
                  <a:extLst>
                    <a:ext uri="{FF2B5EF4-FFF2-40B4-BE49-F238E27FC236}">
                      <a16:creationId xmlns:a16="http://schemas.microsoft.com/office/drawing/2014/main" id="{5ECEEE47-FB26-DB42-B31B-26D5B4B5E614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1440813" y="698693"/>
                  <a:ext cx="363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109" name="Ink 1108">
                  <a:extLst>
                    <a:ext uri="{FF2B5EF4-FFF2-40B4-BE49-F238E27FC236}">
                      <a16:creationId xmlns:a16="http://schemas.microsoft.com/office/drawing/2014/main" id="{09A72659-BCD9-5F4D-8B45-F03E7ACC6B13}"/>
                    </a:ext>
                  </a:extLst>
                </p14:cNvPr>
                <p14:cNvContentPartPr/>
                <p14:nvPr/>
              </p14:nvContentPartPr>
              <p14:xfrm>
                <a:off x="11329213" y="740813"/>
                <a:ext cx="127440" cy="249120"/>
              </p14:xfrm>
            </p:contentPart>
          </mc:Choice>
          <mc:Fallback>
            <p:pic>
              <p:nvPicPr>
                <p:cNvPr id="1109" name="Ink 1108">
                  <a:extLst>
                    <a:ext uri="{FF2B5EF4-FFF2-40B4-BE49-F238E27FC236}">
                      <a16:creationId xmlns:a16="http://schemas.microsoft.com/office/drawing/2014/main" id="{09A72659-BCD9-5F4D-8B45-F03E7ACC6B13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1313689" y="725333"/>
                  <a:ext cx="158127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110" name="Ink 1109">
                  <a:extLst>
                    <a:ext uri="{FF2B5EF4-FFF2-40B4-BE49-F238E27FC236}">
                      <a16:creationId xmlns:a16="http://schemas.microsoft.com/office/drawing/2014/main" id="{2F681951-9049-A14C-A3AE-CA9D750335A8}"/>
                    </a:ext>
                  </a:extLst>
                </p14:cNvPr>
                <p14:cNvContentPartPr/>
                <p14:nvPr/>
              </p14:nvContentPartPr>
              <p14:xfrm>
                <a:off x="11397973" y="359573"/>
                <a:ext cx="185400" cy="397080"/>
              </p14:xfrm>
            </p:contentPart>
          </mc:Choice>
          <mc:Fallback>
            <p:pic>
              <p:nvPicPr>
                <p:cNvPr id="1110" name="Ink 1109">
                  <a:extLst>
                    <a:ext uri="{FF2B5EF4-FFF2-40B4-BE49-F238E27FC236}">
                      <a16:creationId xmlns:a16="http://schemas.microsoft.com/office/drawing/2014/main" id="{2F681951-9049-A14C-A3AE-CA9D750335A8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1382493" y="344093"/>
                  <a:ext cx="216000" cy="42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111" name="Ink 1110">
                  <a:extLst>
                    <a:ext uri="{FF2B5EF4-FFF2-40B4-BE49-F238E27FC236}">
                      <a16:creationId xmlns:a16="http://schemas.microsoft.com/office/drawing/2014/main" id="{D2B6F37F-F7B0-CC44-8D5A-E7BB757F844B}"/>
                    </a:ext>
                  </a:extLst>
                </p14:cNvPr>
                <p14:cNvContentPartPr/>
                <p14:nvPr/>
              </p14:nvContentPartPr>
              <p14:xfrm>
                <a:off x="11556733" y="404933"/>
                <a:ext cx="32040" cy="71640"/>
              </p14:xfrm>
            </p:contentPart>
          </mc:Choice>
          <mc:Fallback>
            <p:pic>
              <p:nvPicPr>
                <p:cNvPr id="1111" name="Ink 1110">
                  <a:extLst>
                    <a:ext uri="{FF2B5EF4-FFF2-40B4-BE49-F238E27FC236}">
                      <a16:creationId xmlns:a16="http://schemas.microsoft.com/office/drawing/2014/main" id="{D2B6F37F-F7B0-CC44-8D5A-E7BB757F844B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1541253" y="389453"/>
                  <a:ext cx="6264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112" name="Ink 1111">
                  <a:extLst>
                    <a:ext uri="{FF2B5EF4-FFF2-40B4-BE49-F238E27FC236}">
                      <a16:creationId xmlns:a16="http://schemas.microsoft.com/office/drawing/2014/main" id="{AF7573CA-B67F-D646-8BEE-0329DF9E4A34}"/>
                    </a:ext>
                  </a:extLst>
                </p14:cNvPr>
                <p14:cNvContentPartPr/>
                <p14:nvPr/>
              </p14:nvContentPartPr>
              <p14:xfrm>
                <a:off x="11408773" y="142853"/>
                <a:ext cx="201600" cy="153360"/>
              </p14:xfrm>
            </p:contentPart>
          </mc:Choice>
          <mc:Fallback>
            <p:pic>
              <p:nvPicPr>
                <p:cNvPr id="1112" name="Ink 1111">
                  <a:extLst>
                    <a:ext uri="{FF2B5EF4-FFF2-40B4-BE49-F238E27FC236}">
                      <a16:creationId xmlns:a16="http://schemas.microsoft.com/office/drawing/2014/main" id="{AF7573CA-B67F-D646-8BEE-0329DF9E4A34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1393293" y="127373"/>
                  <a:ext cx="23220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113" name="Ink 1112">
                  <a:extLst>
                    <a:ext uri="{FF2B5EF4-FFF2-40B4-BE49-F238E27FC236}">
                      <a16:creationId xmlns:a16="http://schemas.microsoft.com/office/drawing/2014/main" id="{4E1D35BB-DF06-0349-B260-AB98B66AD99B}"/>
                    </a:ext>
                  </a:extLst>
                </p14:cNvPr>
                <p14:cNvContentPartPr/>
                <p14:nvPr/>
              </p14:nvContentPartPr>
              <p14:xfrm>
                <a:off x="11599213" y="148613"/>
                <a:ext cx="106200" cy="147960"/>
              </p14:xfrm>
            </p:contentPart>
          </mc:Choice>
          <mc:Fallback>
            <p:pic>
              <p:nvPicPr>
                <p:cNvPr id="1113" name="Ink 1112">
                  <a:extLst>
                    <a:ext uri="{FF2B5EF4-FFF2-40B4-BE49-F238E27FC236}">
                      <a16:creationId xmlns:a16="http://schemas.microsoft.com/office/drawing/2014/main" id="{4E1D35BB-DF06-0349-B260-AB98B66AD99B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1583733" y="133133"/>
                  <a:ext cx="13680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114" name="Ink 1113">
                  <a:extLst>
                    <a:ext uri="{FF2B5EF4-FFF2-40B4-BE49-F238E27FC236}">
                      <a16:creationId xmlns:a16="http://schemas.microsoft.com/office/drawing/2014/main" id="{A9454A1B-4743-9D41-99E9-0819EDBFB642}"/>
                    </a:ext>
                  </a:extLst>
                </p14:cNvPr>
                <p14:cNvContentPartPr/>
                <p14:nvPr/>
              </p14:nvContentPartPr>
              <p14:xfrm>
                <a:off x="11705053" y="89933"/>
                <a:ext cx="79560" cy="222480"/>
              </p14:xfrm>
            </p:contentPart>
          </mc:Choice>
          <mc:Fallback>
            <p:pic>
              <p:nvPicPr>
                <p:cNvPr id="1114" name="Ink 1113">
                  <a:extLst>
                    <a:ext uri="{FF2B5EF4-FFF2-40B4-BE49-F238E27FC236}">
                      <a16:creationId xmlns:a16="http://schemas.microsoft.com/office/drawing/2014/main" id="{A9454A1B-4743-9D41-99E9-0819EDBFB642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1689643" y="74453"/>
                  <a:ext cx="110022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115" name="Ink 1114">
                  <a:extLst>
                    <a:ext uri="{FF2B5EF4-FFF2-40B4-BE49-F238E27FC236}">
                      <a16:creationId xmlns:a16="http://schemas.microsoft.com/office/drawing/2014/main" id="{922FEAE5-2A95-8346-A238-F47E60AB3958}"/>
                    </a:ext>
                  </a:extLst>
                </p14:cNvPr>
                <p14:cNvContentPartPr/>
                <p14:nvPr/>
              </p14:nvContentPartPr>
              <p14:xfrm>
                <a:off x="11853013" y="143213"/>
                <a:ext cx="84960" cy="126360"/>
              </p14:xfrm>
            </p:contentPart>
          </mc:Choice>
          <mc:Fallback>
            <p:pic>
              <p:nvPicPr>
                <p:cNvPr id="1115" name="Ink 1114">
                  <a:extLst>
                    <a:ext uri="{FF2B5EF4-FFF2-40B4-BE49-F238E27FC236}">
                      <a16:creationId xmlns:a16="http://schemas.microsoft.com/office/drawing/2014/main" id="{922FEAE5-2A95-8346-A238-F47E60AB3958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1837533" y="127689"/>
                  <a:ext cx="115560" cy="1570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116" name="Ink 1115">
                  <a:extLst>
                    <a:ext uri="{FF2B5EF4-FFF2-40B4-BE49-F238E27FC236}">
                      <a16:creationId xmlns:a16="http://schemas.microsoft.com/office/drawing/2014/main" id="{631AB564-D3B3-1A4A-AB0D-9F9DB36B18FD}"/>
                    </a:ext>
                  </a:extLst>
                </p14:cNvPr>
                <p14:cNvContentPartPr/>
                <p14:nvPr/>
              </p14:nvContentPartPr>
              <p14:xfrm>
                <a:off x="11921773" y="169133"/>
                <a:ext cx="106200" cy="132480"/>
              </p14:xfrm>
            </p:contentPart>
          </mc:Choice>
          <mc:Fallback>
            <p:pic>
              <p:nvPicPr>
                <p:cNvPr id="1116" name="Ink 1115">
                  <a:extLst>
                    <a:ext uri="{FF2B5EF4-FFF2-40B4-BE49-F238E27FC236}">
                      <a16:creationId xmlns:a16="http://schemas.microsoft.com/office/drawing/2014/main" id="{631AB564-D3B3-1A4A-AB0D-9F9DB36B18FD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1906293" y="153653"/>
                  <a:ext cx="1368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117" name="Ink 1116">
                  <a:extLst>
                    <a:ext uri="{FF2B5EF4-FFF2-40B4-BE49-F238E27FC236}">
                      <a16:creationId xmlns:a16="http://schemas.microsoft.com/office/drawing/2014/main" id="{5CD14326-10C2-1244-86A5-1208EE645634}"/>
                    </a:ext>
                  </a:extLst>
                </p14:cNvPr>
                <p14:cNvContentPartPr/>
                <p14:nvPr/>
              </p14:nvContentPartPr>
              <p14:xfrm>
                <a:off x="12054253" y="169133"/>
                <a:ext cx="227880" cy="177480"/>
              </p14:xfrm>
            </p:contentPart>
          </mc:Choice>
          <mc:Fallback>
            <p:pic>
              <p:nvPicPr>
                <p:cNvPr id="1117" name="Ink 1116">
                  <a:extLst>
                    <a:ext uri="{FF2B5EF4-FFF2-40B4-BE49-F238E27FC236}">
                      <a16:creationId xmlns:a16="http://schemas.microsoft.com/office/drawing/2014/main" id="{5CD14326-10C2-1244-86A5-1208EE645634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2038797" y="153622"/>
                  <a:ext cx="258432" cy="208142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06853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9CC68DC-2A8F-48C4-BAEC-0479224B7A01}"/>
                  </a:ext>
                </a:extLst>
              </p14:cNvPr>
              <p14:cNvContentPartPr/>
              <p14:nvPr/>
            </p14:nvContentPartPr>
            <p14:xfrm>
              <a:off x="1728008" y="1195410"/>
              <a:ext cx="360" cy="2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9CC68DC-2A8F-48C4-BAEC-0479224B7A0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19008" y="1186410"/>
                <a:ext cx="1800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8457641-01EE-4089-A68E-3CF6837A2A10}"/>
                  </a:ext>
                </a:extLst>
              </p14:cNvPr>
              <p14:cNvContentPartPr/>
              <p14:nvPr/>
            </p14:nvContentPartPr>
            <p14:xfrm>
              <a:off x="1215728" y="1054650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8457641-01EE-4089-A68E-3CF6837A2A1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06728" y="104565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300045B-6163-4FFD-9CAF-90FD92CA545A}"/>
              </a:ext>
            </a:extLst>
          </p:cNvPr>
          <p:cNvSpPr txBox="1"/>
          <p:nvPr/>
        </p:nvSpPr>
        <p:spPr>
          <a:xfrm>
            <a:off x="2562207" y="1341180"/>
            <a:ext cx="538459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What we need:</a:t>
            </a:r>
          </a:p>
          <a:p>
            <a:endParaRPr lang="en-US"/>
          </a:p>
          <a:p>
            <a:r>
              <a:rPr lang="en-US"/>
              <a:t>1, Arduino </a:t>
            </a:r>
            <a:r>
              <a:rPr lang="en-US" err="1"/>
              <a:t>Iot</a:t>
            </a:r>
            <a:r>
              <a:rPr lang="en-US"/>
              <a:t> Board ( Nano 33, ESP8266)</a:t>
            </a:r>
          </a:p>
          <a:p>
            <a:endParaRPr lang="en-US"/>
          </a:p>
          <a:p>
            <a:r>
              <a:rPr lang="en-US"/>
              <a:t>2, Servo </a:t>
            </a:r>
            <a:r>
              <a:rPr lang="en-US" err="1"/>
              <a:t>Moter</a:t>
            </a:r>
            <a:endParaRPr lang="en-US"/>
          </a:p>
          <a:p>
            <a:endParaRPr lang="en-US"/>
          </a:p>
          <a:p>
            <a:r>
              <a:rPr lang="en-US"/>
              <a:t>3, 2 Buttons</a:t>
            </a:r>
          </a:p>
          <a:p>
            <a:endParaRPr lang="en-US"/>
          </a:p>
          <a:p>
            <a:r>
              <a:rPr lang="en-US"/>
              <a:t>4, Small webcam</a:t>
            </a:r>
          </a:p>
          <a:p>
            <a:endParaRPr lang="en-US"/>
          </a:p>
          <a:p>
            <a:r>
              <a:rPr lang="en-US"/>
              <a:t>5, Tool for fabrication of the hand (Glove)</a:t>
            </a:r>
          </a:p>
          <a:p>
            <a:endParaRPr lang="en-US"/>
          </a:p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A1C2CBC-98B3-42A4-B164-1F44F4EA1E09}"/>
                  </a:ext>
                </a:extLst>
              </p14:cNvPr>
              <p14:cNvContentPartPr/>
              <p14:nvPr/>
            </p14:nvContentPartPr>
            <p14:xfrm>
              <a:off x="3391828" y="1598340"/>
              <a:ext cx="9525" cy="9525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A1C2CBC-98B3-42A4-B164-1F44F4EA1E0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15578" y="1122090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5981A0D-44FE-4FD4-9FA4-CC1007EA04FE}"/>
                  </a:ext>
                </a:extLst>
              </p14:cNvPr>
              <p14:cNvContentPartPr/>
              <p14:nvPr/>
            </p14:nvContentPartPr>
            <p14:xfrm>
              <a:off x="3503340" y="1533292"/>
              <a:ext cx="9525" cy="9525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5981A0D-44FE-4FD4-9FA4-CC1007EA04F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27090" y="1057042"/>
                <a:ext cx="952500" cy="952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9870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8E58B07-7E39-C947-AA21-83436BB05C8C}"/>
                  </a:ext>
                </a:extLst>
              </p14:cNvPr>
              <p14:cNvContentPartPr/>
              <p14:nvPr/>
            </p14:nvContentPartPr>
            <p14:xfrm>
              <a:off x="1518493" y="2555573"/>
              <a:ext cx="381240" cy="6512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8E58B07-7E39-C947-AA21-83436BB05C8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3013" y="2540093"/>
                <a:ext cx="411840" cy="68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9EFE85C1-6499-0544-845D-BF7CFA5B2992}"/>
                  </a:ext>
                </a:extLst>
              </p14:cNvPr>
              <p14:cNvContentPartPr/>
              <p14:nvPr/>
            </p14:nvContentPartPr>
            <p14:xfrm>
              <a:off x="1497253" y="2513453"/>
              <a:ext cx="42840" cy="6883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9EFE85C1-6499-0544-845D-BF7CFA5B299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76559" y="2492933"/>
                <a:ext cx="83865" cy="72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547385D-BC45-3F4C-B12B-5DF6542B06B6}"/>
                  </a:ext>
                </a:extLst>
              </p14:cNvPr>
              <p14:cNvContentPartPr/>
              <p14:nvPr/>
            </p14:nvContentPartPr>
            <p14:xfrm>
              <a:off x="2158933" y="804173"/>
              <a:ext cx="323280" cy="3337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547385D-BC45-3F4C-B12B-5DF6542B06B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38413" y="783653"/>
                <a:ext cx="363960" cy="3744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2FD472D8-8160-2444-9DDD-F6793A55518E}"/>
              </a:ext>
            </a:extLst>
          </p:cNvPr>
          <p:cNvGrpSpPr/>
          <p:nvPr/>
        </p:nvGrpSpPr>
        <p:grpSpPr>
          <a:xfrm>
            <a:off x="2084773" y="608333"/>
            <a:ext cx="471240" cy="561600"/>
            <a:chOff x="2084773" y="608333"/>
            <a:chExt cx="471240" cy="56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8D3CDF8-BC02-D24C-8B7D-ACAC51AC2C20}"/>
                    </a:ext>
                  </a:extLst>
                </p14:cNvPr>
                <p14:cNvContentPartPr/>
                <p14:nvPr/>
              </p14:nvContentPartPr>
              <p14:xfrm>
                <a:off x="2179813" y="608333"/>
                <a:ext cx="376200" cy="5558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8D3CDF8-BC02-D24C-8B7D-ACAC51AC2C2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64333" y="592853"/>
                  <a:ext cx="406800" cy="58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A2E2ADD-C2FB-704E-8AD4-EEA9B8659257}"/>
                    </a:ext>
                  </a:extLst>
                </p14:cNvPr>
                <p14:cNvContentPartPr/>
                <p14:nvPr/>
              </p14:nvContentPartPr>
              <p14:xfrm>
                <a:off x="2126893" y="613733"/>
                <a:ext cx="370800" cy="2174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A2E2ADD-C2FB-704E-8AD4-EEA9B865925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06373" y="593213"/>
                  <a:ext cx="41148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BE99A36-0C2E-0144-980F-6A8179FA672D}"/>
                    </a:ext>
                  </a:extLst>
                </p14:cNvPr>
                <p14:cNvContentPartPr/>
                <p14:nvPr/>
              </p14:nvContentPartPr>
              <p14:xfrm>
                <a:off x="2301853" y="782933"/>
                <a:ext cx="169560" cy="2278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BE99A36-0C2E-0144-980F-6A8179FA672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81333" y="762413"/>
                  <a:ext cx="2102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BB5A13E-C415-B141-A3AE-C11BCC2022D2}"/>
                    </a:ext>
                  </a:extLst>
                </p14:cNvPr>
                <p14:cNvContentPartPr/>
                <p14:nvPr/>
              </p14:nvContentPartPr>
              <p14:xfrm>
                <a:off x="2084773" y="703733"/>
                <a:ext cx="174960" cy="4662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BB5A13E-C415-B141-A3AE-C11BCC2022D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64253" y="683213"/>
                  <a:ext cx="215640" cy="50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F3408E6-7CFA-6D47-9F42-78835BB5C7DD}"/>
              </a:ext>
            </a:extLst>
          </p:cNvPr>
          <p:cNvGrpSpPr/>
          <p:nvPr/>
        </p:nvGrpSpPr>
        <p:grpSpPr>
          <a:xfrm>
            <a:off x="2492293" y="105773"/>
            <a:ext cx="1963440" cy="640440"/>
            <a:chOff x="2492293" y="105773"/>
            <a:chExt cx="1963440" cy="64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FC89691-3FE7-9E4A-9AD9-A76E12A365EB}"/>
                    </a:ext>
                  </a:extLst>
                </p14:cNvPr>
                <p14:cNvContentPartPr/>
                <p14:nvPr/>
              </p14:nvContentPartPr>
              <p14:xfrm>
                <a:off x="2492293" y="243293"/>
                <a:ext cx="582480" cy="5029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FC89691-3FE7-9E4A-9AD9-A76E12A365E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471773" y="222788"/>
                  <a:ext cx="623160" cy="5435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38497F8-E4CD-254F-A6F1-CD65CA5E4537}"/>
                    </a:ext>
                  </a:extLst>
                </p14:cNvPr>
                <p14:cNvContentPartPr/>
                <p14:nvPr/>
              </p14:nvContentPartPr>
              <p14:xfrm>
                <a:off x="3021493" y="333293"/>
                <a:ext cx="74520" cy="1591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38497F8-E4CD-254F-A6F1-CD65CA5E453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006013" y="317813"/>
                  <a:ext cx="1051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1634254-94E0-814E-A2DE-A17F42A8E710}"/>
                    </a:ext>
                  </a:extLst>
                </p14:cNvPr>
                <p14:cNvContentPartPr/>
                <p14:nvPr/>
              </p14:nvContentPartPr>
              <p14:xfrm>
                <a:off x="3243613" y="211613"/>
                <a:ext cx="259560" cy="2203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1634254-94E0-814E-A2DE-A17F42A8E71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228154" y="196133"/>
                  <a:ext cx="290118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E86EEF1-4280-4747-B069-15EB3E84F924}"/>
                    </a:ext>
                  </a:extLst>
                </p14:cNvPr>
                <p14:cNvContentPartPr/>
                <p14:nvPr/>
              </p14:nvContentPartPr>
              <p14:xfrm>
                <a:off x="3498133" y="200813"/>
                <a:ext cx="153360" cy="2066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E86EEF1-4280-4747-B069-15EB3E84F92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482617" y="185333"/>
                  <a:ext cx="184032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45F069F-AF96-4147-8DEB-31B849D6B844}"/>
                    </a:ext>
                  </a:extLst>
                </p14:cNvPr>
                <p14:cNvContentPartPr/>
                <p14:nvPr/>
              </p14:nvContentPartPr>
              <p14:xfrm>
                <a:off x="3666973" y="105773"/>
                <a:ext cx="100800" cy="3232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45F069F-AF96-4147-8DEB-31B849D6B84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651548" y="90293"/>
                  <a:ext cx="131291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7E8CDFB-D93F-DC49-81F7-B08BF32E37C7}"/>
                    </a:ext>
                  </a:extLst>
                </p14:cNvPr>
                <p14:cNvContentPartPr/>
                <p14:nvPr/>
              </p14:nvContentPartPr>
              <p14:xfrm>
                <a:off x="3857413" y="243293"/>
                <a:ext cx="148680" cy="1908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7E8CDFB-D93F-DC49-81F7-B08BF32E37C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841895" y="227842"/>
                  <a:ext cx="179354" cy="2213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DC7950F-16B3-F74B-A318-C30FE3287A84}"/>
                    </a:ext>
                  </a:extLst>
                </p14:cNvPr>
                <p14:cNvContentPartPr/>
                <p14:nvPr/>
              </p14:nvContentPartPr>
              <p14:xfrm>
                <a:off x="4016173" y="150773"/>
                <a:ext cx="439560" cy="2725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DC7950F-16B3-F74B-A318-C30FE3287A8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995653" y="130253"/>
                  <a:ext cx="480240" cy="31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0CFB4250-1F07-0D4B-BED9-A8A848A9290A}"/>
              </a:ext>
            </a:extLst>
          </p:cNvPr>
          <p:cNvGrpSpPr/>
          <p:nvPr/>
        </p:nvGrpSpPr>
        <p:grpSpPr>
          <a:xfrm>
            <a:off x="1603093" y="3391853"/>
            <a:ext cx="3122280" cy="1487520"/>
            <a:chOff x="1603093" y="3391853"/>
            <a:chExt cx="3122280" cy="148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A5837C8-9D32-A24F-98FF-5717B5328988}"/>
                    </a:ext>
                  </a:extLst>
                </p14:cNvPr>
                <p14:cNvContentPartPr/>
                <p14:nvPr/>
              </p14:nvContentPartPr>
              <p14:xfrm>
                <a:off x="1603093" y="4513613"/>
                <a:ext cx="307440" cy="2437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A5837C8-9D32-A24F-98FF-5717B532898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587595" y="4498156"/>
                  <a:ext cx="338076" cy="2742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FA7C60F-4F14-2F47-B757-1DCA5623353E}"/>
                    </a:ext>
                  </a:extLst>
                </p14:cNvPr>
                <p14:cNvContentPartPr/>
                <p14:nvPr/>
              </p14:nvContentPartPr>
              <p14:xfrm>
                <a:off x="1624333" y="4730693"/>
                <a:ext cx="280800" cy="1486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FA7C60F-4F14-2F47-B757-1DCA5623353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608853" y="4715213"/>
                  <a:ext cx="3114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1313604-CBDF-2D45-868D-B78EAC6083E2}"/>
                    </a:ext>
                  </a:extLst>
                </p14:cNvPr>
                <p14:cNvContentPartPr/>
                <p14:nvPr/>
              </p14:nvContentPartPr>
              <p14:xfrm>
                <a:off x="1899373" y="4508213"/>
                <a:ext cx="376200" cy="2491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1313604-CBDF-2D45-868D-B78EAC6083E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883893" y="4492733"/>
                  <a:ext cx="40680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40CF0E1-432F-7944-8DB3-1284EB68251B}"/>
                    </a:ext>
                  </a:extLst>
                </p14:cNvPr>
                <p14:cNvContentPartPr/>
                <p14:nvPr/>
              </p14:nvContentPartPr>
              <p14:xfrm>
                <a:off x="1894333" y="4582373"/>
                <a:ext cx="339120" cy="2862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40CF0E1-432F-7944-8DB3-1284EB68251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878853" y="4566874"/>
                  <a:ext cx="369720" cy="3168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EF4D4C9-FC33-A646-AE2C-5F2F540C6D49}"/>
                    </a:ext>
                  </a:extLst>
                </p14:cNvPr>
                <p14:cNvContentPartPr/>
                <p14:nvPr/>
              </p14:nvContentPartPr>
              <p14:xfrm>
                <a:off x="2106013" y="3804413"/>
                <a:ext cx="915840" cy="7516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EF4D4C9-FC33-A646-AE2C-5F2F540C6D4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090533" y="3788933"/>
                  <a:ext cx="946440" cy="78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A84CEF8-741A-C14D-B57E-EA51C3F6DDC2}"/>
                    </a:ext>
                  </a:extLst>
                </p14:cNvPr>
                <p14:cNvContentPartPr/>
                <p14:nvPr/>
              </p14:nvContentPartPr>
              <p14:xfrm>
                <a:off x="2984413" y="3804413"/>
                <a:ext cx="47880" cy="1166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A84CEF8-741A-C14D-B57E-EA51C3F6DDC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969049" y="3788933"/>
                  <a:ext cx="78252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C810AB4-6D8A-AC49-986F-D92A18FD8119}"/>
                    </a:ext>
                  </a:extLst>
                </p14:cNvPr>
                <p14:cNvContentPartPr/>
                <p14:nvPr/>
              </p14:nvContentPartPr>
              <p14:xfrm>
                <a:off x="3169453" y="3583013"/>
                <a:ext cx="42840" cy="1850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C810AB4-6D8A-AC49-986F-D92A18FD811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153842" y="3567533"/>
                  <a:ext cx="73699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DFD6B6B-0479-4D4D-BFC8-DC1DE8D5CD19}"/>
                    </a:ext>
                  </a:extLst>
                </p14:cNvPr>
                <p14:cNvContentPartPr/>
                <p14:nvPr/>
              </p14:nvContentPartPr>
              <p14:xfrm>
                <a:off x="3196093" y="3439373"/>
                <a:ext cx="47880" cy="320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DFD6B6B-0479-4D4D-BFC8-DC1DE8D5CD1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180613" y="3423893"/>
                  <a:ext cx="784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3E680D1-E634-5A4B-B281-74FBEC0AE855}"/>
                    </a:ext>
                  </a:extLst>
                </p14:cNvPr>
                <p14:cNvContentPartPr/>
                <p14:nvPr/>
              </p14:nvContentPartPr>
              <p14:xfrm>
                <a:off x="3296533" y="3598133"/>
                <a:ext cx="74520" cy="1638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3E680D1-E634-5A4B-B281-74FBEC0AE85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281053" y="3582653"/>
                  <a:ext cx="1051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BECBFDA-AA2C-5C4D-9D3F-F9AA197D5196}"/>
                    </a:ext>
                  </a:extLst>
                </p14:cNvPr>
                <p14:cNvContentPartPr/>
                <p14:nvPr/>
              </p14:nvContentPartPr>
              <p14:xfrm>
                <a:off x="3471133" y="3449813"/>
                <a:ext cx="153720" cy="795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BECBFDA-AA2C-5C4D-9D3F-F9AA197D519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455653" y="3434333"/>
                  <a:ext cx="18432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C70DF6C-CBB6-9147-9F44-62CABABEB50A}"/>
                    </a:ext>
                  </a:extLst>
                </p14:cNvPr>
                <p14:cNvContentPartPr/>
                <p14:nvPr/>
              </p14:nvContentPartPr>
              <p14:xfrm>
                <a:off x="3518653" y="3508133"/>
                <a:ext cx="84960" cy="2120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C70DF6C-CBB6-9147-9F44-62CABABEB50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503173" y="3492653"/>
                  <a:ext cx="11556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C19EF1F-D937-7048-A7C5-CB3FA72891EC}"/>
                    </a:ext>
                  </a:extLst>
                </p14:cNvPr>
                <p14:cNvContentPartPr/>
                <p14:nvPr/>
              </p14:nvContentPartPr>
              <p14:xfrm>
                <a:off x="3989893" y="3391853"/>
                <a:ext cx="95760" cy="3495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C19EF1F-D937-7048-A7C5-CB3FA72891E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974413" y="3376373"/>
                  <a:ext cx="12636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675FBB6-6B1E-6A47-95A0-CE28F2D1BBA2}"/>
                    </a:ext>
                  </a:extLst>
                </p14:cNvPr>
                <p14:cNvContentPartPr/>
                <p14:nvPr/>
              </p14:nvContentPartPr>
              <p14:xfrm>
                <a:off x="4122013" y="3571853"/>
                <a:ext cx="63720" cy="1486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675FBB6-6B1E-6A47-95A0-CE28F2D1BBA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106533" y="3556373"/>
                  <a:ext cx="943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D1CD72B-943F-CD48-BCF7-CD141ADF0536}"/>
                    </a:ext>
                  </a:extLst>
                </p14:cNvPr>
                <p14:cNvContentPartPr/>
                <p14:nvPr/>
              </p14:nvContentPartPr>
              <p14:xfrm>
                <a:off x="4249093" y="3566453"/>
                <a:ext cx="217440" cy="1742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D1CD72B-943F-CD48-BCF7-CD141ADF053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233613" y="3551005"/>
                  <a:ext cx="248040" cy="2047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0E512EB-5E16-A34A-B614-78985DA7AF98}"/>
                    </a:ext>
                  </a:extLst>
                </p14:cNvPr>
                <p14:cNvContentPartPr/>
                <p14:nvPr/>
              </p14:nvContentPartPr>
              <p14:xfrm>
                <a:off x="4502893" y="3423533"/>
                <a:ext cx="222480" cy="2937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0E512EB-5E16-A34A-B614-78985DA7AF9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487413" y="3408053"/>
                  <a:ext cx="25308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ECC48D03-D2BA-8A44-94E5-D14B9811293E}"/>
                    </a:ext>
                  </a:extLst>
                </p14:cNvPr>
                <p14:cNvContentPartPr/>
                <p14:nvPr/>
              </p14:nvContentPartPr>
              <p14:xfrm>
                <a:off x="1846453" y="4603613"/>
                <a:ext cx="148680" cy="745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ECC48D03-D2BA-8A44-94E5-D14B9811293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830973" y="4588133"/>
                  <a:ext cx="1792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ED8058C-7CD8-DE4D-8542-2B1913294BCA}"/>
                    </a:ext>
                  </a:extLst>
                </p14:cNvPr>
                <p14:cNvContentPartPr/>
                <p14:nvPr/>
              </p14:nvContentPartPr>
              <p14:xfrm>
                <a:off x="1640173" y="4762373"/>
                <a:ext cx="10800" cy="316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ED8058C-7CD8-DE4D-8542-2B1913294BC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624693" y="4746893"/>
                  <a:ext cx="41400" cy="6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1C1F8A77-CE0E-D643-AE14-D66E219E5EC9}"/>
              </a:ext>
            </a:extLst>
          </p:cNvPr>
          <p:cNvGrpSpPr/>
          <p:nvPr/>
        </p:nvGrpSpPr>
        <p:grpSpPr>
          <a:xfrm>
            <a:off x="8773573" y="333293"/>
            <a:ext cx="2333880" cy="4746960"/>
            <a:chOff x="8773573" y="333293"/>
            <a:chExt cx="2333880" cy="474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BD6A6539-A80A-5B44-B2A2-3B6C56C8684B}"/>
                    </a:ext>
                  </a:extLst>
                </p14:cNvPr>
                <p14:cNvContentPartPr/>
                <p14:nvPr/>
              </p14:nvContentPartPr>
              <p14:xfrm>
                <a:off x="8773573" y="4264853"/>
                <a:ext cx="592920" cy="8154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BD6A6539-A80A-5B44-B2A2-3B6C56C8684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758093" y="4249366"/>
                  <a:ext cx="623520" cy="8460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A4C00AF6-E484-2E47-8206-E17F6EFBA334}"/>
                    </a:ext>
                  </a:extLst>
                </p14:cNvPr>
                <p14:cNvContentPartPr/>
                <p14:nvPr/>
              </p14:nvContentPartPr>
              <p14:xfrm>
                <a:off x="8826493" y="4841573"/>
                <a:ext cx="180360" cy="849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A4C00AF6-E484-2E47-8206-E17F6EFBA33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811013" y="4826093"/>
                  <a:ext cx="21096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756E2C8B-4175-3B49-8094-FD0A8BF962F1}"/>
                    </a:ext>
                  </a:extLst>
                </p14:cNvPr>
                <p14:cNvContentPartPr/>
                <p14:nvPr/>
              </p14:nvContentPartPr>
              <p14:xfrm>
                <a:off x="9397813" y="4201493"/>
                <a:ext cx="522000" cy="957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756E2C8B-4175-3B49-8094-FD0A8BF962F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382322" y="4186013"/>
                  <a:ext cx="552621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A156435-7DC7-5841-AA41-9EA406A8F114}"/>
                    </a:ext>
                  </a:extLst>
                </p14:cNvPr>
                <p14:cNvContentPartPr/>
                <p14:nvPr/>
              </p14:nvContentPartPr>
              <p14:xfrm>
                <a:off x="8884453" y="4974053"/>
                <a:ext cx="860400" cy="1008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A156435-7DC7-5841-AA41-9EA406A8F11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868973" y="4958628"/>
                  <a:ext cx="891000" cy="1312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9A972BEA-85D0-DD43-85B4-209E3BF32361}"/>
                    </a:ext>
                  </a:extLst>
                </p14:cNvPr>
                <p14:cNvContentPartPr/>
                <p14:nvPr/>
              </p14:nvContentPartPr>
              <p14:xfrm>
                <a:off x="9106933" y="4762373"/>
                <a:ext cx="846360" cy="1432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9A972BEA-85D0-DD43-85B4-209E3BF3236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086413" y="4741853"/>
                  <a:ext cx="88704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F571F98E-540F-1342-9246-A7E78E13BEFD}"/>
                    </a:ext>
                  </a:extLst>
                </p14:cNvPr>
                <p14:cNvContentPartPr/>
                <p14:nvPr/>
              </p14:nvContentPartPr>
              <p14:xfrm>
                <a:off x="9927733" y="1597973"/>
                <a:ext cx="301320" cy="26884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F571F98E-540F-1342-9246-A7E78E13BEF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907213" y="1577453"/>
                  <a:ext cx="342000" cy="27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40A58B9-64B8-F948-8E9B-686A0163D52D}"/>
                    </a:ext>
                  </a:extLst>
                </p14:cNvPr>
                <p14:cNvContentPartPr/>
                <p14:nvPr/>
              </p14:nvContentPartPr>
              <p14:xfrm>
                <a:off x="10191613" y="899573"/>
                <a:ext cx="656640" cy="7124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40A58B9-64B8-F948-8E9B-686A0163D52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176133" y="884093"/>
                  <a:ext cx="687240" cy="74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84934EBE-5485-A44B-8231-4740CC4A0604}"/>
                    </a:ext>
                  </a:extLst>
                </p14:cNvPr>
                <p14:cNvContentPartPr/>
                <p14:nvPr/>
              </p14:nvContentPartPr>
              <p14:xfrm>
                <a:off x="9916573" y="1619213"/>
                <a:ext cx="296640" cy="586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84934EBE-5485-A44B-8231-4740CC4A060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896053" y="1598693"/>
                  <a:ext cx="3373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84465A2C-C77E-1C4B-B3E2-B06F0A7CC19D}"/>
                    </a:ext>
                  </a:extLst>
                </p14:cNvPr>
                <p14:cNvContentPartPr/>
                <p14:nvPr/>
              </p14:nvContentPartPr>
              <p14:xfrm>
                <a:off x="10138693" y="888773"/>
                <a:ext cx="873360" cy="8575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84465A2C-C77E-1C4B-B3E2-B06F0A7CC19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118181" y="868253"/>
                  <a:ext cx="914023" cy="89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A32AB2C0-991E-A847-A1FD-CCBC2E22E22E}"/>
                    </a:ext>
                  </a:extLst>
                </p14:cNvPr>
                <p14:cNvContentPartPr/>
                <p14:nvPr/>
              </p14:nvContentPartPr>
              <p14:xfrm>
                <a:off x="10408333" y="1798853"/>
                <a:ext cx="153720" cy="32122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A32AB2C0-991E-A847-A1FD-CCBC2E22E22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387813" y="1778333"/>
                  <a:ext cx="194400" cy="325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208204C2-8A69-9246-9407-870612F62604}"/>
                    </a:ext>
                  </a:extLst>
                </p14:cNvPr>
                <p14:cNvContentPartPr/>
                <p14:nvPr/>
              </p14:nvContentPartPr>
              <p14:xfrm>
                <a:off x="10048693" y="4778213"/>
                <a:ext cx="415440" cy="428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208204C2-8A69-9246-9407-870612F6260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028173" y="4757693"/>
                  <a:ext cx="45612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BA8881F3-6B3A-0A4C-AB24-C9FC110F80FF}"/>
                    </a:ext>
                  </a:extLst>
                </p14:cNvPr>
                <p14:cNvContentPartPr/>
                <p14:nvPr/>
              </p14:nvContentPartPr>
              <p14:xfrm>
                <a:off x="9858253" y="4963973"/>
                <a:ext cx="524160" cy="846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BA8881F3-6B3A-0A4C-AB24-C9FC110F80F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837747" y="4943365"/>
                  <a:ext cx="564812" cy="1254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B9C777E2-8C94-884B-B1BC-DA84CEA87116}"/>
                    </a:ext>
                  </a:extLst>
                </p14:cNvPr>
                <p14:cNvContentPartPr/>
                <p14:nvPr/>
              </p14:nvContentPartPr>
              <p14:xfrm>
                <a:off x="10794973" y="1195853"/>
                <a:ext cx="312480" cy="37357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B9C777E2-8C94-884B-B1BC-DA84CEA8711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774453" y="1175333"/>
                  <a:ext cx="353160" cy="37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D482DBF3-9E55-6A4E-B0BE-4C0DC6DFAF47}"/>
                    </a:ext>
                  </a:extLst>
                </p14:cNvPr>
                <p14:cNvContentPartPr/>
                <p14:nvPr/>
              </p14:nvContentPartPr>
              <p14:xfrm>
                <a:off x="9927013" y="2164253"/>
                <a:ext cx="172800" cy="216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D482DBF3-9E55-6A4E-B0BE-4C0DC6DFAF4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906493" y="2143733"/>
                  <a:ext cx="2134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5318A296-C76F-D740-BFBC-0DD3501677EA}"/>
                    </a:ext>
                  </a:extLst>
                </p14:cNvPr>
                <p14:cNvContentPartPr/>
                <p14:nvPr/>
              </p14:nvContentPartPr>
              <p14:xfrm>
                <a:off x="9794533" y="2243453"/>
                <a:ext cx="42840" cy="5230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5318A296-C76F-D740-BFBC-0DD3501677E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774013" y="2222933"/>
                  <a:ext cx="83520" cy="5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AAF543B3-B852-594C-87A9-2827B214B112}"/>
                    </a:ext>
                  </a:extLst>
                </p14:cNvPr>
                <p14:cNvContentPartPr/>
                <p14:nvPr/>
              </p14:nvContentPartPr>
              <p14:xfrm>
                <a:off x="9805333" y="2015933"/>
                <a:ext cx="264960" cy="1854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AAF543B3-B852-594C-87A9-2827B214B11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784813" y="1995413"/>
                  <a:ext cx="30564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5FBF9B82-BE05-FD48-8C37-52C57EB163E1}"/>
                    </a:ext>
                  </a:extLst>
                </p14:cNvPr>
                <p14:cNvContentPartPr/>
                <p14:nvPr/>
              </p14:nvContentPartPr>
              <p14:xfrm>
                <a:off x="9799933" y="2788493"/>
                <a:ext cx="187920" cy="6912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5FBF9B82-BE05-FD48-8C37-52C57EB163E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779413" y="2767973"/>
                  <a:ext cx="2286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B9C90155-7E1B-B94F-AC79-274DAE2BD107}"/>
                    </a:ext>
                  </a:extLst>
                </p14:cNvPr>
                <p14:cNvContentPartPr/>
                <p14:nvPr/>
              </p14:nvContentPartPr>
              <p14:xfrm>
                <a:off x="8969053" y="2598053"/>
                <a:ext cx="794160" cy="9687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B9C90155-7E1B-B94F-AC79-274DAE2BD10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953573" y="2582573"/>
                  <a:ext cx="824760" cy="9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02EC271C-103E-3144-8C8A-60D471671EC3}"/>
                    </a:ext>
                  </a:extLst>
                </p14:cNvPr>
                <p14:cNvContentPartPr/>
                <p14:nvPr/>
              </p14:nvContentPartPr>
              <p14:xfrm>
                <a:off x="9731173" y="2632613"/>
                <a:ext cx="26640" cy="5580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02EC271C-103E-3144-8C8A-60D471671EC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715693" y="2617032"/>
                  <a:ext cx="57240" cy="865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281DD642-6C69-E149-BCDD-3288D876D7FF}"/>
                    </a:ext>
                  </a:extLst>
                </p14:cNvPr>
                <p14:cNvContentPartPr/>
                <p14:nvPr/>
              </p14:nvContentPartPr>
              <p14:xfrm>
                <a:off x="9043213" y="1095053"/>
                <a:ext cx="534960" cy="16779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281DD642-6C69-E149-BCDD-3288D876D7F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022679" y="1074533"/>
                  <a:ext cx="575667" cy="171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086245C5-8EEA-9E4A-8939-D082FE7D810A}"/>
                    </a:ext>
                  </a:extLst>
                </p14:cNvPr>
                <p14:cNvContentPartPr/>
                <p14:nvPr/>
              </p14:nvContentPartPr>
              <p14:xfrm>
                <a:off x="9244453" y="333293"/>
                <a:ext cx="1137960" cy="12387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086245C5-8EEA-9E4A-8939-D082FE7D810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223939" y="312773"/>
                  <a:ext cx="1178627" cy="12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3529E2F8-ABBA-AC4B-81FD-7E304570528C}"/>
                    </a:ext>
                  </a:extLst>
                </p14:cNvPr>
                <p14:cNvContentPartPr/>
                <p14:nvPr/>
              </p14:nvContentPartPr>
              <p14:xfrm>
                <a:off x="9662413" y="2788493"/>
                <a:ext cx="114480" cy="6372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3529E2F8-ABBA-AC4B-81FD-7E304570528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641893" y="2767973"/>
                  <a:ext cx="15516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413548AA-BF93-CD47-BE2D-3D018DDC6E53}"/>
                    </a:ext>
                  </a:extLst>
                </p14:cNvPr>
                <p14:cNvContentPartPr/>
                <p14:nvPr/>
              </p14:nvContentPartPr>
              <p14:xfrm>
                <a:off x="8773573" y="4661933"/>
                <a:ext cx="201600" cy="1591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413548AA-BF93-CD47-BE2D-3D018DDC6E5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758093" y="4646453"/>
                  <a:ext cx="2322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4A978504-84D2-5445-902C-76C18B3D25F8}"/>
                    </a:ext>
                  </a:extLst>
                </p14:cNvPr>
                <p14:cNvContentPartPr/>
                <p14:nvPr/>
              </p14:nvContentPartPr>
              <p14:xfrm>
                <a:off x="9043213" y="4418213"/>
                <a:ext cx="122040" cy="1749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4A978504-84D2-5445-902C-76C18B3D25F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027733" y="4402733"/>
                  <a:ext cx="152640" cy="20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EBD8FAC3-E056-A045-8A27-734023269C1B}"/>
              </a:ext>
            </a:extLst>
          </p:cNvPr>
          <p:cNvGrpSpPr/>
          <p:nvPr/>
        </p:nvGrpSpPr>
        <p:grpSpPr>
          <a:xfrm>
            <a:off x="1433893" y="872933"/>
            <a:ext cx="7710120" cy="3678120"/>
            <a:chOff x="1433893" y="872933"/>
            <a:chExt cx="7710120" cy="367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A9290B1-F4BE-A448-BAB9-3F783EAB2370}"/>
                    </a:ext>
                  </a:extLst>
                </p14:cNvPr>
                <p14:cNvContentPartPr/>
                <p14:nvPr/>
              </p14:nvContentPartPr>
              <p14:xfrm>
                <a:off x="1481413" y="2058413"/>
                <a:ext cx="222480" cy="3020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A9290B1-F4BE-A448-BAB9-3F783EAB237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460893" y="2037893"/>
                  <a:ext cx="26316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14D09BA-E43F-2E47-92ED-0C4ABDB667D1}"/>
                    </a:ext>
                  </a:extLst>
                </p14:cNvPr>
                <p14:cNvContentPartPr/>
                <p14:nvPr/>
              </p14:nvContentPartPr>
              <p14:xfrm>
                <a:off x="1433893" y="1968413"/>
                <a:ext cx="561240" cy="10058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14D09BA-E43F-2E47-92ED-0C4ABDB667D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413386" y="1947893"/>
                  <a:ext cx="601894" cy="10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6B8E7C9-A152-F64E-A9FC-61769B489E91}"/>
                    </a:ext>
                  </a:extLst>
                </p14:cNvPr>
                <p14:cNvContentPartPr/>
                <p14:nvPr/>
              </p14:nvContentPartPr>
              <p14:xfrm>
                <a:off x="2010613" y="2978933"/>
                <a:ext cx="550800" cy="1116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6B8E7C9-A152-F64E-A9FC-61769B489E9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990080" y="2958347"/>
                  <a:ext cx="591507" cy="1524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BA4D8DB-B6FB-9846-8767-3342C272CF9F}"/>
                    </a:ext>
                  </a:extLst>
                </p14:cNvPr>
                <p14:cNvContentPartPr/>
                <p14:nvPr/>
              </p14:nvContentPartPr>
              <p14:xfrm>
                <a:off x="1433893" y="1645493"/>
                <a:ext cx="344160" cy="4820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BA4D8DB-B6FB-9846-8767-3342C272CF9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413394" y="1624958"/>
                  <a:ext cx="384797" cy="5227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663F496-40EC-6C44-ACE1-CC654668EB59}"/>
                    </a:ext>
                  </a:extLst>
                </p14:cNvPr>
                <p14:cNvContentPartPr/>
                <p14:nvPr/>
              </p14:nvContentPartPr>
              <p14:xfrm>
                <a:off x="1788493" y="872933"/>
                <a:ext cx="1016280" cy="21330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663F496-40EC-6C44-ACE1-CC654668EB5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767973" y="852410"/>
                  <a:ext cx="1056960" cy="21736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6BC6385-F231-AB42-813A-D4E665F3E82A}"/>
                    </a:ext>
                  </a:extLst>
                </p14:cNvPr>
                <p14:cNvContentPartPr/>
                <p14:nvPr/>
              </p14:nvContentPartPr>
              <p14:xfrm>
                <a:off x="2095213" y="2915573"/>
                <a:ext cx="577080" cy="2120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6BC6385-F231-AB42-813A-D4E665F3E82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079733" y="2900093"/>
                  <a:ext cx="6076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03341E02-7710-7945-9144-3B525F637F29}"/>
                    </a:ext>
                  </a:extLst>
                </p14:cNvPr>
                <p14:cNvContentPartPr/>
                <p14:nvPr/>
              </p14:nvContentPartPr>
              <p14:xfrm>
                <a:off x="2709013" y="2201333"/>
                <a:ext cx="6207480" cy="234972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03341E02-7710-7945-9144-3B525F637F2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693533" y="2185853"/>
                  <a:ext cx="6238080" cy="238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72027B85-FCFE-984B-B741-2DD16AA75263}"/>
                    </a:ext>
                  </a:extLst>
                </p14:cNvPr>
                <p14:cNvContentPartPr/>
                <p14:nvPr/>
              </p14:nvContentPartPr>
              <p14:xfrm>
                <a:off x="2968573" y="2333453"/>
                <a:ext cx="201600" cy="2649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72027B85-FCFE-984B-B741-2DD16AA7526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948053" y="2312933"/>
                  <a:ext cx="24228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14343FAB-269C-5D42-8830-40CB61EDE3DC}"/>
                    </a:ext>
                  </a:extLst>
                </p14:cNvPr>
                <p14:cNvContentPartPr/>
                <p14:nvPr/>
              </p14:nvContentPartPr>
              <p14:xfrm>
                <a:off x="2746093" y="1534253"/>
                <a:ext cx="6397920" cy="29001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14343FAB-269C-5D42-8830-40CB61EDE3D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730613" y="1518773"/>
                  <a:ext cx="6428520" cy="29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EEF59442-FC7F-454C-8524-084998103A09}"/>
                    </a:ext>
                  </a:extLst>
                </p14:cNvPr>
                <p14:cNvContentPartPr/>
                <p14:nvPr/>
              </p14:nvContentPartPr>
              <p14:xfrm>
                <a:off x="2809813" y="1550453"/>
                <a:ext cx="196200" cy="31248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EEF59442-FC7F-454C-8524-084998103A0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794333" y="1534973"/>
                  <a:ext cx="226800" cy="34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96953924-7688-5045-B825-03A907596B2D}"/>
              </a:ext>
            </a:extLst>
          </p:cNvPr>
          <p:cNvGrpSpPr/>
          <p:nvPr/>
        </p:nvGrpSpPr>
        <p:grpSpPr>
          <a:xfrm>
            <a:off x="1910173" y="4756973"/>
            <a:ext cx="857520" cy="466200"/>
            <a:chOff x="1910173" y="4756973"/>
            <a:chExt cx="857520" cy="46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41DD6B63-07BF-D14C-AABB-A509435062A0}"/>
                    </a:ext>
                  </a:extLst>
                </p14:cNvPr>
                <p14:cNvContentPartPr/>
                <p14:nvPr/>
              </p14:nvContentPartPr>
              <p14:xfrm>
                <a:off x="2074333" y="4756973"/>
                <a:ext cx="53280" cy="7956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41DD6B63-07BF-D14C-AABB-A509435062A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058853" y="4741493"/>
                  <a:ext cx="8388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948161D7-A771-1345-AFED-131EF8446874}"/>
                    </a:ext>
                  </a:extLst>
                </p14:cNvPr>
                <p14:cNvContentPartPr/>
                <p14:nvPr/>
              </p14:nvContentPartPr>
              <p14:xfrm>
                <a:off x="1910173" y="4968653"/>
                <a:ext cx="762480" cy="3204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948161D7-A771-1345-AFED-131EF844687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889653" y="4948133"/>
                  <a:ext cx="80316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A9079E1C-0E36-CF4B-9065-A27CE6F8D5CD}"/>
                    </a:ext>
                  </a:extLst>
                </p14:cNvPr>
                <p14:cNvContentPartPr/>
                <p14:nvPr/>
              </p14:nvContentPartPr>
              <p14:xfrm>
                <a:off x="1952293" y="5011133"/>
                <a:ext cx="815400" cy="21204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A9079E1C-0E36-CF4B-9065-A27CE6F8D5C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936813" y="4995653"/>
                  <a:ext cx="846000" cy="242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81C1E23-1F79-B241-A548-555B612DE190}"/>
                  </a:ext>
                </a:extLst>
              </p14:cNvPr>
              <p14:cNvContentPartPr/>
              <p14:nvPr/>
            </p14:nvContentPartPr>
            <p14:xfrm>
              <a:off x="915133" y="4910333"/>
              <a:ext cx="2117160" cy="3549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81C1E23-1F79-B241-A548-555B612DE190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894613" y="4889813"/>
                <a:ext cx="2157840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0C408AE0-C573-F443-94BC-A9362A90E69C}"/>
                  </a:ext>
                </a:extLst>
              </p14:cNvPr>
              <p14:cNvContentPartPr/>
              <p14:nvPr/>
            </p14:nvContentPartPr>
            <p14:xfrm>
              <a:off x="2179813" y="4952813"/>
              <a:ext cx="84960" cy="7452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0C408AE0-C573-F443-94BC-A9362A90E69C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2159293" y="4932193"/>
                <a:ext cx="125640" cy="115397"/>
              </a:xfrm>
              <a:prstGeom prst="rect">
                <a:avLst/>
              </a:prstGeom>
            </p:spPr>
          </p:pic>
        </mc:Fallback>
      </mc:AlternateContent>
      <p:grpSp>
        <p:nvGrpSpPr>
          <p:cNvPr id="173" name="Group 172">
            <a:extLst>
              <a:ext uri="{FF2B5EF4-FFF2-40B4-BE49-F238E27FC236}">
                <a16:creationId xmlns:a16="http://schemas.microsoft.com/office/drawing/2014/main" id="{85217C82-4F64-1941-B26D-357263EFD051}"/>
              </a:ext>
            </a:extLst>
          </p:cNvPr>
          <p:cNvGrpSpPr/>
          <p:nvPr/>
        </p:nvGrpSpPr>
        <p:grpSpPr>
          <a:xfrm>
            <a:off x="804253" y="1603373"/>
            <a:ext cx="2561400" cy="3677760"/>
            <a:chOff x="804253" y="1603373"/>
            <a:chExt cx="2561400" cy="367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5A000EB-04F2-D448-B42A-9D3099B7A1B0}"/>
                    </a:ext>
                  </a:extLst>
                </p14:cNvPr>
                <p14:cNvContentPartPr/>
                <p14:nvPr/>
              </p14:nvContentPartPr>
              <p14:xfrm>
                <a:off x="1508053" y="2582213"/>
                <a:ext cx="32040" cy="5666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5A000EB-04F2-D448-B42A-9D3099B7A1B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492573" y="2566733"/>
                  <a:ext cx="62640" cy="59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7F5E14F-0AFB-AD40-9029-67BACAB5A802}"/>
                    </a:ext>
                  </a:extLst>
                </p14:cNvPr>
                <p14:cNvContentPartPr/>
                <p14:nvPr/>
              </p14:nvContentPartPr>
              <p14:xfrm>
                <a:off x="1566013" y="2550533"/>
                <a:ext cx="328320" cy="162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7F5E14F-0AFB-AD40-9029-67BACAB5A80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550533" y="2535053"/>
                  <a:ext cx="3589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9FFD630-E8BC-CB49-A270-A9556C55E552}"/>
                    </a:ext>
                  </a:extLst>
                </p14:cNvPr>
                <p14:cNvContentPartPr/>
                <p14:nvPr/>
              </p14:nvContentPartPr>
              <p14:xfrm>
                <a:off x="1555573" y="2323013"/>
                <a:ext cx="582480" cy="2383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9FFD630-E8BC-CB49-A270-A9556C55E55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535053" y="2302524"/>
                  <a:ext cx="623160" cy="2789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8AE9CC1-2999-DC4B-B33D-5715D2A93F66}"/>
                    </a:ext>
                  </a:extLst>
                </p14:cNvPr>
                <p14:cNvContentPartPr/>
                <p14:nvPr/>
              </p14:nvContentPartPr>
              <p14:xfrm>
                <a:off x="1888933" y="2560973"/>
                <a:ext cx="26640" cy="5824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8AE9CC1-2999-DC4B-B33D-5715D2A93F66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873453" y="2545483"/>
                  <a:ext cx="57240" cy="6130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FAF5808-C786-A142-8160-C2CE9C3332F3}"/>
                    </a:ext>
                  </a:extLst>
                </p14:cNvPr>
                <p14:cNvContentPartPr/>
                <p14:nvPr/>
              </p14:nvContentPartPr>
              <p14:xfrm>
                <a:off x="1555573" y="3164333"/>
                <a:ext cx="407880" cy="637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FAF5808-C786-A142-8160-C2CE9C3332F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540093" y="3148940"/>
                  <a:ext cx="438480" cy="941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31C31B9-3038-B447-BAA5-7A8554B67814}"/>
                    </a:ext>
                  </a:extLst>
                </p14:cNvPr>
                <p14:cNvContentPartPr/>
                <p14:nvPr/>
              </p14:nvContentPartPr>
              <p14:xfrm>
                <a:off x="2063533" y="2751413"/>
                <a:ext cx="58680" cy="586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31C31B9-3038-B447-BAA5-7A8554B6781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047957" y="2735837"/>
                  <a:ext cx="89469" cy="894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FC910BD-3219-8E42-8E62-48EC91075903}"/>
                    </a:ext>
                  </a:extLst>
                </p14:cNvPr>
                <p14:cNvContentPartPr/>
                <p14:nvPr/>
              </p14:nvContentPartPr>
              <p14:xfrm>
                <a:off x="2116453" y="2714333"/>
                <a:ext cx="69120" cy="266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FC910BD-3219-8E42-8E62-48EC9107590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100973" y="2698853"/>
                  <a:ext cx="9972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CE4617D-9934-3546-A93B-5992646F3763}"/>
                    </a:ext>
                  </a:extLst>
                </p14:cNvPr>
                <p14:cNvContentPartPr/>
                <p14:nvPr/>
              </p14:nvContentPartPr>
              <p14:xfrm>
                <a:off x="2132293" y="2343893"/>
                <a:ext cx="196200" cy="7412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CE4617D-9934-3546-A93B-5992646F376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116813" y="2328413"/>
                  <a:ext cx="226800" cy="77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9CD458A-D653-8744-BC8F-AE63B3E9B3B1}"/>
                    </a:ext>
                  </a:extLst>
                </p14:cNvPr>
                <p14:cNvContentPartPr/>
                <p14:nvPr/>
              </p14:nvContentPartPr>
              <p14:xfrm>
                <a:off x="2179813" y="2418053"/>
                <a:ext cx="26640" cy="2649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9CD458A-D653-8744-BC8F-AE63B3E9B3B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164333" y="2402573"/>
                  <a:ext cx="5724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0BEE7FC-EB37-EC4D-92EE-AB1C9B6D37DD}"/>
                    </a:ext>
                  </a:extLst>
                </p14:cNvPr>
                <p14:cNvContentPartPr/>
                <p14:nvPr/>
              </p14:nvContentPartPr>
              <p14:xfrm>
                <a:off x="1952293" y="2772653"/>
                <a:ext cx="238320" cy="4870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0BEE7FC-EB37-EC4D-92EE-AB1C9B6D37D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936813" y="2757173"/>
                  <a:ext cx="268920" cy="51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C017E75-5A27-EF4C-8509-02F496279C33}"/>
                    </a:ext>
                  </a:extLst>
                </p14:cNvPr>
                <p14:cNvContentPartPr/>
                <p14:nvPr/>
              </p14:nvContentPartPr>
              <p14:xfrm>
                <a:off x="1941853" y="1730093"/>
                <a:ext cx="10800" cy="6087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C017E75-5A27-EF4C-8509-02F496279C3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926373" y="1714613"/>
                  <a:ext cx="41400" cy="63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27B38E1-5619-7849-8CAC-A7499ECD60BF}"/>
                    </a:ext>
                  </a:extLst>
                </p14:cNvPr>
                <p14:cNvContentPartPr/>
                <p14:nvPr/>
              </p14:nvContentPartPr>
              <p14:xfrm>
                <a:off x="1100533" y="1693013"/>
                <a:ext cx="852480" cy="31330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27B38E1-5619-7849-8CAC-A7499ECD60B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85053" y="1677533"/>
                  <a:ext cx="883080" cy="31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8A1BD2F-8D4E-2C40-80B7-F5E9DBE42E08}"/>
                    </a:ext>
                  </a:extLst>
                </p14:cNvPr>
                <p14:cNvContentPartPr/>
                <p14:nvPr/>
              </p14:nvContentPartPr>
              <p14:xfrm>
                <a:off x="1798933" y="1608413"/>
                <a:ext cx="174960" cy="90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8A1BD2F-8D4E-2C40-80B7-F5E9DBE42E0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778413" y="1587893"/>
                  <a:ext cx="2156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82B075D-4B8A-024E-A7FF-659A22E713E7}"/>
                    </a:ext>
                  </a:extLst>
                </p14:cNvPr>
                <p14:cNvContentPartPr/>
                <p14:nvPr/>
              </p14:nvContentPartPr>
              <p14:xfrm>
                <a:off x="804253" y="1603373"/>
                <a:ext cx="990000" cy="4449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82B075D-4B8A-024E-A7FF-659A22E713E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83733" y="1582853"/>
                  <a:ext cx="1030680" cy="4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6B1575B-6A6C-174F-9A88-E38C48A5B792}"/>
                    </a:ext>
                  </a:extLst>
                </p14:cNvPr>
                <p14:cNvContentPartPr/>
                <p14:nvPr/>
              </p14:nvContentPartPr>
              <p14:xfrm>
                <a:off x="899293" y="1936733"/>
                <a:ext cx="201600" cy="30164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6B1575B-6A6C-174F-9A88-E38C48A5B792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78736" y="1916215"/>
                  <a:ext cx="242353" cy="30571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96E759D-A737-614A-8F67-67EE02E2D829}"/>
                    </a:ext>
                  </a:extLst>
                </p14:cNvPr>
                <p14:cNvContentPartPr/>
                <p14:nvPr/>
              </p14:nvContentPartPr>
              <p14:xfrm>
                <a:off x="1143373" y="4423613"/>
                <a:ext cx="571320" cy="5076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96E759D-A737-614A-8F67-67EE02E2D82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127883" y="4408133"/>
                  <a:ext cx="601939" cy="53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7A4245A-C497-9745-B133-828B34F95160}"/>
                    </a:ext>
                  </a:extLst>
                </p14:cNvPr>
                <p14:cNvContentPartPr/>
                <p14:nvPr/>
              </p14:nvContentPartPr>
              <p14:xfrm>
                <a:off x="1920613" y="3238493"/>
                <a:ext cx="58680" cy="6246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7A4245A-C497-9745-B133-828B34F95160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905037" y="3223022"/>
                  <a:ext cx="89469" cy="6551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032A5F9-F761-2741-9FC8-F3698361BA9F}"/>
                    </a:ext>
                  </a:extLst>
                </p14:cNvPr>
                <p14:cNvContentPartPr/>
                <p14:nvPr/>
              </p14:nvContentPartPr>
              <p14:xfrm>
                <a:off x="1746013" y="4026893"/>
                <a:ext cx="185400" cy="4788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032A5F9-F761-2741-9FC8-F3698361BA9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730533" y="4011425"/>
                  <a:ext cx="216000" cy="5093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AD91D394-F6B7-B74F-837D-8A821003A71D}"/>
                    </a:ext>
                  </a:extLst>
                </p14:cNvPr>
                <p14:cNvContentPartPr/>
                <p14:nvPr/>
              </p14:nvContentPartPr>
              <p14:xfrm>
                <a:off x="1926013" y="4974053"/>
                <a:ext cx="950040" cy="2862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AD91D394-F6B7-B74F-837D-8A821003A71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910533" y="4958573"/>
                  <a:ext cx="98064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2B82B3B7-7509-114D-807D-7FB6BE051BBA}"/>
                    </a:ext>
                  </a:extLst>
                </p14:cNvPr>
                <p14:cNvContentPartPr/>
                <p14:nvPr/>
              </p14:nvContentPartPr>
              <p14:xfrm>
                <a:off x="2614333" y="4450253"/>
                <a:ext cx="687600" cy="6195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2B82B3B7-7509-114D-807D-7FB6BE051BB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598853" y="4434773"/>
                  <a:ext cx="718200" cy="65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250DD636-76F4-E849-BFD5-E46CD2412512}"/>
                    </a:ext>
                  </a:extLst>
                </p14:cNvPr>
                <p14:cNvContentPartPr/>
                <p14:nvPr/>
              </p14:nvContentPartPr>
              <p14:xfrm>
                <a:off x="3010693" y="4529453"/>
                <a:ext cx="354960" cy="75168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250DD636-76F4-E849-BFD5-E46CD2412512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995213" y="4513973"/>
                  <a:ext cx="385560" cy="78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0E0A1901-B804-6547-BF7F-4D7DE05C2D86}"/>
                    </a:ext>
                  </a:extLst>
                </p14:cNvPr>
                <p14:cNvContentPartPr/>
                <p14:nvPr/>
              </p14:nvContentPartPr>
              <p14:xfrm>
                <a:off x="2805133" y="4539893"/>
                <a:ext cx="513000" cy="50292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0E0A1901-B804-6547-BF7F-4D7DE05C2D86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789653" y="4524413"/>
                  <a:ext cx="543600" cy="53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5C188EDF-D886-0B4D-9CEE-A1C35ECB6A31}"/>
                    </a:ext>
                  </a:extLst>
                </p14:cNvPr>
                <p14:cNvContentPartPr/>
                <p14:nvPr/>
              </p14:nvContentPartPr>
              <p14:xfrm>
                <a:off x="1169293" y="4894493"/>
                <a:ext cx="820080" cy="5328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5C188EDF-D886-0B4D-9CEE-A1C35ECB6A31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153813" y="4879013"/>
                  <a:ext cx="8506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D2B2A1E1-9F29-B549-A0C6-660FDBBCCB6E}"/>
                    </a:ext>
                  </a:extLst>
                </p14:cNvPr>
                <p14:cNvContentPartPr/>
                <p14:nvPr/>
              </p14:nvContentPartPr>
              <p14:xfrm>
                <a:off x="1349293" y="4884053"/>
                <a:ext cx="767520" cy="9036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D2B2A1E1-9F29-B549-A0C6-660FDBBCCB6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333820" y="4868573"/>
                  <a:ext cx="798106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4AC814F8-3580-9D40-9D95-D5546CC20544}"/>
                    </a:ext>
                  </a:extLst>
                </p14:cNvPr>
                <p14:cNvContentPartPr/>
                <p14:nvPr/>
              </p14:nvContentPartPr>
              <p14:xfrm>
                <a:off x="1910173" y="4418213"/>
                <a:ext cx="831240" cy="2664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4AC814F8-3580-9D40-9D95-D5546CC20544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894693" y="4402733"/>
                  <a:ext cx="86184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24C5F979-8414-F64E-8DFA-97F18CA7DF16}"/>
                    </a:ext>
                  </a:extLst>
                </p14:cNvPr>
                <p14:cNvContentPartPr/>
                <p14:nvPr/>
              </p14:nvContentPartPr>
              <p14:xfrm>
                <a:off x="2423533" y="4725293"/>
                <a:ext cx="249120" cy="15372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24C5F979-8414-F64E-8DFA-97F18CA7DF1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408053" y="4709849"/>
                  <a:ext cx="279720" cy="1842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C68F221A-C64E-324C-A9C3-EB8DFAF7D8A5}"/>
                    </a:ext>
                  </a:extLst>
                </p14:cNvPr>
                <p14:cNvContentPartPr/>
                <p14:nvPr/>
              </p14:nvContentPartPr>
              <p14:xfrm>
                <a:off x="2550253" y="4714853"/>
                <a:ext cx="233280" cy="16452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C68F221A-C64E-324C-A9C3-EB8DFAF7D8A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534773" y="4699373"/>
                  <a:ext cx="2638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69DBAC08-7769-0446-9AA7-1D9FF03AE87D}"/>
                    </a:ext>
                  </a:extLst>
                </p14:cNvPr>
                <p14:cNvContentPartPr/>
                <p14:nvPr/>
              </p14:nvContentPartPr>
              <p14:xfrm>
                <a:off x="2481493" y="4862813"/>
                <a:ext cx="222480" cy="9036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69DBAC08-7769-0446-9AA7-1D9FF03AE87D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466013" y="4847333"/>
                  <a:ext cx="25308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4E4D98EB-6B2A-E342-8482-30BE5F8351D4}"/>
                    </a:ext>
                  </a:extLst>
                </p14:cNvPr>
                <p14:cNvContentPartPr/>
                <p14:nvPr/>
              </p14:nvContentPartPr>
              <p14:xfrm>
                <a:off x="2698573" y="4746533"/>
                <a:ext cx="100800" cy="21744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4E4D98EB-6B2A-E342-8482-30BE5F8351D4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683148" y="4731053"/>
                  <a:ext cx="131291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844522D2-D9CF-1640-A0E1-5B254D5C9289}"/>
                    </a:ext>
                  </a:extLst>
                </p14:cNvPr>
                <p14:cNvContentPartPr/>
                <p14:nvPr/>
              </p14:nvContentPartPr>
              <p14:xfrm>
                <a:off x="2561053" y="4524053"/>
                <a:ext cx="201600" cy="13788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844522D2-D9CF-1640-A0E1-5B254D5C928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545573" y="4508573"/>
                  <a:ext cx="2322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91C7D801-FE69-9947-BF3B-797CC166234D}"/>
                    </a:ext>
                  </a:extLst>
                </p14:cNvPr>
                <p14:cNvContentPartPr/>
                <p14:nvPr/>
              </p14:nvContentPartPr>
              <p14:xfrm>
                <a:off x="2677333" y="4519013"/>
                <a:ext cx="243720" cy="12744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91C7D801-FE69-9947-BF3B-797CC166234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661853" y="4503533"/>
                  <a:ext cx="2743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D0A25E46-4D96-544D-8C96-8315DD3A1BA1}"/>
                    </a:ext>
                  </a:extLst>
                </p14:cNvPr>
                <p14:cNvContentPartPr/>
                <p14:nvPr/>
              </p14:nvContentPartPr>
              <p14:xfrm>
                <a:off x="2613973" y="4624853"/>
                <a:ext cx="233280" cy="9036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D0A25E46-4D96-544D-8C96-8315DD3A1BA1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598493" y="4609373"/>
                  <a:ext cx="26388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EA97A677-F1A8-6141-A3A8-B1C9CEC23F73}"/>
                    </a:ext>
                  </a:extLst>
                </p14:cNvPr>
                <p14:cNvContentPartPr/>
                <p14:nvPr/>
              </p14:nvContentPartPr>
              <p14:xfrm>
                <a:off x="2841493" y="4539893"/>
                <a:ext cx="106200" cy="17496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EA97A677-F1A8-6141-A3A8-B1C9CEC23F73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826013" y="4524413"/>
                  <a:ext cx="136800" cy="20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6A4010FC-E568-644F-930B-AA8DAAB5103D}"/>
              </a:ext>
            </a:extLst>
          </p:cNvPr>
          <p:cNvGrpSpPr/>
          <p:nvPr/>
        </p:nvGrpSpPr>
        <p:grpSpPr>
          <a:xfrm>
            <a:off x="1343893" y="2735573"/>
            <a:ext cx="7217640" cy="3218040"/>
            <a:chOff x="1343893" y="2735573"/>
            <a:chExt cx="7217640" cy="321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BCF46FD-1B4D-714A-ABE2-CAFCA9BDF791}"/>
                    </a:ext>
                  </a:extLst>
                </p14:cNvPr>
                <p14:cNvContentPartPr/>
                <p14:nvPr/>
              </p14:nvContentPartPr>
              <p14:xfrm>
                <a:off x="1719733" y="3127253"/>
                <a:ext cx="148680" cy="4690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BCF46FD-1B4D-714A-ABE2-CAFCA9BDF791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704253" y="3111773"/>
                  <a:ext cx="179280" cy="49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B37F775-C3BF-EC41-9083-1441FBE77DFA}"/>
                    </a:ext>
                  </a:extLst>
                </p14:cNvPr>
                <p14:cNvContentPartPr/>
                <p14:nvPr/>
              </p14:nvContentPartPr>
              <p14:xfrm>
                <a:off x="1629733" y="3752213"/>
                <a:ext cx="116640" cy="2592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B37F775-C3BF-EC41-9083-1441FBE77DFA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614301" y="3736733"/>
                  <a:ext cx="147146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537E227-97A7-004A-B2B1-318D163C66A7}"/>
                    </a:ext>
                  </a:extLst>
                </p14:cNvPr>
                <p14:cNvContentPartPr/>
                <p14:nvPr/>
              </p14:nvContentPartPr>
              <p14:xfrm>
                <a:off x="1756813" y="3799373"/>
                <a:ext cx="111600" cy="180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537E227-97A7-004A-B2B1-318D163C66A7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741333" y="3783893"/>
                  <a:ext cx="14220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4CF984B-8A81-FF4A-9F96-B79AEA6BCB27}"/>
                    </a:ext>
                  </a:extLst>
                </p14:cNvPr>
                <p14:cNvContentPartPr/>
                <p14:nvPr/>
              </p14:nvContentPartPr>
              <p14:xfrm>
                <a:off x="1899373" y="3759773"/>
                <a:ext cx="106200" cy="2372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4CF984B-8A81-FF4A-9F96-B79AEA6BCB27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883893" y="3744293"/>
                  <a:ext cx="13680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E7808DF-D129-7440-A18D-83A22E951182}"/>
                    </a:ext>
                  </a:extLst>
                </p14:cNvPr>
                <p14:cNvContentPartPr/>
                <p14:nvPr/>
              </p14:nvContentPartPr>
              <p14:xfrm>
                <a:off x="2031853" y="3698573"/>
                <a:ext cx="127440" cy="2908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E7808DF-D129-7440-A18D-83A22E951182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016373" y="3683093"/>
                  <a:ext cx="15804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D8F79BC-7BF7-AE44-8C22-BA5BB6C048A4}"/>
                    </a:ext>
                  </a:extLst>
                </p14:cNvPr>
                <p14:cNvContentPartPr/>
                <p14:nvPr/>
              </p14:nvContentPartPr>
              <p14:xfrm>
                <a:off x="2169373" y="3772733"/>
                <a:ext cx="74520" cy="1742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D8F79BC-7BF7-AE44-8C22-BA5BB6C048A4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153818" y="3757253"/>
                  <a:ext cx="105269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E357279-C097-4547-8AEC-A0FFEDBAF382}"/>
                    </a:ext>
                  </a:extLst>
                </p14:cNvPr>
                <p14:cNvContentPartPr/>
                <p14:nvPr/>
              </p14:nvContentPartPr>
              <p14:xfrm>
                <a:off x="1343893" y="2735573"/>
                <a:ext cx="185400" cy="20059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E357279-C097-4547-8AEC-A0FFEDBAF382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323373" y="2715053"/>
                  <a:ext cx="226080" cy="20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DB2D89C-52E0-714A-8D90-D5BE1D1C66E0}"/>
                    </a:ext>
                  </a:extLst>
                </p14:cNvPr>
                <p14:cNvContentPartPr/>
                <p14:nvPr/>
              </p14:nvContentPartPr>
              <p14:xfrm>
                <a:off x="1428493" y="3010613"/>
                <a:ext cx="233280" cy="16513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DB2D89C-52E0-714A-8D90-D5BE1D1C66E0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412989" y="2995133"/>
                  <a:ext cx="263927" cy="168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363DAF3-FD35-CA4D-B007-3BF9EBAA4B43}"/>
                    </a:ext>
                  </a:extLst>
                </p14:cNvPr>
                <p14:cNvContentPartPr/>
                <p14:nvPr/>
              </p14:nvContentPartPr>
              <p14:xfrm>
                <a:off x="2545213" y="4170173"/>
                <a:ext cx="5847480" cy="10213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363DAF3-FD35-CA4D-B007-3BF9EBAA4B4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524694" y="4149646"/>
                  <a:ext cx="5888157" cy="10620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2F7BB20-F7AE-CA46-916A-03F0C4C82F6D}"/>
                    </a:ext>
                  </a:extLst>
                </p14:cNvPr>
                <p14:cNvContentPartPr/>
                <p14:nvPr/>
              </p14:nvContentPartPr>
              <p14:xfrm>
                <a:off x="2354773" y="4836533"/>
                <a:ext cx="6112080" cy="11170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2F7BB20-F7AE-CA46-916A-03F0C4C82F6D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334253" y="4816013"/>
                  <a:ext cx="6152760" cy="11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EE1EAA0-A7A9-C548-8FDC-2FED16ECB03A}"/>
                    </a:ext>
                  </a:extLst>
                </p14:cNvPr>
                <p14:cNvContentPartPr/>
                <p14:nvPr/>
              </p14:nvContentPartPr>
              <p14:xfrm>
                <a:off x="8191453" y="4079813"/>
                <a:ext cx="301320" cy="3232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EE1EAA0-A7A9-C548-8FDC-2FED16ECB03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170933" y="4059293"/>
                  <a:ext cx="34200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0872E94-66B5-7946-B812-F29E9F9030AD}"/>
                    </a:ext>
                  </a:extLst>
                </p14:cNvPr>
                <p14:cNvContentPartPr/>
                <p14:nvPr/>
              </p14:nvContentPartPr>
              <p14:xfrm>
                <a:off x="8381893" y="4778213"/>
                <a:ext cx="179640" cy="3232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0872E94-66B5-7946-B812-F29E9F9030AD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361373" y="4757693"/>
                  <a:ext cx="22032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35C7F021-6FE2-5E4F-9CFD-ACF7347CD6AE}"/>
                    </a:ext>
                  </a:extLst>
                </p14:cNvPr>
                <p14:cNvContentPartPr/>
                <p14:nvPr/>
              </p14:nvContentPartPr>
              <p14:xfrm>
                <a:off x="2508133" y="4651133"/>
                <a:ext cx="153720" cy="15372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35C7F021-6FE2-5E4F-9CFD-ACF7347CD6AE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492689" y="4635653"/>
                  <a:ext cx="184249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D8E702AA-36F0-834D-AB90-8E748F3ECB6D}"/>
                    </a:ext>
                  </a:extLst>
                </p14:cNvPr>
                <p14:cNvContentPartPr/>
                <p14:nvPr/>
              </p14:nvContentPartPr>
              <p14:xfrm>
                <a:off x="2682733" y="4418213"/>
                <a:ext cx="153720" cy="18036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D8E702AA-36F0-834D-AB90-8E748F3ECB6D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667289" y="4402733"/>
                  <a:ext cx="184249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7C6A906F-21E1-2540-BEFC-3BFD88AFCD9B}"/>
                    </a:ext>
                  </a:extLst>
                </p14:cNvPr>
                <p14:cNvContentPartPr/>
                <p14:nvPr/>
              </p14:nvContentPartPr>
              <p14:xfrm>
                <a:off x="2090173" y="4756973"/>
                <a:ext cx="397080" cy="7956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7C6A906F-21E1-2540-BEFC-3BFD88AFCD9B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2074707" y="4741493"/>
                  <a:ext cx="427652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FB9F58F3-191D-6448-AC1D-9F329F337B8E}"/>
                    </a:ext>
                  </a:extLst>
                </p14:cNvPr>
                <p14:cNvContentPartPr/>
                <p14:nvPr/>
              </p14:nvContentPartPr>
              <p14:xfrm>
                <a:off x="2222293" y="4529453"/>
                <a:ext cx="450000" cy="7452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FB9F58F3-191D-6448-AC1D-9F329F337B8E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2206813" y="4513898"/>
                  <a:ext cx="480600" cy="10526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6506A218-9B93-C344-AF98-E5B7F2EAE532}"/>
              </a:ext>
            </a:extLst>
          </p:cNvPr>
          <p:cNvGrpSpPr/>
          <p:nvPr/>
        </p:nvGrpSpPr>
        <p:grpSpPr>
          <a:xfrm>
            <a:off x="9244453" y="4159013"/>
            <a:ext cx="730440" cy="624600"/>
            <a:chOff x="9244453" y="4159013"/>
            <a:chExt cx="730440" cy="624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843792E4-E22C-A74D-B804-5855F5D9A979}"/>
                    </a:ext>
                  </a:extLst>
                </p14:cNvPr>
                <p14:cNvContentPartPr/>
                <p14:nvPr/>
              </p14:nvContentPartPr>
              <p14:xfrm>
                <a:off x="9937453" y="4159013"/>
                <a:ext cx="37440" cy="62460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843792E4-E22C-A74D-B804-5855F5D9A979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921973" y="4143533"/>
                  <a:ext cx="68040" cy="65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2B0BC93A-F87F-5B40-B043-A78FC22F3119}"/>
                    </a:ext>
                  </a:extLst>
                </p14:cNvPr>
                <p14:cNvContentPartPr/>
                <p14:nvPr/>
              </p14:nvContentPartPr>
              <p14:xfrm>
                <a:off x="9244453" y="4539893"/>
                <a:ext cx="328320" cy="19620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2B0BC93A-F87F-5B40-B043-A78FC22F3119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9228990" y="4524413"/>
                  <a:ext cx="358886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0F1AADB0-EE64-1B4C-BCD7-C54E6D3CA4C1}"/>
                    </a:ext>
                  </a:extLst>
                </p14:cNvPr>
                <p14:cNvContentPartPr/>
                <p14:nvPr/>
              </p14:nvContentPartPr>
              <p14:xfrm>
                <a:off x="9413653" y="4503173"/>
                <a:ext cx="249120" cy="20952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0F1AADB0-EE64-1B4C-BCD7-C54E6D3CA4C1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9398151" y="4487720"/>
                  <a:ext cx="279764" cy="2400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7535763A-BB41-D84A-BDA8-D6DC1352B24D}"/>
                    </a:ext>
                  </a:extLst>
                </p14:cNvPr>
                <p14:cNvContentPartPr/>
                <p14:nvPr/>
              </p14:nvContentPartPr>
              <p14:xfrm>
                <a:off x="9424453" y="4222733"/>
                <a:ext cx="264960" cy="20664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7535763A-BB41-D84A-BDA8-D6DC1352B24D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9408973" y="4207253"/>
                  <a:ext cx="2955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F4FF7B0B-D817-884E-9B38-7B223B4D4B9E}"/>
                    </a:ext>
                  </a:extLst>
                </p14:cNvPr>
                <p14:cNvContentPartPr/>
                <p14:nvPr/>
              </p14:nvContentPartPr>
              <p14:xfrm>
                <a:off x="9440293" y="4391933"/>
                <a:ext cx="270360" cy="6912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F4FF7B0B-D817-884E-9B38-7B223B4D4B9E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424813" y="4376533"/>
                  <a:ext cx="300960" cy="995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DE363024-F80A-424F-B57B-5FDAD7B53C61}"/>
                    </a:ext>
                  </a:extLst>
                </p14:cNvPr>
                <p14:cNvContentPartPr/>
                <p14:nvPr/>
              </p14:nvContentPartPr>
              <p14:xfrm>
                <a:off x="9546133" y="4190693"/>
                <a:ext cx="243360" cy="16452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DE363024-F80A-424F-B57B-5FDAD7B53C61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9530653" y="4175213"/>
                  <a:ext cx="27396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8BCC7F3E-AF22-F448-A99D-BBE95CF276E4}"/>
                    </a:ext>
                  </a:extLst>
                </p14:cNvPr>
                <p14:cNvContentPartPr/>
                <p14:nvPr/>
              </p14:nvContentPartPr>
              <p14:xfrm>
                <a:off x="9588253" y="4174853"/>
                <a:ext cx="106200" cy="12744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8BCC7F3E-AF22-F448-A99D-BBE95CF276E4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9572773" y="4159373"/>
                  <a:ext cx="1368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59B8F5D3-774F-0745-A732-8B4A16CB87BD}"/>
                    </a:ext>
                  </a:extLst>
                </p14:cNvPr>
                <p14:cNvContentPartPr/>
                <p14:nvPr/>
              </p14:nvContentPartPr>
              <p14:xfrm>
                <a:off x="9509053" y="4481933"/>
                <a:ext cx="26640" cy="10080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59B8F5D3-774F-0745-A732-8B4A16CB87BD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9493779" y="4466508"/>
                  <a:ext cx="56832" cy="1312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37445FF4-E80C-B44B-A912-EAC4A19677B4}"/>
                    </a:ext>
                  </a:extLst>
                </p14:cNvPr>
                <p14:cNvContentPartPr/>
                <p14:nvPr/>
              </p14:nvContentPartPr>
              <p14:xfrm>
                <a:off x="9408253" y="4407773"/>
                <a:ext cx="111600" cy="17496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37445FF4-E80C-B44B-A912-EAC4A19677B4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9392773" y="4392293"/>
                  <a:ext cx="142200" cy="2055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91" name="TextBox 190">
            <a:extLst>
              <a:ext uri="{FF2B5EF4-FFF2-40B4-BE49-F238E27FC236}">
                <a16:creationId xmlns:a16="http://schemas.microsoft.com/office/drawing/2014/main" id="{D2F0B383-E361-4CDC-8D72-0848B6C932F9}"/>
              </a:ext>
            </a:extLst>
          </p:cNvPr>
          <p:cNvSpPr txBox="1"/>
          <p:nvPr/>
        </p:nvSpPr>
        <p:spPr>
          <a:xfrm>
            <a:off x="700668" y="5365595"/>
            <a:ext cx="20183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Button control move left and right</a:t>
            </a:r>
          </a:p>
        </p:txBody>
      </p:sp>
    </p:spTree>
    <p:extLst>
      <p:ext uri="{BB962C8B-B14F-4D97-AF65-F5344CB8AC3E}">
        <p14:creationId xmlns:p14="http://schemas.microsoft.com/office/powerpoint/2010/main" val="2090011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B309200-6F34-48AE-9F1B-47C70FF80C29}"/>
                  </a:ext>
                </a:extLst>
              </p14:cNvPr>
              <p14:cNvContentPartPr/>
              <p14:nvPr/>
            </p14:nvContentPartPr>
            <p14:xfrm>
              <a:off x="9254434" y="3909390"/>
              <a:ext cx="9525" cy="9525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B309200-6F34-48AE-9F1B-47C70FF80C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78184" y="3433140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56B6D1E-274A-41A9-BD5F-4CD4C994EA23}"/>
                  </a:ext>
                </a:extLst>
              </p14:cNvPr>
              <p14:cNvContentPartPr/>
              <p14:nvPr/>
            </p14:nvContentPartPr>
            <p14:xfrm>
              <a:off x="7378416" y="3903016"/>
              <a:ext cx="2486024" cy="1038225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56B6D1E-274A-41A9-BD5F-4CD4C994EA2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60399" y="3884998"/>
                <a:ext cx="2521698" cy="10739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F069708-218E-4D86-A6F0-49A1F201DF54}"/>
                  </a:ext>
                </a:extLst>
              </p14:cNvPr>
              <p14:cNvContentPartPr/>
              <p14:nvPr/>
            </p14:nvContentPartPr>
            <p14:xfrm>
              <a:off x="8213837" y="3934512"/>
              <a:ext cx="1885950" cy="276225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F069708-218E-4D86-A6F0-49A1F201DF5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95848" y="3916363"/>
                <a:ext cx="1921568" cy="31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70AD38A7-B1DF-4A77-932A-24A8441829F6}"/>
                  </a:ext>
                </a:extLst>
              </p14:cNvPr>
              <p14:cNvContentPartPr/>
              <p14:nvPr/>
            </p14:nvContentPartPr>
            <p14:xfrm>
              <a:off x="9215954" y="4160132"/>
              <a:ext cx="971549" cy="714375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70AD38A7-B1DF-4A77-932A-24A8441829F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197956" y="4142120"/>
                <a:ext cx="1007186" cy="7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25FB43F-AA3C-4F98-B05F-E1548818504F}"/>
                  </a:ext>
                </a:extLst>
              </p14:cNvPr>
              <p14:cNvContentPartPr/>
              <p14:nvPr/>
            </p14:nvContentPartPr>
            <p14:xfrm>
              <a:off x="7388086" y="4360941"/>
              <a:ext cx="57150" cy="276225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25FB43F-AA3C-4F98-B05F-E1548818504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369036" y="4343212"/>
                <a:ext cx="94869" cy="3113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C91C42F4-B515-4DF5-A147-C6F6E257CCCA}"/>
                  </a:ext>
                </a:extLst>
              </p14:cNvPr>
              <p14:cNvContentPartPr/>
              <p14:nvPr/>
            </p14:nvContentPartPr>
            <p14:xfrm>
              <a:off x="7407095" y="4528308"/>
              <a:ext cx="2038350" cy="371475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C91C42F4-B515-4DF5-A147-C6F6E257CCC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389130" y="4510380"/>
                <a:ext cx="2073921" cy="4069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1DCA5373-0154-4935-A30C-AE0139C13F17}"/>
                  </a:ext>
                </a:extLst>
              </p14:cNvPr>
              <p14:cNvContentPartPr/>
              <p14:nvPr/>
            </p14:nvContentPartPr>
            <p14:xfrm>
              <a:off x="9277196" y="4145822"/>
              <a:ext cx="981075" cy="733425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1DCA5373-0154-4935-A30C-AE0139C13F1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259214" y="4127784"/>
                <a:ext cx="1016679" cy="7691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90EF209-A9C9-034A-831A-8FDFF0A5854B}"/>
                  </a:ext>
                </a:extLst>
              </p14:cNvPr>
              <p14:cNvContentPartPr/>
              <p14:nvPr/>
            </p14:nvContentPartPr>
            <p14:xfrm>
              <a:off x="3688213" y="2111333"/>
              <a:ext cx="1047960" cy="22759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90EF209-A9C9-034A-831A-8FDFF0A5854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672738" y="2095853"/>
                <a:ext cx="1078549" cy="230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D6BB60DB-B17D-6B4D-9B5B-B23D9E824480}"/>
              </a:ext>
            </a:extLst>
          </p:cNvPr>
          <p:cNvGrpSpPr/>
          <p:nvPr/>
        </p:nvGrpSpPr>
        <p:grpSpPr>
          <a:xfrm>
            <a:off x="335072" y="412493"/>
            <a:ext cx="5994101" cy="4207320"/>
            <a:chOff x="335072" y="412493"/>
            <a:chExt cx="5994101" cy="420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2A80F29-2EE4-8A40-86D9-9359D533788B}"/>
                    </a:ext>
                  </a:extLst>
                </p14:cNvPr>
                <p14:cNvContentPartPr/>
                <p14:nvPr/>
              </p14:nvContentPartPr>
              <p14:xfrm>
                <a:off x="4465813" y="412493"/>
                <a:ext cx="5760" cy="108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2A80F29-2EE4-8A40-86D9-9359D533788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445293" y="391973"/>
                  <a:ext cx="4644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7AAF423-12B1-104C-8265-F2F07DEBACE6}"/>
                    </a:ext>
                  </a:extLst>
                </p14:cNvPr>
                <p14:cNvContentPartPr/>
                <p14:nvPr/>
              </p14:nvContentPartPr>
              <p14:xfrm>
                <a:off x="3709453" y="3344333"/>
                <a:ext cx="979200" cy="11008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7AAF423-12B1-104C-8265-F2F07DEBACE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688933" y="3323813"/>
                  <a:ext cx="1019880" cy="11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64A4DF3-953C-4545-BDE2-92249924BCD6}"/>
                    </a:ext>
                  </a:extLst>
                </p14:cNvPr>
                <p14:cNvContentPartPr/>
                <p14:nvPr/>
              </p14:nvContentPartPr>
              <p14:xfrm>
                <a:off x="3619453" y="3449813"/>
                <a:ext cx="16200" cy="57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64A4DF3-953C-4545-BDE2-92249924BCD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598933" y="3429293"/>
                  <a:ext cx="568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12B8A2A-3F49-8540-9B02-CB0F1373EDB3}"/>
                    </a:ext>
                  </a:extLst>
                </p14:cNvPr>
                <p14:cNvContentPartPr/>
                <p14:nvPr/>
              </p14:nvContentPartPr>
              <p14:xfrm>
                <a:off x="3656533" y="3502733"/>
                <a:ext cx="608760" cy="8182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12B8A2A-3F49-8540-9B02-CB0F1373EDB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636013" y="3482213"/>
                  <a:ext cx="649440" cy="85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B45EDBD-5636-3F43-AAB1-AF7B5D2373B6}"/>
                    </a:ext>
                  </a:extLst>
                </p14:cNvPr>
                <p14:cNvContentPartPr/>
                <p14:nvPr/>
              </p14:nvContentPartPr>
              <p14:xfrm>
                <a:off x="3725293" y="4397333"/>
                <a:ext cx="614160" cy="1378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B45EDBD-5636-3F43-AAB1-AF7B5D2373B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709813" y="4381853"/>
                  <a:ext cx="6447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9BC4D94-3B96-E749-A47D-FE1C9C212E40}"/>
                    </a:ext>
                  </a:extLst>
                </p14:cNvPr>
                <p14:cNvContentPartPr/>
                <p14:nvPr/>
              </p14:nvContentPartPr>
              <p14:xfrm>
                <a:off x="4688293" y="2756813"/>
                <a:ext cx="10800" cy="637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9BC4D94-3B96-E749-A47D-FE1C9C212E4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673312" y="2741420"/>
                  <a:ext cx="40413" cy="941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386CCCD-8904-1847-8541-224158FC7490}"/>
                    </a:ext>
                  </a:extLst>
                </p14:cNvPr>
                <p14:cNvContentPartPr/>
                <p14:nvPr/>
              </p14:nvContentPartPr>
              <p14:xfrm>
                <a:off x="4677493" y="2730173"/>
                <a:ext cx="529560" cy="7146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386CCCD-8904-1847-8541-224158FC749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662013" y="2714693"/>
                  <a:ext cx="560160" cy="74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54D1B7E-293D-514B-B4A9-507B40AB806A}"/>
                    </a:ext>
                  </a:extLst>
                </p14:cNvPr>
                <p14:cNvContentPartPr/>
                <p14:nvPr/>
              </p14:nvContentPartPr>
              <p14:xfrm>
                <a:off x="4688293" y="3391853"/>
                <a:ext cx="1376280" cy="1645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54D1B7E-293D-514B-B4A9-507B40AB806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667773" y="3371333"/>
                  <a:ext cx="141696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88B787F-2E05-B148-A175-651410FF2378}"/>
                    </a:ext>
                  </a:extLst>
                </p14:cNvPr>
                <p14:cNvContentPartPr/>
                <p14:nvPr/>
              </p14:nvContentPartPr>
              <p14:xfrm>
                <a:off x="3719893" y="3555653"/>
                <a:ext cx="2609280" cy="10641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88B787F-2E05-B148-A175-651410FF237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699373" y="3535126"/>
                  <a:ext cx="2649960" cy="11048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10A58E1-BE52-DA4B-9CE3-212BDBC1B678}"/>
                    </a:ext>
                  </a:extLst>
                </p14:cNvPr>
                <p14:cNvContentPartPr/>
                <p14:nvPr/>
              </p14:nvContentPartPr>
              <p14:xfrm>
                <a:off x="3344053" y="1105853"/>
                <a:ext cx="280800" cy="1378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10A58E1-BE52-DA4B-9CE3-212BDBC1B67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323533" y="1085333"/>
                  <a:ext cx="3214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C2A5A66-37D8-C24F-B59B-E91A30CC4006}"/>
                    </a:ext>
                  </a:extLst>
                </p14:cNvPr>
                <p14:cNvContentPartPr/>
                <p14:nvPr/>
              </p14:nvContentPartPr>
              <p14:xfrm>
                <a:off x="858872" y="1817033"/>
                <a:ext cx="450000" cy="17348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C2A5A66-37D8-C24F-B59B-E91A30CC400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43404" y="1801553"/>
                  <a:ext cx="480576" cy="176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0A7B761-D8E3-324B-8074-05DFC985371A}"/>
                    </a:ext>
                  </a:extLst>
                </p14:cNvPr>
                <p14:cNvContentPartPr/>
                <p14:nvPr/>
              </p14:nvContentPartPr>
              <p14:xfrm>
                <a:off x="1329752" y="1711553"/>
                <a:ext cx="1095840" cy="20905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0A7B761-D8E3-324B-8074-05DFC985371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309225" y="1691033"/>
                  <a:ext cx="1136533" cy="21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5412937-E298-2447-A249-4C544E2DD0D9}"/>
                    </a:ext>
                  </a:extLst>
                </p14:cNvPr>
                <p14:cNvContentPartPr/>
                <p14:nvPr/>
              </p14:nvContentPartPr>
              <p14:xfrm>
                <a:off x="747632" y="1790753"/>
                <a:ext cx="1561320" cy="2106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5412937-E298-2447-A249-4C544E2DD0D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27112" y="1770233"/>
                  <a:ext cx="1602000" cy="21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8EE5A9B-E2F6-5E43-B935-54E19F78F97B}"/>
                    </a:ext>
                  </a:extLst>
                </p14:cNvPr>
                <p14:cNvContentPartPr/>
                <p14:nvPr/>
              </p14:nvContentPartPr>
              <p14:xfrm>
                <a:off x="335072" y="3870473"/>
                <a:ext cx="2201760" cy="7146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8EE5A9B-E2F6-5E43-B935-54E19F78F97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19592" y="3855001"/>
                  <a:ext cx="2232360" cy="7451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0E95801-AD05-EC40-A28B-3C96E39B1BBB}"/>
                    </a:ext>
                  </a:extLst>
                </p14:cNvPr>
                <p14:cNvContentPartPr/>
                <p14:nvPr/>
              </p14:nvContentPartPr>
              <p14:xfrm>
                <a:off x="2409392" y="3817553"/>
                <a:ext cx="323280" cy="7254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0E95801-AD05-EC40-A28B-3C96E39B1BB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388872" y="3797033"/>
                  <a:ext cx="363960" cy="76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837C996-5F4E-6F43-B3D4-96AB02DF365C}"/>
                    </a:ext>
                  </a:extLst>
                </p14:cNvPr>
                <p14:cNvContentPartPr/>
                <p14:nvPr/>
              </p14:nvContentPartPr>
              <p14:xfrm>
                <a:off x="1102232" y="3584633"/>
                <a:ext cx="26640" cy="2091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837C996-5F4E-6F43-B3D4-96AB02DF365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81712" y="3564113"/>
                  <a:ext cx="6732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42591D6-9777-C64F-A815-CD4D72262EDF}"/>
                    </a:ext>
                  </a:extLst>
                </p14:cNvPr>
                <p14:cNvContentPartPr/>
                <p14:nvPr/>
              </p14:nvContentPartPr>
              <p14:xfrm>
                <a:off x="943472" y="3600473"/>
                <a:ext cx="164520" cy="2120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42591D6-9777-C64F-A815-CD4D72262ED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22907" y="3579953"/>
                  <a:ext cx="205289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C49C0E7-F4D4-2C4E-AB46-D3C7A4C0BF5A}"/>
                    </a:ext>
                  </a:extLst>
                </p14:cNvPr>
                <p14:cNvContentPartPr/>
                <p14:nvPr/>
              </p14:nvContentPartPr>
              <p14:xfrm>
                <a:off x="970112" y="3812153"/>
                <a:ext cx="143280" cy="2016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C49C0E7-F4D4-2C4E-AB46-D3C7A4C0BF5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49592" y="3791596"/>
                  <a:ext cx="183960" cy="242353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C0697D6C-12BA-844A-8DC3-ED9694F068B5}"/>
                  </a:ext>
                </a:extLst>
              </p14:cNvPr>
              <p14:cNvContentPartPr/>
              <p14:nvPr/>
            </p14:nvContentPartPr>
            <p14:xfrm>
              <a:off x="2001872" y="3653393"/>
              <a:ext cx="10800" cy="2167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C0697D6C-12BA-844A-8DC3-ED9694F068B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982014" y="3632873"/>
                <a:ext cx="50168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AA4B539B-829B-EC4E-8E4D-919E5BE763EB}"/>
                  </a:ext>
                </a:extLst>
              </p14:cNvPr>
              <p14:cNvContentPartPr/>
              <p14:nvPr/>
            </p14:nvContentPartPr>
            <p14:xfrm>
              <a:off x="2060192" y="3610913"/>
              <a:ext cx="106200" cy="2754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AA4B539B-829B-EC4E-8E4D-919E5BE763EB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039672" y="3590393"/>
                <a:ext cx="146880" cy="3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258BA7B-5AE8-B848-BB7E-EBC93FB12476}"/>
                  </a:ext>
                </a:extLst>
              </p14:cNvPr>
              <p14:cNvContentPartPr/>
              <p14:nvPr/>
            </p14:nvContentPartPr>
            <p14:xfrm>
              <a:off x="2049392" y="3912593"/>
              <a:ext cx="132480" cy="11664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258BA7B-5AE8-B848-BB7E-EBC93FB12476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028872" y="3892073"/>
                <a:ext cx="17316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4F436787-6A6C-5840-A116-07374F88F666}"/>
                  </a:ext>
                </a:extLst>
              </p14:cNvPr>
              <p14:cNvContentPartPr/>
              <p14:nvPr/>
            </p14:nvContentPartPr>
            <p14:xfrm>
              <a:off x="3846973" y="2121773"/>
              <a:ext cx="16200" cy="3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4F436787-6A6C-5840-A116-07374F88F66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831493" y="2106293"/>
                <a:ext cx="4680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3C2EEF89-EA31-3A46-A0BC-DEE61B96DAD9}"/>
                  </a:ext>
                </a:extLst>
              </p14:cNvPr>
              <p14:cNvContentPartPr/>
              <p14:nvPr/>
            </p14:nvContentPartPr>
            <p14:xfrm>
              <a:off x="3587413" y="1904693"/>
              <a:ext cx="466200" cy="3020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3C2EEF89-EA31-3A46-A0BC-DEE61B96DAD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566877" y="1884173"/>
                <a:ext cx="506911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2961CEBC-01CC-0240-88F0-0C1FE57DE002}"/>
                  </a:ext>
                </a:extLst>
              </p14:cNvPr>
              <p14:cNvContentPartPr/>
              <p14:nvPr/>
            </p14:nvContentPartPr>
            <p14:xfrm>
              <a:off x="3635293" y="2047613"/>
              <a:ext cx="111600" cy="8100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2961CEBC-01CC-0240-88F0-0C1FE57DE002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614773" y="2027093"/>
                <a:ext cx="152280" cy="85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FBB7142B-0585-FC46-A372-D9706CC7CBDD}"/>
                  </a:ext>
                </a:extLst>
              </p14:cNvPr>
              <p14:cNvContentPartPr/>
              <p14:nvPr/>
            </p14:nvContentPartPr>
            <p14:xfrm>
              <a:off x="3899893" y="2015933"/>
              <a:ext cx="418320" cy="9345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FBB7142B-0585-FC46-A372-D9706CC7CBDD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884413" y="2000453"/>
                <a:ext cx="448920" cy="96516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C73AF98F-A4F9-C444-A68C-ED89A9E1C445}"/>
              </a:ext>
            </a:extLst>
          </p:cNvPr>
          <p:cNvGrpSpPr/>
          <p:nvPr/>
        </p:nvGrpSpPr>
        <p:grpSpPr>
          <a:xfrm>
            <a:off x="3053173" y="962933"/>
            <a:ext cx="1302120" cy="1698840"/>
            <a:chOff x="3053173" y="962933"/>
            <a:chExt cx="1302120" cy="169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71A6771-0B53-DA4B-83A2-649914D1517F}"/>
                    </a:ext>
                  </a:extLst>
                </p14:cNvPr>
                <p14:cNvContentPartPr/>
                <p14:nvPr/>
              </p14:nvContentPartPr>
              <p14:xfrm>
                <a:off x="3852013" y="2635133"/>
                <a:ext cx="21600" cy="266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71A6771-0B53-DA4B-83A2-649914D1517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831493" y="2614887"/>
                  <a:ext cx="62280" cy="667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DE2D78F-7377-5B4D-A150-CEB047A86F87}"/>
                    </a:ext>
                  </a:extLst>
                </p14:cNvPr>
                <p14:cNvContentPartPr/>
                <p14:nvPr/>
              </p14:nvContentPartPr>
              <p14:xfrm>
                <a:off x="3820333" y="2449733"/>
                <a:ext cx="180360" cy="795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DE2D78F-7377-5B4D-A150-CEB047A86F8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799772" y="2429213"/>
                  <a:ext cx="221121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52F6D62-F380-5149-9F13-348F48CD5015}"/>
                    </a:ext>
                  </a:extLst>
                </p14:cNvPr>
                <p14:cNvContentPartPr/>
                <p14:nvPr/>
              </p14:nvContentPartPr>
              <p14:xfrm>
                <a:off x="3053173" y="962933"/>
                <a:ext cx="1302120" cy="16354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52F6D62-F380-5149-9F13-348F48CD501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032653" y="942413"/>
                  <a:ext cx="1342800" cy="1676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FAC84F19-1F7D-F44F-A894-13F3CFAAE14C}"/>
                  </a:ext>
                </a:extLst>
              </p14:cNvPr>
              <p14:cNvContentPartPr/>
              <p14:nvPr/>
            </p14:nvContentPartPr>
            <p14:xfrm>
              <a:off x="1456832" y="1806593"/>
              <a:ext cx="233280" cy="3283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FAC84F19-1F7D-F44F-A894-13F3CFAAE14C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441352" y="1791113"/>
                <a:ext cx="263880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30AAC103-EEFC-124B-BA2E-A1D40BB300D0}"/>
                  </a:ext>
                </a:extLst>
              </p14:cNvPr>
              <p14:cNvContentPartPr/>
              <p14:nvPr/>
            </p14:nvContentPartPr>
            <p14:xfrm>
              <a:off x="1359733" y="2280533"/>
              <a:ext cx="402480" cy="903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30AAC103-EEFC-124B-BA2E-A1D40BB300D0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339213" y="2260013"/>
                <a:ext cx="443160" cy="13104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A5701527-8BDF-F741-B37A-CD0802FBFB3E}"/>
              </a:ext>
            </a:extLst>
          </p:cNvPr>
          <p:cNvGrpSpPr/>
          <p:nvPr/>
        </p:nvGrpSpPr>
        <p:grpSpPr>
          <a:xfrm>
            <a:off x="873013" y="449573"/>
            <a:ext cx="1312560" cy="1926720"/>
            <a:chOff x="873013" y="449573"/>
            <a:chExt cx="1312560" cy="192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AF0D44E-EE6C-B942-A623-FCA0315364B5}"/>
                    </a:ext>
                  </a:extLst>
                </p14:cNvPr>
                <p14:cNvContentPartPr/>
                <p14:nvPr/>
              </p14:nvContentPartPr>
              <p14:xfrm>
                <a:off x="873013" y="576653"/>
                <a:ext cx="1312560" cy="17996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AF0D44E-EE6C-B942-A623-FCA0315364B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57537" y="561173"/>
                  <a:ext cx="1343152" cy="18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460ED8A-6E4E-5A46-9C82-75DF83827E54}"/>
                    </a:ext>
                  </a:extLst>
                </p14:cNvPr>
                <p14:cNvContentPartPr/>
                <p14:nvPr/>
              </p14:nvContentPartPr>
              <p14:xfrm>
                <a:off x="1365133" y="449573"/>
                <a:ext cx="307440" cy="9900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460ED8A-6E4E-5A46-9C82-75DF83827E5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349653" y="434087"/>
                  <a:ext cx="338040" cy="102061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8ECF1F4-4841-394E-B3E7-E5CB5962213F}"/>
              </a:ext>
            </a:extLst>
          </p:cNvPr>
          <p:cNvGrpSpPr/>
          <p:nvPr/>
        </p:nvGrpSpPr>
        <p:grpSpPr>
          <a:xfrm>
            <a:off x="1005133" y="4111493"/>
            <a:ext cx="328680" cy="323280"/>
            <a:chOff x="1005133" y="4111493"/>
            <a:chExt cx="328680" cy="32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ECCD25D-921B-414E-A13B-47D566399823}"/>
                    </a:ext>
                  </a:extLst>
                </p14:cNvPr>
                <p14:cNvContentPartPr/>
                <p14:nvPr/>
              </p14:nvContentPartPr>
              <p14:xfrm>
                <a:off x="1005133" y="4275653"/>
                <a:ext cx="222480" cy="1591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ECCD25D-921B-414E-A13B-47D56639982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89653" y="4260173"/>
                  <a:ext cx="25308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D29023C-8BD7-F34C-86A0-271A0CFBB8FB}"/>
                    </a:ext>
                  </a:extLst>
                </p14:cNvPr>
                <p14:cNvContentPartPr/>
                <p14:nvPr/>
              </p14:nvContentPartPr>
              <p14:xfrm>
                <a:off x="1036813" y="4296533"/>
                <a:ext cx="259560" cy="1116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D29023C-8BD7-F34C-86A0-271A0CFBB8F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21333" y="4281053"/>
                  <a:ext cx="2901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92BA160-189F-404B-80D3-255D081E2901}"/>
                    </a:ext>
                  </a:extLst>
                </p14:cNvPr>
                <p14:cNvContentPartPr/>
                <p14:nvPr/>
              </p14:nvContentPartPr>
              <p14:xfrm>
                <a:off x="1010533" y="4148573"/>
                <a:ext cx="323280" cy="1803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92BA160-189F-404B-80D3-255D081E290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95053" y="4133093"/>
                  <a:ext cx="35388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7455B1E-0C9A-C942-ACE8-5B68D53E4E0E}"/>
                    </a:ext>
                  </a:extLst>
                </p14:cNvPr>
                <p14:cNvContentPartPr/>
                <p14:nvPr/>
              </p14:nvContentPartPr>
              <p14:xfrm>
                <a:off x="1132213" y="4111493"/>
                <a:ext cx="153720" cy="1537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7455B1E-0C9A-C942-ACE8-5B68D53E4E0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11693" y="4091021"/>
                  <a:ext cx="194400" cy="19430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F372229-77B6-B04D-AB48-CEF237B8A4E0}"/>
              </a:ext>
            </a:extLst>
          </p:cNvPr>
          <p:cNvGrpSpPr/>
          <p:nvPr/>
        </p:nvGrpSpPr>
        <p:grpSpPr>
          <a:xfrm>
            <a:off x="1931413" y="4138493"/>
            <a:ext cx="243720" cy="248400"/>
            <a:chOff x="1931413" y="4138493"/>
            <a:chExt cx="243720" cy="24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2F54D8A-506B-4B47-AA2C-E89435FF85DE}"/>
                    </a:ext>
                  </a:extLst>
                </p14:cNvPr>
                <p14:cNvContentPartPr/>
                <p14:nvPr/>
              </p14:nvContentPartPr>
              <p14:xfrm>
                <a:off x="1931413" y="4227773"/>
                <a:ext cx="243720" cy="1591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2F54D8A-506B-4B47-AA2C-E89435FF85D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915933" y="4212293"/>
                  <a:ext cx="2743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F388BCB-003E-E149-AEC8-B5157FF94666}"/>
                    </a:ext>
                  </a:extLst>
                </p14:cNvPr>
                <p14:cNvContentPartPr/>
                <p14:nvPr/>
              </p14:nvContentPartPr>
              <p14:xfrm>
                <a:off x="1994773" y="4138493"/>
                <a:ext cx="137520" cy="1584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F388BCB-003E-E149-AEC8-B5157FF9466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974199" y="4118020"/>
                  <a:ext cx="178307" cy="19898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D24E016-3A5D-9647-A886-18EFC6159DBF}"/>
              </a:ext>
            </a:extLst>
          </p:cNvPr>
          <p:cNvGrpSpPr/>
          <p:nvPr/>
        </p:nvGrpSpPr>
        <p:grpSpPr>
          <a:xfrm>
            <a:off x="5233333" y="3629813"/>
            <a:ext cx="614160" cy="677880"/>
            <a:chOff x="5233333" y="3629813"/>
            <a:chExt cx="614160" cy="67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978F5D0-2A92-BD4B-9DC1-87B2B433A0A4}"/>
                    </a:ext>
                  </a:extLst>
                </p14:cNvPr>
                <p14:cNvContentPartPr/>
                <p14:nvPr/>
              </p14:nvContentPartPr>
              <p14:xfrm>
                <a:off x="5238733" y="4206533"/>
                <a:ext cx="185400" cy="428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978F5D0-2A92-BD4B-9DC1-87B2B433A0A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223283" y="4191053"/>
                  <a:ext cx="215941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E885F72-EDF9-BB45-908B-8C1DCE9654B1}"/>
                    </a:ext>
                  </a:extLst>
                </p14:cNvPr>
                <p14:cNvContentPartPr/>
                <p14:nvPr/>
              </p14:nvContentPartPr>
              <p14:xfrm>
                <a:off x="5233333" y="4047773"/>
                <a:ext cx="280800" cy="1695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E885F72-EDF9-BB45-908B-8C1DCE9654B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217853" y="4032293"/>
                  <a:ext cx="3114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DF44CFF-40D5-CE41-BFD4-A1D8BA4DD745}"/>
                    </a:ext>
                  </a:extLst>
                </p14:cNvPr>
                <p14:cNvContentPartPr/>
                <p14:nvPr/>
              </p14:nvContentPartPr>
              <p14:xfrm>
                <a:off x="5238733" y="4227773"/>
                <a:ext cx="190800" cy="792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DF44CFF-40D5-CE41-BFD4-A1D8BA4DD74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223253" y="4212293"/>
                  <a:ext cx="221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7BAE56C-FFD3-3746-A533-3F2528B183B4}"/>
                    </a:ext>
                  </a:extLst>
                </p14:cNvPr>
                <p14:cNvContentPartPr/>
                <p14:nvPr/>
              </p14:nvContentPartPr>
              <p14:xfrm>
                <a:off x="5307493" y="3973973"/>
                <a:ext cx="217440" cy="3337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7BAE56C-FFD3-3746-A533-3F2528B183B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292013" y="3958493"/>
                  <a:ext cx="24804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540DF9B-7A85-3945-9438-6F959C6DD4CC}"/>
                    </a:ext>
                  </a:extLst>
                </p14:cNvPr>
                <p14:cNvContentPartPr/>
                <p14:nvPr/>
              </p14:nvContentPartPr>
              <p14:xfrm>
                <a:off x="5603773" y="3783533"/>
                <a:ext cx="174960" cy="957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540DF9B-7A85-3945-9438-6F959C6DD4C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588293" y="3768053"/>
                  <a:ext cx="20556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C8783B0-E162-834E-A61E-F556FCF9D5C4}"/>
                    </a:ext>
                  </a:extLst>
                </p14:cNvPr>
                <p14:cNvContentPartPr/>
                <p14:nvPr/>
              </p14:nvContentPartPr>
              <p14:xfrm>
                <a:off x="5592973" y="3661493"/>
                <a:ext cx="254520" cy="2545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C8783B0-E162-834E-A61E-F556FCF9D5C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577471" y="3646013"/>
                  <a:ext cx="285163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1F3729A-C425-0A47-9C15-2534B094A6CA}"/>
                    </a:ext>
                  </a:extLst>
                </p14:cNvPr>
                <p14:cNvContentPartPr/>
                <p14:nvPr/>
              </p14:nvContentPartPr>
              <p14:xfrm>
                <a:off x="5709613" y="3629813"/>
                <a:ext cx="100800" cy="1695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1F3729A-C425-0A47-9C15-2534B094A6C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694188" y="3614333"/>
                  <a:ext cx="131291" cy="20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9B6F584A-7399-4ED4-8C58-5CEFD4258C44}"/>
                  </a:ext>
                </a:extLst>
              </p14:cNvPr>
              <p14:cNvContentPartPr/>
              <p14:nvPr/>
            </p14:nvContentPartPr>
            <p14:xfrm>
              <a:off x="9198997" y="2458107"/>
              <a:ext cx="1295400" cy="2314575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9B6F584A-7399-4ED4-8C58-5CEFD4258C44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9180955" y="2440134"/>
                <a:ext cx="1331123" cy="23501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32552C73-0E5D-49F9-8C2E-933134C3D271}"/>
                  </a:ext>
                </a:extLst>
              </p14:cNvPr>
              <p14:cNvContentPartPr/>
              <p14:nvPr/>
            </p14:nvContentPartPr>
            <p14:xfrm>
              <a:off x="9227229" y="2713463"/>
              <a:ext cx="1200150" cy="215265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32552C73-0E5D-49F9-8C2E-933134C3D271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209182" y="2695473"/>
                <a:ext cx="1235884" cy="21882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BCCDD59A-14A2-4942-A9AA-1937BD63C262}"/>
                  </a:ext>
                </a:extLst>
              </p14:cNvPr>
              <p14:cNvContentPartPr/>
              <p14:nvPr/>
            </p14:nvContentPartPr>
            <p14:xfrm>
              <a:off x="8261195" y="3949390"/>
              <a:ext cx="2190750" cy="97155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BCCDD59A-14A2-4942-A9AA-1937BD63C262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8243223" y="3931311"/>
                <a:ext cx="2226334" cy="100734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0380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5" descr="Diagram&#10;&#10;Description automatically generated">
            <a:extLst>
              <a:ext uri="{FF2B5EF4-FFF2-40B4-BE49-F238E27FC236}">
                <a16:creationId xmlns:a16="http://schemas.microsoft.com/office/drawing/2014/main" id="{7F5E0CB9-0298-4070-BB99-3A3211D9C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015" y="155582"/>
            <a:ext cx="6546835" cy="65468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31DB74-7A9C-4D3D-8AAF-336D04FBCFA9}"/>
              </a:ext>
            </a:extLst>
          </p:cNvPr>
          <p:cNvSpPr txBox="1"/>
          <p:nvPr/>
        </p:nvSpPr>
        <p:spPr>
          <a:xfrm>
            <a:off x="8733454" y="3019226"/>
            <a:ext cx="1119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White</a:t>
            </a:r>
          </a:p>
        </p:txBody>
      </p:sp>
    </p:spTree>
    <p:extLst>
      <p:ext uri="{BB962C8B-B14F-4D97-AF65-F5344CB8AC3E}">
        <p14:creationId xmlns:p14="http://schemas.microsoft.com/office/powerpoint/2010/main" val="1031191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Jie Guan</dc:creator>
  <cp:revision>1</cp:revision>
  <dcterms:created xsi:type="dcterms:W3CDTF">2020-11-26T04:07:00Z</dcterms:created>
  <dcterms:modified xsi:type="dcterms:W3CDTF">2020-11-29T20:53:40Z</dcterms:modified>
</cp:coreProperties>
</file>