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75" d="100"/>
          <a:sy n="75" d="100"/>
        </p:scale>
        <p:origin x="7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40DD-7DC2-4490-9608-DBA2453D7FC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A24-5192-4499-9C47-563B47274C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8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40DD-7DC2-4490-9608-DBA2453D7FC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A24-5192-4499-9C47-563B47274C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2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40DD-7DC2-4490-9608-DBA2453D7FC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A24-5192-4499-9C47-563B47274C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40DD-7DC2-4490-9608-DBA2453D7FC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A24-5192-4499-9C47-563B47274C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3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40DD-7DC2-4490-9608-DBA2453D7FC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A24-5192-4499-9C47-563B47274C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40DD-7DC2-4490-9608-DBA2453D7FC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A24-5192-4499-9C47-563B47274C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40DD-7DC2-4490-9608-DBA2453D7FC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A24-5192-4499-9C47-563B47274C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40DD-7DC2-4490-9608-DBA2453D7FC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A24-5192-4499-9C47-563B47274C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40DD-7DC2-4490-9608-DBA2453D7FC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A24-5192-4499-9C47-563B47274C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8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40DD-7DC2-4490-9608-DBA2453D7FC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A24-5192-4499-9C47-563B47274C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40DD-7DC2-4490-9608-DBA2453D7FC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A24-5192-4499-9C47-563B47274C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40DD-7DC2-4490-9608-DBA2453D7FC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A24-5192-4499-9C47-563B47274C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2491879" y="876300"/>
            <a:ext cx="6611690" cy="3786326"/>
            <a:chOff x="2491879" y="876300"/>
            <a:chExt cx="6611690" cy="3786326"/>
          </a:xfrm>
        </p:grpSpPr>
        <p:sp>
          <p:nvSpPr>
            <p:cNvPr id="4" name="Rechteck 3"/>
            <p:cNvSpPr/>
            <p:nvPr/>
          </p:nvSpPr>
          <p:spPr>
            <a:xfrm>
              <a:off x="2491879" y="1845811"/>
              <a:ext cx="1585519" cy="1392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ExtendedKF</a:t>
              </a:r>
              <a:endParaRPr lang="en-US" b="1" dirty="0" smtClean="0"/>
            </a:p>
            <a:p>
              <a:pPr algn="ctr"/>
              <a:r>
                <a:rPr lang="en-US" b="1" dirty="0" smtClean="0"/>
                <a:t>(C++ Program)</a:t>
              </a:r>
              <a:endParaRPr lang="en-US" b="1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7518050" y="1845811"/>
              <a:ext cx="1585519" cy="1392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b="1" dirty="0" err="1" smtClean="0"/>
                <a:t>Udacity</a:t>
              </a:r>
              <a:r>
                <a:rPr lang="en-US" b="1" dirty="0" smtClean="0"/>
                <a:t> Simulator</a:t>
              </a:r>
              <a:endParaRPr lang="en-US" b="1" dirty="0"/>
            </a:p>
          </p:txBody>
        </p:sp>
        <p:cxnSp>
          <p:nvCxnSpPr>
            <p:cNvPr id="7" name="Gerade Verbindung mit Pfeil 6"/>
            <p:cNvCxnSpPr/>
            <p:nvPr/>
          </p:nvCxnSpPr>
          <p:spPr>
            <a:xfrm>
              <a:off x="4051998" y="2336683"/>
              <a:ext cx="3466052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>
              <a:off x="4051998" y="2862277"/>
              <a:ext cx="34660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4229274" y="876300"/>
              <a:ext cx="3111500" cy="707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uWebSocketIO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message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format:json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077398" y="1905000"/>
              <a:ext cx="344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[“</a:t>
              </a:r>
              <a:r>
                <a:rPr lang="en-US" b="1" dirty="0" err="1" smtClean="0"/>
                <a:t>sensor_measurement</a:t>
              </a:r>
              <a:r>
                <a:rPr lang="en-US" b="1" dirty="0" smtClean="0"/>
                <a:t>”]</a:t>
              </a:r>
              <a:endParaRPr lang="en-US" b="1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077398" y="2908300"/>
              <a:ext cx="34406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[“</a:t>
              </a:r>
              <a:r>
                <a:rPr lang="en-US" b="1" dirty="0" err="1" smtClean="0"/>
                <a:t>estimate_x</a:t>
              </a:r>
              <a:r>
                <a:rPr lang="en-US" b="1" dirty="0" smtClean="0"/>
                <a:t>”]</a:t>
              </a:r>
            </a:p>
            <a:p>
              <a:pPr algn="ctr"/>
              <a:r>
                <a:rPr lang="en-US" b="1" dirty="0" smtClean="0"/>
                <a:t>[“</a:t>
              </a:r>
              <a:r>
                <a:rPr lang="en-US" b="1" dirty="0" err="1" smtClean="0"/>
                <a:t>estimate_y</a:t>
              </a:r>
              <a:r>
                <a:rPr lang="en-US" b="1" dirty="0" smtClean="0"/>
                <a:t>”]</a:t>
              </a:r>
            </a:p>
            <a:p>
              <a:pPr algn="ctr"/>
              <a:r>
                <a:rPr lang="en-US" b="1" dirty="0" smtClean="0"/>
                <a:t>[“</a:t>
              </a:r>
              <a:r>
                <a:rPr lang="en-US" b="1" dirty="0" err="1" smtClean="0"/>
                <a:t>rmse</a:t>
              </a:r>
              <a:r>
                <a:rPr lang="en-US" b="1" dirty="0" err="1" smtClean="0"/>
                <a:t>_px</a:t>
              </a:r>
              <a:r>
                <a:rPr lang="en-US" b="1" dirty="0" smtClean="0"/>
                <a:t>”]</a:t>
              </a:r>
            </a:p>
            <a:p>
              <a:pPr algn="ctr"/>
              <a:r>
                <a:rPr lang="en-US" b="1" dirty="0" smtClean="0"/>
                <a:t>[“</a:t>
              </a:r>
              <a:r>
                <a:rPr lang="en-US" b="1" dirty="0" err="1" smtClean="0"/>
                <a:t>rmse_py</a:t>
              </a:r>
              <a:r>
                <a:rPr lang="en-US" b="1" dirty="0" smtClean="0"/>
                <a:t>”]</a:t>
              </a:r>
            </a:p>
            <a:p>
              <a:pPr algn="ctr"/>
              <a:r>
                <a:rPr lang="en-US" b="1" dirty="0" smtClean="0"/>
                <a:t>[“</a:t>
              </a:r>
              <a:r>
                <a:rPr lang="en-US" b="1" dirty="0" err="1" smtClean="0"/>
                <a:t>rmse_vx</a:t>
              </a:r>
              <a:r>
                <a:rPr lang="en-US" b="1" dirty="0" smtClean="0"/>
                <a:t>”]</a:t>
              </a:r>
            </a:p>
            <a:p>
              <a:pPr algn="ctr"/>
              <a:r>
                <a:rPr lang="en-US" b="1" dirty="0" smtClean="0"/>
                <a:t>[“</a:t>
              </a:r>
              <a:r>
                <a:rPr lang="en-US" b="1" dirty="0" err="1" smtClean="0"/>
                <a:t>rmse_vy</a:t>
              </a:r>
              <a:r>
                <a:rPr lang="en-US" b="1" dirty="0" smtClean="0"/>
                <a:t>”]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5646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Jie Hou</dc:creator>
  <cp:lastModifiedBy>Jie Hou</cp:lastModifiedBy>
  <cp:revision>4</cp:revision>
  <dcterms:created xsi:type="dcterms:W3CDTF">2019-01-02T14:05:03Z</dcterms:created>
  <dcterms:modified xsi:type="dcterms:W3CDTF">2019-01-02T14:16:37Z</dcterms:modified>
</cp:coreProperties>
</file>