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8CA"/>
    <a:srgbClr val="CA6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3AAB-712E-CC4C-999A-0C3423FE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AA0F4-F1CF-1041-9117-610FF0241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7E54-F5B9-284B-85D8-E0444322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7659-888E-F94C-9CB6-97AEEA2C2DE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FF807-FA33-C64B-9A47-6CD9DBCA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527CE-F5F2-1D40-A6E6-9580AA32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B479-3371-6A4B-9D91-6F93C2FA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9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8463-0154-7E4E-888B-557A1CAD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575F0-22B6-0C4E-B33F-0FDDD4CFA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C1629-CBBE-A44B-B6DD-74B05D81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7659-888E-F94C-9CB6-97AEEA2C2DE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37C9-74C7-D345-9CDC-C9C6E28E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751F-1CCE-B845-B0A6-F8546B73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B479-3371-6A4B-9D91-6F93C2FA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A7E99-8043-7943-8855-2AF826FF4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2FC75-930D-A04C-B71A-765A5E602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FA5E2-9351-AB4D-A75D-9E54526C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7659-888E-F94C-9CB6-97AEEA2C2DE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7AE5-628C-1C42-8D01-EE91F824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9EC5E-7C79-8B40-AA7F-3B7070CC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B479-3371-6A4B-9D91-6F93C2FA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5BE7-E512-A24F-8E27-9BC1B26F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E1BE-98DE-9E44-9B2D-F658F11A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5E7B-B10D-CD4F-8A12-4AF0E97E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7659-888E-F94C-9CB6-97AEEA2C2DE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60F4-844D-5A44-BB46-EC4DA94B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3C84-0775-074F-B9F6-DC21F1D3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B479-3371-6A4B-9D91-6F93C2FA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7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80C4-7002-CD4A-AE70-10484A8F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7D0F-2F62-C143-B30D-65875AF97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C73D3-6BD6-5D4F-AC8D-6E38BE86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7659-888E-F94C-9CB6-97AEEA2C2DE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F856-33F9-584C-8F51-45E75857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4A7D8-08E9-5A40-A2D1-5667C592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B479-3371-6A4B-9D91-6F93C2FA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A18D-3A2B-6440-97C0-792DBE85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1DDD-EFF1-444A-8C19-AAB21C1ED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FAA3E-DBB9-B349-A316-F6B37D406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E88DB-5C5B-4845-84AB-D8BD922C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7659-888E-F94C-9CB6-97AEEA2C2DE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8A101-9CE1-1940-98B2-66BE026D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DC600-414F-6540-BB8B-3A3DBCBE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B479-3371-6A4B-9D91-6F93C2FA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7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EB1E-D1D1-9242-B951-D3EFAE58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8B776-5DC1-A442-9E51-4F741E74D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87D05-BA68-1944-8271-85CE5FDE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F5227-3970-714E-BFBB-7BB839C4F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A9AE4-AC47-734E-92B8-8E70113B9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8FFF9-3E82-3B45-9E77-0E979087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7659-888E-F94C-9CB6-97AEEA2C2DE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B6148-FB37-564C-8438-1E1DF0B1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1E553-DF0E-EA44-8A79-2ABB229A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B479-3371-6A4B-9D91-6F93C2FA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1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05BC-9E00-6843-AC33-D9837D9B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FAB61-0172-4C42-83ED-F52E5549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7659-888E-F94C-9CB6-97AEEA2C2DE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DBE62-1D5D-964B-80CD-BC5F9088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ADE20-9778-8047-A592-3CC2A958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B479-3371-6A4B-9D91-6F93C2FA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9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2F03B-49ED-1343-A1B0-0837BCE5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7659-888E-F94C-9CB6-97AEEA2C2DE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2723E-E949-4A4E-96E2-3AF32A42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E832-E6B9-2B42-AC5C-95C7CFA2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B479-3371-6A4B-9D91-6F93C2FA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D598-565A-CD4F-AC4C-6EFBDB3A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BE62-B7E5-0F45-A169-59A483C9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F7CFF-6884-F64B-A3B0-63152B55E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1BF98-738E-A74E-B85C-986D0C1C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7659-888E-F94C-9CB6-97AEEA2C2DE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FE5E7-C9ED-2F4C-B442-FE5F94AC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D65AE-78C0-2945-8DF9-E3C0D4C8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B479-3371-6A4B-9D91-6F93C2FA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0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BC98-8F4E-FC4C-A627-6717AD2A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5F8CE-C219-2C40-BFF9-289A198FC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1615A-95F5-0445-A413-7025A18DD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D286A-DEA9-1D4D-82DE-F3FB3150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7659-888E-F94C-9CB6-97AEEA2C2DE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3BF3B-6D2D-914E-955D-E8617C3B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DBFE7-7002-C64B-A4A1-2E9369F5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B479-3371-6A4B-9D91-6F93C2FA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3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01E8A-3EBC-6F49-A0D5-EB172D44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8DACE-0926-164C-AA18-57FA05EEE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9AA8F-AC20-1040-AEAF-29749036A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7659-888E-F94C-9CB6-97AEEA2C2DE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3C898-114E-284D-8939-EF6446B6D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F7F5-4268-A64E-8D03-72BE0CA31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8B479-3371-6A4B-9D91-6F93C2FA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2B46C08-778C-0345-BDCC-D6823F49B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163"/>
            <a:ext cx="5929312" cy="6472238"/>
          </a:xfr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708E542-DA80-C14C-BB90-78AD796F2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3" y="157163"/>
            <a:ext cx="6262688" cy="64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8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D62F4D-B7A4-C94A-998C-055C48856FE6}"/>
              </a:ext>
            </a:extLst>
          </p:cNvPr>
          <p:cNvCxnSpPr>
            <a:cxnSpLocks/>
          </p:cNvCxnSpPr>
          <p:nvPr/>
        </p:nvCxnSpPr>
        <p:spPr>
          <a:xfrm>
            <a:off x="8150158" y="992959"/>
            <a:ext cx="569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photo, colorful, green, colored&#10;&#10;Description automatically generated">
            <a:extLst>
              <a:ext uri="{FF2B5EF4-FFF2-40B4-BE49-F238E27FC236}">
                <a16:creationId xmlns:a16="http://schemas.microsoft.com/office/drawing/2014/main" id="{D7C46CCF-69C1-5545-8A8F-6ED90F257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443" y="4573855"/>
            <a:ext cx="1773948" cy="1625600"/>
          </a:xfrm>
          <a:prstGeom prst="rect">
            <a:avLst/>
          </a:prstGeom>
        </p:spPr>
      </p:pic>
      <p:pic>
        <p:nvPicPr>
          <p:cNvPr id="30" name="Picture 29" descr="A picture containing photo, sign, green, sitting&#10;&#10;Description automatically generated">
            <a:extLst>
              <a:ext uri="{FF2B5EF4-FFF2-40B4-BE49-F238E27FC236}">
                <a16:creationId xmlns:a16="http://schemas.microsoft.com/office/drawing/2014/main" id="{A66C9E52-C5F8-A44A-A24B-BBF72D010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965" y="4573855"/>
            <a:ext cx="1816842" cy="1625594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FA88E1-00BF-8548-B814-2A9141A9F47F}"/>
              </a:ext>
            </a:extLst>
          </p:cNvPr>
          <p:cNvCxnSpPr>
            <a:cxnSpLocks/>
          </p:cNvCxnSpPr>
          <p:nvPr/>
        </p:nvCxnSpPr>
        <p:spPr>
          <a:xfrm>
            <a:off x="8087391" y="5347188"/>
            <a:ext cx="569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picture containing photo, sitting, star, colorful&#10;&#10;Description automatically generated">
            <a:extLst>
              <a:ext uri="{FF2B5EF4-FFF2-40B4-BE49-F238E27FC236}">
                <a16:creationId xmlns:a16="http://schemas.microsoft.com/office/drawing/2014/main" id="{B658F35C-5D3B-C54F-99FD-C0DAEFDC0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307" y="2362845"/>
            <a:ext cx="1773948" cy="1625593"/>
          </a:xfrm>
          <a:prstGeom prst="rect">
            <a:avLst/>
          </a:prstGeom>
        </p:spPr>
      </p:pic>
      <p:pic>
        <p:nvPicPr>
          <p:cNvPr id="39" name="Picture 38" descr="A picture containing sitting, photo, front, colorful&#10;&#10;Description automatically generated">
            <a:extLst>
              <a:ext uri="{FF2B5EF4-FFF2-40B4-BE49-F238E27FC236}">
                <a16:creationId xmlns:a16="http://schemas.microsoft.com/office/drawing/2014/main" id="{2D077018-2388-CE4A-B63F-D9FE32227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540" y="2362845"/>
            <a:ext cx="1773948" cy="1625593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A2931A-9BD6-9145-813F-8EF0669A9589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8104255" y="3175642"/>
            <a:ext cx="541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3E489A6-9DC5-2546-AC89-4E99911A28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7091" y="3980035"/>
            <a:ext cx="4123716" cy="4965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6B886BA-85BA-A145-9424-B50B45CAC9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8907" y="6199449"/>
            <a:ext cx="4229191" cy="579587"/>
          </a:xfrm>
          <a:prstGeom prst="rect">
            <a:avLst/>
          </a:prstGeom>
        </p:spPr>
      </p:pic>
      <p:pic>
        <p:nvPicPr>
          <p:cNvPr id="75" name="Picture 74" descr="A blurry photo of a sign&#10;&#10;Description automatically generated">
            <a:extLst>
              <a:ext uri="{FF2B5EF4-FFF2-40B4-BE49-F238E27FC236}">
                <a16:creationId xmlns:a16="http://schemas.microsoft.com/office/drawing/2014/main" id="{2BC2B715-DCB1-BA4F-8229-4FC0B3F471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8270" y="157661"/>
            <a:ext cx="1821412" cy="1625599"/>
          </a:xfrm>
          <a:prstGeom prst="rect">
            <a:avLst/>
          </a:prstGeom>
        </p:spPr>
      </p:pic>
      <p:pic>
        <p:nvPicPr>
          <p:cNvPr id="77" name="Picture 76" descr="A blurry image of a colorful background&#10;&#10;Description automatically generated">
            <a:extLst>
              <a:ext uri="{FF2B5EF4-FFF2-40B4-BE49-F238E27FC236}">
                <a16:creationId xmlns:a16="http://schemas.microsoft.com/office/drawing/2014/main" id="{C13E6190-FBFD-FB43-BBBD-569634BB3A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0307" y="157660"/>
            <a:ext cx="1784542" cy="162559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63F5E94-B562-EF46-8672-61E60BD06A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30307" y="1779500"/>
            <a:ext cx="4229191" cy="543881"/>
          </a:xfrm>
          <a:prstGeom prst="rect">
            <a:avLst/>
          </a:prstGeom>
        </p:spPr>
      </p:pic>
      <p:pic>
        <p:nvPicPr>
          <p:cNvPr id="91" name="Audio 90">
            <a:hlinkClick r:id="" action="ppaction://media"/>
            <a:extLst>
              <a:ext uri="{FF2B5EF4-FFF2-40B4-BE49-F238E27FC236}">
                <a16:creationId xmlns:a16="http://schemas.microsoft.com/office/drawing/2014/main" id="{2158E6CD-D046-3A4C-BB4C-70B3A09367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B1626227-0664-3241-8245-54BB058DFA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7458" y="681045"/>
            <a:ext cx="5073633" cy="5206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C6EBE6-23D5-E144-BD8D-2AB47A1363E9}"/>
              </a:ext>
            </a:extLst>
          </p:cNvPr>
          <p:cNvSpPr txBox="1"/>
          <p:nvPr/>
        </p:nvSpPr>
        <p:spPr>
          <a:xfrm>
            <a:off x="2938359" y="2389337"/>
            <a:ext cx="357351" cy="359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238FEB-A1AA-FA4D-BBDB-FED59DADED90}"/>
              </a:ext>
            </a:extLst>
          </p:cNvPr>
          <p:cNvSpPr txBox="1"/>
          <p:nvPr/>
        </p:nvSpPr>
        <p:spPr>
          <a:xfrm>
            <a:off x="3295710" y="4138180"/>
            <a:ext cx="357351" cy="359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3AB44-67A5-0F49-9AD9-34694472ECBE}"/>
              </a:ext>
            </a:extLst>
          </p:cNvPr>
          <p:cNvSpPr txBox="1"/>
          <p:nvPr/>
        </p:nvSpPr>
        <p:spPr>
          <a:xfrm>
            <a:off x="3978363" y="4138180"/>
            <a:ext cx="322475" cy="359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6AD96F-E85A-F64E-80A3-4CC859453E70}"/>
              </a:ext>
            </a:extLst>
          </p:cNvPr>
          <p:cNvCxnSpPr>
            <a:endCxn id="33" idx="1"/>
          </p:cNvCxnSpPr>
          <p:nvPr/>
        </p:nvCxnSpPr>
        <p:spPr>
          <a:xfrm flipV="1">
            <a:off x="3474385" y="3175642"/>
            <a:ext cx="2855922" cy="962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C159E9-CDD6-EA40-AF79-EF9A048770AC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4300838" y="4318006"/>
            <a:ext cx="2012605" cy="1068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18E937-0886-5B42-A581-6FC638D7830E}"/>
              </a:ext>
            </a:extLst>
          </p:cNvPr>
          <p:cNvCxnSpPr>
            <a:stCxn id="23" idx="3"/>
          </p:cNvCxnSpPr>
          <p:nvPr/>
        </p:nvCxnSpPr>
        <p:spPr>
          <a:xfrm flipV="1">
            <a:off x="3295710" y="1271752"/>
            <a:ext cx="3047813" cy="1297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5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54"/>
    </mc:Choice>
    <mc:Fallback xmlns="">
      <p:transition spd="slow" advTm="11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D62F4D-B7A4-C94A-998C-055C48856FE6}"/>
              </a:ext>
            </a:extLst>
          </p:cNvPr>
          <p:cNvCxnSpPr>
            <a:cxnSpLocks/>
          </p:cNvCxnSpPr>
          <p:nvPr/>
        </p:nvCxnSpPr>
        <p:spPr>
          <a:xfrm>
            <a:off x="8159974" y="5316799"/>
            <a:ext cx="569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FA88E1-00BF-8548-B814-2A9141A9F47F}"/>
              </a:ext>
            </a:extLst>
          </p:cNvPr>
          <p:cNvCxnSpPr>
            <a:cxnSpLocks/>
          </p:cNvCxnSpPr>
          <p:nvPr/>
        </p:nvCxnSpPr>
        <p:spPr>
          <a:xfrm>
            <a:off x="8087391" y="3047133"/>
            <a:ext cx="569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A2931A-9BD6-9145-813F-8EF0669A9589}"/>
              </a:ext>
            </a:extLst>
          </p:cNvPr>
          <p:cNvCxnSpPr>
            <a:cxnSpLocks/>
          </p:cNvCxnSpPr>
          <p:nvPr/>
        </p:nvCxnSpPr>
        <p:spPr>
          <a:xfrm>
            <a:off x="8104255" y="887297"/>
            <a:ext cx="541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00B3923-7D9E-4541-B393-9423B6CC9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250" y="80510"/>
            <a:ext cx="1857464" cy="1611178"/>
          </a:xfrm>
          <a:prstGeom prst="rect">
            <a:avLst/>
          </a:prstGeom>
        </p:spPr>
      </p:pic>
      <p:pic>
        <p:nvPicPr>
          <p:cNvPr id="6" name="Picture 5" descr="A picture containing colorful, photo, green, sitting&#10;&#10;Description automatically generated">
            <a:extLst>
              <a:ext uri="{FF2B5EF4-FFF2-40B4-BE49-F238E27FC236}">
                <a16:creationId xmlns:a16="http://schemas.microsoft.com/office/drawing/2014/main" id="{81631A02-F603-EB40-B682-27B98B393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022" y="2273801"/>
            <a:ext cx="1821691" cy="1625594"/>
          </a:xfrm>
          <a:prstGeom prst="rect">
            <a:avLst/>
          </a:prstGeom>
        </p:spPr>
      </p:pic>
      <p:pic>
        <p:nvPicPr>
          <p:cNvPr id="11" name="Picture 10" descr="A picture containing yellow, sign, water, display&#10;&#10;Description automatically generated">
            <a:extLst>
              <a:ext uri="{FF2B5EF4-FFF2-40B4-BE49-F238E27FC236}">
                <a16:creationId xmlns:a16="http://schemas.microsoft.com/office/drawing/2014/main" id="{326FA9FD-9FB7-D042-85C4-8691975CD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217" y="4503999"/>
            <a:ext cx="1826281" cy="1603100"/>
          </a:xfrm>
          <a:prstGeom prst="rect">
            <a:avLst/>
          </a:prstGeom>
        </p:spPr>
      </p:pic>
      <p:pic>
        <p:nvPicPr>
          <p:cNvPr id="13" name="Picture 12" descr="A star filled sky&#10;&#10;Description automatically generated">
            <a:extLst>
              <a:ext uri="{FF2B5EF4-FFF2-40B4-BE49-F238E27FC236}">
                <a16:creationId xmlns:a16="http://schemas.microsoft.com/office/drawing/2014/main" id="{1EC23776-C396-DE41-997C-0F657E633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521" y="78817"/>
            <a:ext cx="1776557" cy="1611178"/>
          </a:xfrm>
          <a:prstGeom prst="rect">
            <a:avLst/>
          </a:prstGeom>
        </p:spPr>
      </p:pic>
      <p:pic>
        <p:nvPicPr>
          <p:cNvPr id="17" name="Picture 16" descr="A picture containing colorful, photo, sitting, green&#10;&#10;Description automatically generated">
            <a:extLst>
              <a:ext uri="{FF2B5EF4-FFF2-40B4-BE49-F238E27FC236}">
                <a16:creationId xmlns:a16="http://schemas.microsoft.com/office/drawing/2014/main" id="{6314727A-B0A2-DC48-817B-526E20AFFE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3443" y="2281747"/>
            <a:ext cx="1805131" cy="1617646"/>
          </a:xfrm>
          <a:prstGeom prst="rect">
            <a:avLst/>
          </a:prstGeom>
        </p:spPr>
      </p:pic>
      <p:pic>
        <p:nvPicPr>
          <p:cNvPr id="20" name="Picture 19" descr="A picture containing water, sitting, cat, table&#10;&#10;Description automatically generated">
            <a:extLst>
              <a:ext uri="{FF2B5EF4-FFF2-40B4-BE49-F238E27FC236}">
                <a16:creationId xmlns:a16="http://schemas.microsoft.com/office/drawing/2014/main" id="{86DAE079-A57A-A54E-812A-18F3FD6540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307" y="4503942"/>
            <a:ext cx="1826281" cy="16030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071DB1-524E-0944-83F5-2C33A7C0F6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0307" y="6116112"/>
            <a:ext cx="4229191" cy="5420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F99B00-50A4-F64E-B860-78C1FBAB0A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5522" y="1666412"/>
            <a:ext cx="4229192" cy="51192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2357086-1C55-764A-B43E-65234218EF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5521" y="3927995"/>
            <a:ext cx="4229191" cy="467055"/>
          </a:xfrm>
          <a:prstGeom prst="rect">
            <a:avLst/>
          </a:prstGeom>
        </p:spPr>
      </p:pic>
      <p:pic>
        <p:nvPicPr>
          <p:cNvPr id="48" name="Audio 47">
            <a:hlinkClick r:id="" action="ppaction://media"/>
            <a:extLst>
              <a:ext uri="{FF2B5EF4-FFF2-40B4-BE49-F238E27FC236}">
                <a16:creationId xmlns:a16="http://schemas.microsoft.com/office/drawing/2014/main" id="{86DEB45D-C9C1-304F-9032-04B9306D32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E105569A-FE6B-8D43-8175-4260EB7650D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2836" y="900544"/>
            <a:ext cx="5073633" cy="520649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1B179B7-3FB8-4D4E-BBFB-D43841E5CF59}"/>
              </a:ext>
            </a:extLst>
          </p:cNvPr>
          <p:cNvSpPr txBox="1"/>
          <p:nvPr/>
        </p:nvSpPr>
        <p:spPr>
          <a:xfrm>
            <a:off x="3106524" y="1922375"/>
            <a:ext cx="357351" cy="359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7A5105-2046-F848-AEE4-BFA52554DD8D}"/>
              </a:ext>
            </a:extLst>
          </p:cNvPr>
          <p:cNvSpPr txBox="1"/>
          <p:nvPr/>
        </p:nvSpPr>
        <p:spPr>
          <a:xfrm>
            <a:off x="3453067" y="1922096"/>
            <a:ext cx="357351" cy="359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9EC46-F639-4D43-9DDE-F4F113150A0D}"/>
              </a:ext>
            </a:extLst>
          </p:cNvPr>
          <p:cNvSpPr txBox="1"/>
          <p:nvPr/>
        </p:nvSpPr>
        <p:spPr>
          <a:xfrm>
            <a:off x="4136538" y="4035399"/>
            <a:ext cx="357351" cy="359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CE68FA-CCAF-584F-B1FF-250FF2B82EDB}"/>
              </a:ext>
            </a:extLst>
          </p:cNvPr>
          <p:cNvCxnSpPr>
            <a:stCxn id="25" idx="0"/>
            <a:endCxn id="13" idx="1"/>
          </p:cNvCxnSpPr>
          <p:nvPr/>
        </p:nvCxnSpPr>
        <p:spPr>
          <a:xfrm flipV="1">
            <a:off x="3285200" y="884406"/>
            <a:ext cx="3000321" cy="1037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53C290-CCF6-CD42-8F23-EC996CD0EADF}"/>
              </a:ext>
            </a:extLst>
          </p:cNvPr>
          <p:cNvCxnSpPr>
            <a:stCxn id="26" idx="3"/>
            <a:endCxn id="17" idx="1"/>
          </p:cNvCxnSpPr>
          <p:nvPr/>
        </p:nvCxnSpPr>
        <p:spPr>
          <a:xfrm>
            <a:off x="3810418" y="2101922"/>
            <a:ext cx="2503025" cy="98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991C66-8A5C-BC46-AEA4-D3A02785EE2A}"/>
              </a:ext>
            </a:extLst>
          </p:cNvPr>
          <p:cNvCxnSpPr>
            <a:stCxn id="27" idx="3"/>
          </p:cNvCxnSpPr>
          <p:nvPr/>
        </p:nvCxnSpPr>
        <p:spPr>
          <a:xfrm>
            <a:off x="4493889" y="4215225"/>
            <a:ext cx="1836418" cy="976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9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2"/>
    </mc:Choice>
    <mc:Fallback xmlns="">
      <p:transition spd="slow" advTm="89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Macintosh PowerPoint</Application>
  <PresentationFormat>Widescreen</PresentationFormat>
  <Paragraphs>0</Paragraphs>
  <Slides>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Shalu Rani</dc:creator>
  <cp:lastModifiedBy>Shalu Rani</cp:lastModifiedBy>
  <cp:revision>11</cp:revision>
  <dcterms:created xsi:type="dcterms:W3CDTF">2020-05-13T19:44:22Z</dcterms:created>
  <dcterms:modified xsi:type="dcterms:W3CDTF">2020-05-14T20:11:55Z</dcterms:modified>
</cp:coreProperties>
</file>