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F021"/>
    <a:srgbClr val="AF90F0"/>
    <a:srgbClr val="58F0A2"/>
    <a:srgbClr val="F06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232-BB0D-ED42-B0A7-3DF4ECF9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5CCE1-659A-5E4A-8C9A-07DB0DCA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3B70-014E-0241-8D9E-78657310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9D12-0144-CD48-A87C-97CDBAAB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5E4C-37E2-B04E-B23D-CDD9B0D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B6D4-A503-064E-9DFE-64B88AB4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760F-F148-F245-B744-42758FC4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127-CDE3-394C-A857-2F048D59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24DA-DCA0-C049-9973-6C566766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1080-3E95-B14B-A3B1-21D3D15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8060B-CE58-C448-A1B3-1209A6417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1C79E-CDCB-6C41-8349-979EDDFA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0938-AF6B-D04B-98CB-64DC9060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FD91-57D7-644C-A049-19A02687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9CF9-DC4B-A84F-9407-8C7C78B5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98CA-E97D-F849-85C6-9D1CFC1E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8283-3A1B-C040-B44D-5910ACB4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0979-CDAA-8F48-9814-AF250E0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FC52-9D47-5D4F-BFA6-281BDBA7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A107-2867-934C-A730-BCBB28B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D01E-2E0D-F04F-AD25-93A5A0E4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5A254-334A-274A-B63B-8C9F5541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FC51-21B6-5D47-B1A9-D110638B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B88D-2AB7-FC4F-80D7-38A63844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D4DA-2E2C-0244-908A-D5FA308E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43B-6C5A-424B-88D2-562CE550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15B7-DF4C-F246-98E4-F3DFF649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FDB4-E062-B446-95C3-228DE648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3C43-5648-CC4D-8EE1-F7023B8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DCC9-CB67-804A-A519-4E540E18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50564-24C6-1845-BE23-DCABA32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561E-CEC5-A047-8288-111F1CBD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94BB-64D9-2D40-9D8C-9CA035F4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23917-035F-8E48-9C5B-4BDF3FA2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45493-6741-0A4C-80A7-B92E19942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CAF80-9F12-2444-8A52-52AADD15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C6C5D-115C-464E-B8A0-36FFD08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F7A6-D4A6-834C-90FE-746EE35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D3AC-5101-914E-8EDF-1311381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DAE3-3445-A646-955C-9E4778BD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9E6E7-BB0A-854C-90F8-5CEB7FCE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D3A4-30D8-CA47-A39C-206AE2AA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3C108-C6E0-ED4E-BCC3-60375CE1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E185C-DFE6-F94B-9B12-91E2CCA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C1ACC-C350-B549-8D4C-BDFCC65F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A9B6-F686-304B-AD0E-27E5FA75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6F8A-7E3B-0C44-B2C3-4F5EA359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3641-7F67-954C-B77B-DD6025D8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F906-3115-DE4B-B7B4-4C954C20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E494C-C76C-7246-BEEB-FAE57282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2FD2-6A6E-C44C-9DD1-A9E964F4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3D8E-96C2-0C4E-BD8B-A95F3D7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C47-A2C3-4247-AB30-664366E1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B168-6224-7F45-B205-447B2420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9CFD-A8BC-F841-82B4-7F91C19C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0364-1056-234B-BCAD-AEC1C2A6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CC07-8C19-814C-9E89-E211483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DA27-D605-2B40-B23B-8FB25148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9EB62-003D-4845-9D56-F3398644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2F97-4E33-B64B-8444-FE011150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82A3-C160-5E41-8D1D-D49E4546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B57-973F-4A41-80D7-DC6735152B6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CF75-79E3-9145-B460-832F6325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1A07-FC9C-934D-9F7B-284DBE98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1170-BD2E-4A48-8475-92DF28D2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lothing, suit&#10;&#10;Description automatically generated">
            <a:extLst>
              <a:ext uri="{FF2B5EF4-FFF2-40B4-BE49-F238E27FC236}">
                <a16:creationId xmlns:a16="http://schemas.microsoft.com/office/drawing/2014/main" id="{E0B3B14E-6511-954E-B8D5-54408CDB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" y="332229"/>
            <a:ext cx="6042317" cy="6137023"/>
          </a:xfrm>
          <a:prstGeom prst="rect">
            <a:avLst/>
          </a:prstGeom>
        </p:spPr>
      </p:pic>
      <p:pic>
        <p:nvPicPr>
          <p:cNvPr id="21" name="Picture 20" descr="A picture containing clothing&#10;&#10;Description automatically generated">
            <a:extLst>
              <a:ext uri="{FF2B5EF4-FFF2-40B4-BE49-F238E27FC236}">
                <a16:creationId xmlns:a16="http://schemas.microsoft.com/office/drawing/2014/main" id="{01610803-9F50-E843-8DE5-1208BA83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32229"/>
            <a:ext cx="6096000" cy="61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9"/>
    </mc:Choice>
    <mc:Fallback xmlns="">
      <p:transition spd="slow" advTm="66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lothing&#10;&#10;Description automatically generated">
            <a:extLst>
              <a:ext uri="{FF2B5EF4-FFF2-40B4-BE49-F238E27FC236}">
                <a16:creationId xmlns:a16="http://schemas.microsoft.com/office/drawing/2014/main" id="{930EFC1C-FE0B-F541-B4EE-4F2947A5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360488"/>
            <a:ext cx="5801248" cy="5840287"/>
          </a:xfrm>
          <a:prstGeom prst="rect">
            <a:avLst/>
          </a:prstGeom>
        </p:spPr>
      </p:pic>
      <p:pic>
        <p:nvPicPr>
          <p:cNvPr id="16" name="Picture 15" descr="A picture containing photo, sign, colorful, sitting&#10;&#10;Description automatically generated">
            <a:extLst>
              <a:ext uri="{FF2B5EF4-FFF2-40B4-BE49-F238E27FC236}">
                <a16:creationId xmlns:a16="http://schemas.microsoft.com/office/drawing/2014/main" id="{99EDE9DF-2F68-3B43-A871-7AA87C0F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48" y="3429000"/>
            <a:ext cx="2135189" cy="1911351"/>
          </a:xfrm>
          <a:prstGeom prst="rect">
            <a:avLst/>
          </a:prstGeom>
        </p:spPr>
      </p:pic>
      <p:pic>
        <p:nvPicPr>
          <p:cNvPr id="18" name="Picture 17" descr="A blurry image of a colorful background&#10;&#10;Description automatically generated">
            <a:extLst>
              <a:ext uri="{FF2B5EF4-FFF2-40B4-BE49-F238E27FC236}">
                <a16:creationId xmlns:a16="http://schemas.microsoft.com/office/drawing/2014/main" id="{D2150119-8405-4342-BA46-4DA4322E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4" y="3429000"/>
            <a:ext cx="2135189" cy="1911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3D3C00-F9CE-F64C-984A-9939E108F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84" y="5398649"/>
            <a:ext cx="539750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DB238B-ABCB-E74E-96D2-82ECB9736BC9}"/>
              </a:ext>
            </a:extLst>
          </p:cNvPr>
          <p:cNvSpPr txBox="1"/>
          <p:nvPr/>
        </p:nvSpPr>
        <p:spPr>
          <a:xfrm>
            <a:off x="2367023" y="1587500"/>
            <a:ext cx="357351" cy="359651"/>
          </a:xfrm>
          <a:prstGeom prst="rect">
            <a:avLst/>
          </a:prstGeom>
          <a:noFill/>
          <a:ln w="19050">
            <a:solidFill>
              <a:srgbClr val="46F02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37F80-07A4-FC42-8CC9-826863E5AFA4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>
            <a:off x="2724374" y="1767326"/>
            <a:ext cx="3919310" cy="2617350"/>
          </a:xfrm>
          <a:prstGeom prst="straightConnector1">
            <a:avLst/>
          </a:prstGeom>
          <a:ln>
            <a:solidFill>
              <a:srgbClr val="46F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9ED533-1B3B-C94A-8E44-306632EC8339}"/>
              </a:ext>
            </a:extLst>
          </p:cNvPr>
          <p:cNvSpPr txBox="1"/>
          <p:nvPr/>
        </p:nvSpPr>
        <p:spPr>
          <a:xfrm>
            <a:off x="2367022" y="794168"/>
            <a:ext cx="357351" cy="359651"/>
          </a:xfrm>
          <a:prstGeom prst="rect">
            <a:avLst/>
          </a:prstGeom>
          <a:noFill/>
          <a:ln w="19050">
            <a:solidFill>
              <a:srgbClr val="46F02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7" name="Picture 26" descr="A picture containing sign, stop, blurry, standing&#10;&#10;Description automatically generated">
            <a:extLst>
              <a:ext uri="{FF2B5EF4-FFF2-40B4-BE49-F238E27FC236}">
                <a16:creationId xmlns:a16="http://schemas.microsoft.com/office/drawing/2014/main" id="{40C9549B-A187-384A-B9C0-BEFAA4117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49" y="360488"/>
            <a:ext cx="2135188" cy="1911351"/>
          </a:xfrm>
          <a:prstGeom prst="rect">
            <a:avLst/>
          </a:prstGeom>
        </p:spPr>
      </p:pic>
      <p:pic>
        <p:nvPicPr>
          <p:cNvPr id="31" name="Picture 30" descr="A picture containing people&#10;&#10;Description automatically generated">
            <a:extLst>
              <a:ext uri="{FF2B5EF4-FFF2-40B4-BE49-F238E27FC236}">
                <a16:creationId xmlns:a16="http://schemas.microsoft.com/office/drawing/2014/main" id="{43AA8F6D-013A-2846-B7BD-7FF6BBF8F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84" y="360488"/>
            <a:ext cx="2135188" cy="19113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83B36F-FE2B-B54D-BC65-A8C418806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684" y="2380102"/>
            <a:ext cx="53975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38B7-3C95-1246-AF3B-1ACE47EADDA4}"/>
              </a:ext>
            </a:extLst>
          </p:cNvPr>
          <p:cNvCxnSpPr>
            <a:stCxn id="24" idx="3"/>
          </p:cNvCxnSpPr>
          <p:nvPr/>
        </p:nvCxnSpPr>
        <p:spPr>
          <a:xfrm>
            <a:off x="2724373" y="973994"/>
            <a:ext cx="3919311" cy="179825"/>
          </a:xfrm>
          <a:prstGeom prst="straightConnector1">
            <a:avLst/>
          </a:prstGeom>
          <a:ln>
            <a:solidFill>
              <a:srgbClr val="46F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3"/>
    </mc:Choice>
    <mc:Fallback xmlns="">
      <p:transition spd="slow" advTm="1126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Shalu Rani</dc:creator>
  <cp:lastModifiedBy>Shalu Rani</cp:lastModifiedBy>
  <cp:revision>8</cp:revision>
  <dcterms:created xsi:type="dcterms:W3CDTF">2020-05-14T19:26:56Z</dcterms:created>
  <dcterms:modified xsi:type="dcterms:W3CDTF">2020-05-14T22:04:43Z</dcterms:modified>
</cp:coreProperties>
</file>