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72" r:id="rId14"/>
    <p:sldId id="268" r:id="rId15"/>
    <p:sldId id="270" r:id="rId16"/>
    <p:sldId id="273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045E-72FA-4B72-B1F1-B3C2338AD1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6EBE-9D12-428D-893C-AA70332B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843001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0"/>
            <a:ext cx="2286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Tomosynthesis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185410"/>
            <a:ext cx="6400800" cy="1752600"/>
          </a:xfrm>
        </p:spPr>
        <p:txBody>
          <a:bodyPr/>
          <a:lstStyle/>
          <a:p>
            <a:r>
              <a:rPr lang="en-US" dirty="0" err="1" smtClean="0"/>
              <a:t>Yanbin</a:t>
            </a:r>
            <a:r>
              <a:rPr lang="en-US" dirty="0" smtClean="0"/>
              <a:t>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Localized suspicious 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34" y="1371600"/>
            <a:ext cx="461507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12" y="1371600"/>
            <a:ext cx="4615079" cy="253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14800"/>
            <a:ext cx="4676312" cy="260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82" y="4190731"/>
            <a:ext cx="4528121" cy="25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24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6781800" cy="677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1295400"/>
            <a:ext cx="2177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!!! Need to get rid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of the muscle area </a:t>
            </a:r>
          </a:p>
        </p:txBody>
      </p:sp>
    </p:spTree>
    <p:extLst>
      <p:ext uri="{BB962C8B-B14F-4D97-AF65-F5344CB8AC3E}">
        <p14:creationId xmlns:p14="http://schemas.microsoft.com/office/powerpoint/2010/main" val="129439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114" y="2318266"/>
            <a:ext cx="1627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Statistic?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Objective?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Descriptive?</a:t>
            </a:r>
          </a:p>
        </p:txBody>
      </p:sp>
    </p:spTree>
    <p:extLst>
      <p:ext uri="{BB962C8B-B14F-4D97-AF65-F5344CB8AC3E}">
        <p14:creationId xmlns:p14="http://schemas.microsoft.com/office/powerpoint/2010/main" val="159070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2267" y="1493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2267" y="36290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33" y="1143000"/>
            <a:ext cx="24098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9" y="3533775"/>
            <a:ext cx="998760" cy="6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3037"/>
            <a:ext cx="19431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91" y="3330730"/>
            <a:ext cx="975574" cy="63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66873"/>
            <a:ext cx="15049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88" y="3106652"/>
            <a:ext cx="1060308" cy="71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71662"/>
            <a:ext cx="10763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87" y="2893949"/>
            <a:ext cx="1029950" cy="68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033587"/>
            <a:ext cx="723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36838"/>
            <a:ext cx="1084686" cy="70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214561"/>
            <a:ext cx="30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461386" y="4560332"/>
            <a:ext cx="2253765" cy="2133600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63704" y="4922482"/>
            <a:ext cx="162987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27936" y="5189182"/>
            <a:ext cx="914400" cy="914400"/>
          </a:xfrm>
          <a:prstGeom prst="rect">
            <a:avLst/>
          </a:prstGeom>
          <a:solidFill>
            <a:srgbClr val="3862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95036" y="5446657"/>
            <a:ext cx="381000" cy="381000"/>
          </a:xfrm>
          <a:prstGeom prst="rect">
            <a:avLst/>
          </a:prstGeom>
          <a:solidFill>
            <a:srgbClr val="2D4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7151" y="6227507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97329" y="4712732"/>
            <a:ext cx="0" cy="188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94183" y="6305750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r(radius)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09712" y="4495800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(intensity)</a:t>
            </a:r>
            <a:endParaRPr lang="en-US" dirty="0"/>
          </a:p>
        </p:txBody>
      </p:sp>
      <p:sp>
        <p:nvSpPr>
          <p:cNvPr id="27" name="Arc 26"/>
          <p:cNvSpPr/>
          <p:nvPr/>
        </p:nvSpPr>
        <p:spPr>
          <a:xfrm>
            <a:off x="2953151" y="5435649"/>
            <a:ext cx="3511642" cy="15630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43751" y="6160532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</a:t>
            </a:r>
            <a:endParaRPr lang="en-US" dirty="0"/>
          </a:p>
        </p:txBody>
      </p:sp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897" y="2528987"/>
            <a:ext cx="1053103" cy="70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91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6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  </a:t>
            </a:r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6" y="143694"/>
            <a:ext cx="19621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8" y="2523223"/>
            <a:ext cx="13049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28" y="143694"/>
            <a:ext cx="2070839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15" y="2523223"/>
            <a:ext cx="13239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83" y="144980"/>
            <a:ext cx="200705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01" y="2532748"/>
            <a:ext cx="13430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77" y="171450"/>
            <a:ext cx="1973996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91" y="2597417"/>
            <a:ext cx="12858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6" y="3747920"/>
            <a:ext cx="1784334" cy="216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3" y="5940729"/>
            <a:ext cx="13144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28" y="3718710"/>
            <a:ext cx="1983331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97" y="5931870"/>
            <a:ext cx="13335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83" y="3581399"/>
            <a:ext cx="2007054" cy="239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10" y="6010275"/>
            <a:ext cx="1295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3581400"/>
            <a:ext cx="1891873" cy="231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121" y="5981700"/>
            <a:ext cx="1314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5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" y="0"/>
            <a:ext cx="2048026" cy="23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8" y="2438400"/>
            <a:ext cx="1296202" cy="84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42" y="0"/>
            <a:ext cx="2128712" cy="23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438400"/>
            <a:ext cx="1295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51" y="0"/>
            <a:ext cx="1966297" cy="23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03" y="2438400"/>
            <a:ext cx="129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17" y="30078"/>
            <a:ext cx="2115965" cy="228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38400"/>
            <a:ext cx="129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0" y="3556522"/>
            <a:ext cx="1905076" cy="225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8" y="5922769"/>
            <a:ext cx="129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59" y="3576412"/>
            <a:ext cx="1890442" cy="221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44" y="5942695"/>
            <a:ext cx="1285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51" y="3590047"/>
            <a:ext cx="1966297" cy="217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03" y="5952998"/>
            <a:ext cx="1304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590047"/>
            <a:ext cx="2057400" cy="218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49" y="5913244"/>
            <a:ext cx="1304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60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9431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90800"/>
            <a:ext cx="1295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37646"/>
            <a:ext cx="1828800" cy="225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612657"/>
            <a:ext cx="13049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78" y="228600"/>
            <a:ext cx="195043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32" y="2590800"/>
            <a:ext cx="13049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18478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257175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07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1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Preprocessing </a:t>
            </a:r>
          </a:p>
          <a:p>
            <a:r>
              <a:rPr lang="en-US" dirty="0" smtClean="0"/>
              <a:t>2D Gabor Wavelet Transform</a:t>
            </a:r>
          </a:p>
          <a:p>
            <a:r>
              <a:rPr lang="en-US" dirty="0" smtClean="0"/>
              <a:t>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470" y="2373868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X-Ray Quantum noise: Poisson distribution, data dependent</a:t>
            </a:r>
          </a:p>
        </p:txBody>
      </p:sp>
      <p:sp>
        <p:nvSpPr>
          <p:cNvPr id="5" name="Oval 4"/>
          <p:cNvSpPr/>
          <p:nvPr/>
        </p:nvSpPr>
        <p:spPr>
          <a:xfrm>
            <a:off x="1588161" y="4114116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5400" y="4094865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Distribution</a:t>
            </a:r>
          </a:p>
          <a:p>
            <a:pPr algn="ctr"/>
            <a:r>
              <a:rPr lang="en-US" sz="900" dirty="0"/>
              <a:t>u</a:t>
            </a:r>
            <a:r>
              <a:rPr lang="en-US" sz="900" dirty="0" smtClean="0"/>
              <a:t>nitary variance</a:t>
            </a:r>
            <a:endParaRPr lang="en-US" sz="900" dirty="0"/>
          </a:p>
        </p:txBody>
      </p:sp>
      <p:sp>
        <p:nvSpPr>
          <p:cNvPr id="7" name="Right Arrow 6"/>
          <p:cNvSpPr/>
          <p:nvPr/>
        </p:nvSpPr>
        <p:spPr>
          <a:xfrm>
            <a:off x="3583925" y="4403676"/>
            <a:ext cx="1373888" cy="337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3925" y="3657600"/>
            <a:ext cx="1221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Anscombe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Transform 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58" y="3238500"/>
            <a:ext cx="2476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81" y="5009265"/>
            <a:ext cx="2085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45291"/>
            <a:ext cx="6229829" cy="628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6172200" cy="624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1087" y="2362200"/>
            <a:ext cx="3160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Anscombe</a:t>
            </a:r>
            <a:r>
              <a:rPr lang="en-US" dirty="0" smtClean="0"/>
              <a:t> Transform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Adaptive Wiener Filtering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Inverse </a:t>
            </a:r>
            <a:r>
              <a:rPr lang="en-US" dirty="0" err="1" smtClean="0"/>
              <a:t>Anscombe</a:t>
            </a:r>
            <a:r>
              <a:rPr lang="en-US" dirty="0" smtClean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34413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Contrast Enhancement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-280407"/>
            <a:ext cx="6139617" cy="619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1" y="2178485"/>
            <a:ext cx="26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Histogram Equalization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4441" y="2367918"/>
            <a:ext cx="6172200" cy="624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2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Gabor Wavelet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Gabor Filter Bank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4471"/>
            <a:ext cx="3884596" cy="337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544471"/>
            <a:ext cx="3871861" cy="337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0" y="61722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(4, </a:t>
            </a:r>
            <a:r>
              <a:rPr lang="en-US" dirty="0" smtClean="0">
                <a:solidFill>
                  <a:srgbClr val="0070C0"/>
                </a:solidFill>
              </a:rPr>
              <a:t>15, 0.025,1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8548" y="61722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(4, </a:t>
            </a:r>
            <a:r>
              <a:rPr lang="en-US" dirty="0" smtClean="0">
                <a:solidFill>
                  <a:srgbClr val="0070C0"/>
                </a:solidFill>
              </a:rPr>
              <a:t>15, </a:t>
            </a:r>
            <a:r>
              <a:rPr lang="en-US" dirty="0">
                <a:solidFill>
                  <a:srgbClr val="0070C0"/>
                </a:solidFill>
              </a:rPr>
              <a:t>0.05,1)</a:t>
            </a:r>
          </a:p>
        </p:txBody>
      </p:sp>
    </p:spTree>
    <p:extLst>
      <p:ext uri="{BB962C8B-B14F-4D97-AF65-F5344CB8AC3E}">
        <p14:creationId xmlns:p14="http://schemas.microsoft.com/office/powerpoint/2010/main" val="17940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Gabor Wavelet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514600"/>
            <a:ext cx="391925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50" y="2496152"/>
            <a:ext cx="4039949" cy="337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Gabor Wavelet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Voting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1" y="2133600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Orientation voting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3206"/>
            <a:ext cx="85058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458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36067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6372225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207492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21779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6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Gabor Wavelet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Voting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1" y="2133600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Intensity voting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648200"/>
            <a:ext cx="85058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" y="2510920"/>
            <a:ext cx="84963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96" y="6324600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87208"/>
            <a:ext cx="553929" cy="45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61043"/>
            <a:ext cx="481013" cy="3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03" y="6019801"/>
            <a:ext cx="774927" cy="63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03" y="4330108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93" y="4330107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72" y="4334405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87" y="4310971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16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138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Tomosynthesis</vt:lpstr>
      <vt:lpstr>Outline</vt:lpstr>
      <vt:lpstr>Image Preprocessing</vt:lpstr>
      <vt:lpstr>Image Preprocessing</vt:lpstr>
      <vt:lpstr>Image Preprocessing</vt:lpstr>
      <vt:lpstr>2D Gabor Wavelet Transform</vt:lpstr>
      <vt:lpstr>2D Gabor Wavelet Transform</vt:lpstr>
      <vt:lpstr>2D Gabor Wavelet Transform</vt:lpstr>
      <vt:lpstr>2D Gabor Wavelet Transform</vt:lpstr>
      <vt:lpstr>Localized suspicious spot</vt:lpstr>
      <vt:lpstr>  </vt:lpstr>
      <vt:lpstr>Machine Learning</vt:lpstr>
      <vt:lpstr>Statistic feature</vt:lpstr>
      <vt:lpstr>Appendix</vt:lpstr>
      <vt:lpstr> </vt:lpstr>
      <vt:lpstr> </vt:lpstr>
      <vt:lpstr> 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Tomosynthesis</dc:title>
  <dc:creator>Lu, Yanbin</dc:creator>
  <cp:lastModifiedBy>Lu, Yanbin</cp:lastModifiedBy>
  <cp:revision>16</cp:revision>
  <dcterms:created xsi:type="dcterms:W3CDTF">2014-07-02T15:19:43Z</dcterms:created>
  <dcterms:modified xsi:type="dcterms:W3CDTF">2014-10-29T14:48:13Z</dcterms:modified>
</cp:coreProperties>
</file>