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B4BD-D580-4B76-9501-BC320468D5A0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E63F-D093-4449-B101-B1D96B858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6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B4BD-D580-4B76-9501-BC320468D5A0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E63F-D093-4449-B101-B1D96B858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B4BD-D580-4B76-9501-BC320468D5A0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E63F-D093-4449-B101-B1D96B858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2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B4BD-D580-4B76-9501-BC320468D5A0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E63F-D093-4449-B101-B1D96B858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7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B4BD-D580-4B76-9501-BC320468D5A0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E63F-D093-4449-B101-B1D96B858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8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B4BD-D580-4B76-9501-BC320468D5A0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E63F-D093-4449-B101-B1D96B858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2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B4BD-D580-4B76-9501-BC320468D5A0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E63F-D093-4449-B101-B1D96B858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3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B4BD-D580-4B76-9501-BC320468D5A0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E63F-D093-4449-B101-B1D96B858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6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B4BD-D580-4B76-9501-BC320468D5A0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E63F-D093-4449-B101-B1D96B858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6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B4BD-D580-4B76-9501-BC320468D5A0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E63F-D093-4449-B101-B1D96B858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5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B4BD-D580-4B76-9501-BC320468D5A0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E63F-D093-4449-B101-B1D96B858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B4BD-D580-4B76-9501-BC320468D5A0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FE63F-D093-4449-B101-B1D96B858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0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Tomosynthesis</a:t>
            </a:r>
            <a:r>
              <a:rPr lang="en-US" dirty="0" smtClean="0"/>
              <a:t> Note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Yanbin</a:t>
            </a:r>
            <a:r>
              <a:rPr lang="en-US" dirty="0" smtClean="0"/>
              <a:t> 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8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Breast cancer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8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Breast cancer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16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Breast cancer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 Distortion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1304" y="3657600"/>
            <a:ext cx="34245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Approaches: </a:t>
            </a:r>
          </a:p>
          <a:p>
            <a:r>
              <a:rPr lang="en-US" dirty="0"/>
              <a:t>	</a:t>
            </a:r>
            <a:r>
              <a:rPr lang="en-US" dirty="0" smtClean="0"/>
              <a:t>Gabor Filter</a:t>
            </a:r>
          </a:p>
          <a:p>
            <a:r>
              <a:rPr lang="en-US" dirty="0"/>
              <a:t>	</a:t>
            </a:r>
            <a:r>
              <a:rPr lang="en-US" dirty="0" smtClean="0"/>
              <a:t>Fractal Dimension</a:t>
            </a:r>
          </a:p>
          <a:p>
            <a:r>
              <a:rPr lang="en-US" dirty="0"/>
              <a:t>	</a:t>
            </a:r>
            <a:r>
              <a:rPr lang="en-US" dirty="0" smtClean="0"/>
              <a:t>Concentration Index</a:t>
            </a:r>
          </a:p>
          <a:p>
            <a:r>
              <a:rPr lang="en-US" dirty="0"/>
              <a:t>	</a:t>
            </a:r>
            <a:r>
              <a:rPr lang="en-US" dirty="0" smtClean="0"/>
              <a:t>Phase Portrait  Modeling</a:t>
            </a:r>
          </a:p>
          <a:p>
            <a:r>
              <a:rPr lang="en-US" dirty="0"/>
              <a:t>	</a:t>
            </a:r>
            <a:r>
              <a:rPr lang="en-US" dirty="0" smtClean="0"/>
              <a:t>Wavelet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6169" y="2393481"/>
            <a:ext cx="5769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 breast is oriented textured converged to the nipple,</a:t>
            </a:r>
          </a:p>
          <a:p>
            <a:r>
              <a:rPr lang="en-US" dirty="0" smtClean="0"/>
              <a:t>Due to the presence of ligament, duct, and vessels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8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Denoising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X-Ray Quantum noise: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349909"/>
            <a:ext cx="4930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Poisson Distribution: noise is data dependence</a:t>
            </a:r>
          </a:p>
          <a:p>
            <a:r>
              <a:rPr lang="en-US" dirty="0" smtClean="0"/>
              <a:t>Gaussian Distribution: additive, noise independent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43564" y="3943350"/>
            <a:ext cx="1221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Anscombe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Transform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371600" y="4266516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Poisson Distribution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888839" y="4247265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Gaussian</a:t>
            </a:r>
          </a:p>
          <a:p>
            <a:pPr algn="ctr"/>
            <a:r>
              <a:rPr lang="en-US" dirty="0" smtClean="0"/>
              <a:t>Distribution</a:t>
            </a:r>
          </a:p>
          <a:p>
            <a:pPr algn="ctr"/>
            <a:r>
              <a:rPr lang="en-US" sz="900" dirty="0"/>
              <a:t>u</a:t>
            </a:r>
            <a:r>
              <a:rPr lang="en-US" sz="900" dirty="0" smtClean="0"/>
              <a:t>nitary variance</a:t>
            </a:r>
            <a:endParaRPr lang="en-US" sz="900" dirty="0"/>
          </a:p>
        </p:txBody>
      </p:sp>
      <p:sp>
        <p:nvSpPr>
          <p:cNvPr id="9" name="Right Arrow 8"/>
          <p:cNvSpPr/>
          <p:nvPr/>
        </p:nvSpPr>
        <p:spPr>
          <a:xfrm>
            <a:off x="3367364" y="4556076"/>
            <a:ext cx="1373888" cy="337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16" y="3409065"/>
            <a:ext cx="24765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" y="5314950"/>
            <a:ext cx="315277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895" y="6454255"/>
            <a:ext cx="372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Variance stabilizing </a:t>
            </a:r>
            <a:r>
              <a:rPr lang="en-US" dirty="0"/>
              <a:t>t</a:t>
            </a:r>
            <a:r>
              <a:rPr lang="en-US" dirty="0" smtClean="0"/>
              <a:t>ransform 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879" y="5357812"/>
            <a:ext cx="20859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513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Denoising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Inverse </a:t>
            </a:r>
            <a:r>
              <a:rPr lang="en-US" dirty="0" err="1" smtClean="0"/>
              <a:t>Anscombe</a:t>
            </a:r>
            <a:r>
              <a:rPr lang="en-US" dirty="0" smtClean="0"/>
              <a:t> transform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130831"/>
            <a:ext cx="372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Numerical Inverse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535" y="2421848"/>
            <a:ext cx="3533505" cy="721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73" y="3048000"/>
            <a:ext cx="2392004" cy="725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23991" y="2853510"/>
            <a:ext cx="372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Practical Inverse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298" y="3662202"/>
            <a:ext cx="3276600" cy="699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14400" y="3477535"/>
            <a:ext cx="372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Unbiased Inverse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3991" y="4177190"/>
            <a:ext cx="372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ML Inverse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48175"/>
            <a:ext cx="23145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381500"/>
            <a:ext cx="30956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90600" y="4946876"/>
            <a:ext cx="372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MMSE Inverse</a:t>
            </a:r>
            <a:endParaRPr 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711" y="5316208"/>
            <a:ext cx="382905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9789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Calcification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Hessian filter bank: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130831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Comparing responses: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Equal </a:t>
            </a:r>
            <a:r>
              <a:rPr lang="en-US" dirty="0" err="1" smtClean="0"/>
              <a:t>eigen</a:t>
            </a:r>
            <a:r>
              <a:rPr lang="en-US" dirty="0" smtClean="0"/>
              <a:t> values/biased </a:t>
            </a:r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17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2898</TotalTime>
  <Words>104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Tomosynthesis Note</vt:lpstr>
      <vt:lpstr>Breast cancer characteristics</vt:lpstr>
      <vt:lpstr>Breast cancer characteristics</vt:lpstr>
      <vt:lpstr>Breast cancer characteristics</vt:lpstr>
      <vt:lpstr>Denoising</vt:lpstr>
      <vt:lpstr>Denoising</vt:lpstr>
      <vt:lpstr>Calcification detection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Tomosynthesis Note</dc:title>
  <dc:creator>Lu, Yanbin</dc:creator>
  <cp:lastModifiedBy>Lu, Yanbin</cp:lastModifiedBy>
  <cp:revision>14</cp:revision>
  <dcterms:created xsi:type="dcterms:W3CDTF">2014-06-11T21:44:53Z</dcterms:created>
  <dcterms:modified xsi:type="dcterms:W3CDTF">2014-06-20T16:06:25Z</dcterms:modified>
</cp:coreProperties>
</file>