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28353E-AFFE-4F34-A751-55E61108C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B93B1CE-990F-41CC-B84B-5D2B67334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851AFD-2D15-47DA-B072-9F8ADDC01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4E30-9111-4E8A-B34C-D29544943C53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E4AD02-0C99-4F2E-85B2-01AA9F067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164D34-CB23-4B99-AFC9-545F8B875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AAF9-D9E7-435D-BA81-2C87141B4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70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A6943D-AE11-4D2D-8B24-95CC7B00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C57986-3353-4A82-A3EB-E7B7302B5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3D35BC-97D8-4EA1-8AD3-FEE05EA3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4E30-9111-4E8A-B34C-D29544943C53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C55BA3-58C4-4D04-9B78-6A28C9E4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7F1FA8-21D3-40C8-A0EE-1AD169BF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AAF9-D9E7-435D-BA81-2C87141B4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43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0E6366-9758-4241-A2A4-2EF5745B5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B1CA2F-1364-47EE-BECB-364A1AA98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389CA4-05CD-4F69-AB19-6E174209E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4E30-9111-4E8A-B34C-D29544943C53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7070A6-7C18-4B49-9324-8703017B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69C1E2-3145-4EC8-8921-A9250FAE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AAF9-D9E7-435D-BA81-2C87141B4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21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7F12A-B2EE-4292-85B8-7C37FD676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A1FEAF-D588-4AFE-9E44-3B851DC22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771841-A839-4D9B-B355-6FAA77141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4E30-9111-4E8A-B34C-D29544943C53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ADEC1D-ADD3-439F-B8A7-0B3319E9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357C3F-F18E-4898-A2DE-BB71288E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AAF9-D9E7-435D-BA81-2C87141B4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07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45499B-1557-4C43-B1D9-8C9202D9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7E6358-053D-48CA-9CB1-7A755411F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9B1605-F3F9-46D3-8B80-135AB123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4E30-9111-4E8A-B34C-D29544943C53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890296-55C0-4420-ACDA-37F93BFA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C2F47F-DAF7-4272-98AD-29D60B86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AAF9-D9E7-435D-BA81-2C87141B4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75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CE336A-1E8A-4832-906A-0B935F6E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C8FB5A-40F5-4FF3-87BE-0CB1C647A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48FAFC-AAEA-4B14-B66C-F02FA1D22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112B97-BAAA-4F06-8D68-4CD1B9ED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4E30-9111-4E8A-B34C-D29544943C53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2DB368-9534-4E12-BF3F-F32DDB0E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50D6CF-9FF4-4EB9-9574-31F82135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AAF9-D9E7-435D-BA81-2C87141B4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21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40AC5A-EF77-429D-A515-4F406D98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ADE924-88A0-4CDE-8CB6-281AF122E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7AAA6C-533F-46BD-91E8-8D872E70B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648216F-CC17-4653-BFAF-2C780FB24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5F8490-A4A5-4227-8407-B1F49BCC3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D31FFAE-A177-497F-BE3E-FC3608EB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4E30-9111-4E8A-B34C-D29544943C53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795995-1923-4E98-8A87-62289042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23143CD-9312-4F06-A85F-66FC453E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AAF9-D9E7-435D-BA81-2C87141B4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20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5BD91E-1788-48B2-8ADE-FFA5316C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B9ADA6B-59E8-4960-AC27-53EE36E2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4E30-9111-4E8A-B34C-D29544943C53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8B1DB0A-CDDE-496E-9C0D-9D3F9AEA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0021AD4-ED64-4B33-921E-B7046083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AAF9-D9E7-435D-BA81-2C87141B4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17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1E883F5-A3C2-4205-B0FA-55DEA74F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4E30-9111-4E8A-B34C-D29544943C53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668A8B-0961-4E69-84BE-5600F9E5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37C4BC-BFD9-4FBD-9894-7B524A05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AAF9-D9E7-435D-BA81-2C87141B4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24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674E9-9E31-4E25-AB7D-69EE0DCA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BD0479-23EF-46E8-B787-3CCDBDF26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637287-09D8-49EF-A92E-82CF1C65F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98C9E6-3A22-44AC-9CF5-B4FB84BA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4E30-9111-4E8A-B34C-D29544943C53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B7673C-1795-4A59-BCE9-EC13F53E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D434B4-3C4E-41C7-B1FB-EDA06D94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AAF9-D9E7-435D-BA81-2C87141B4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07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BBD7B6-F8D3-4724-A226-8059BA27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ABF68F6-CED1-40BD-8802-AD53897DF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B868D6-BF37-4CFD-BA79-358E03FB7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9E956A-C70C-4C2E-9CD8-F9DA29D3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4E30-9111-4E8A-B34C-D29544943C53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FBF55D-A874-424A-914C-EFB8EE70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9759C7-94C8-48EC-A5F1-9BF1B44E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AAF9-D9E7-435D-BA81-2C87141B4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94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C07A7E0-A1BC-475E-8E56-D2B0A278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E2CD35-0210-4936-B53B-FD3B81237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C4FFC6-3D7C-42F2-AE16-144739928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A4E30-9111-4E8A-B34C-D29544943C53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9145D6-4AF2-4C85-BF60-E9D5A7FAF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E84E39-70D9-42FC-B3F0-B537D5DBB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2AAF9-D9E7-435D-BA81-2C87141B4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72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F8A70-1EC7-4E44-A1DE-FDEC9DEE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ソース構成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7C6F6C-EB2D-4BBA-9A91-56D8037BC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├── model</a:t>
            </a:r>
          </a:p>
          <a:p>
            <a:r>
              <a:rPr kumimoji="1" lang="en-US" altLang="ja-JP" dirty="0"/>
              <a:t>     |── model_label_low_20.pkl          ※</a:t>
            </a:r>
            <a:r>
              <a:rPr kumimoji="1" lang="ja-JP" altLang="en-US" dirty="0"/>
              <a:t>モデル</a:t>
            </a:r>
            <a:endParaRPr kumimoji="1" lang="en-US" altLang="ja-JP" dirty="0"/>
          </a:p>
          <a:p>
            <a:r>
              <a:rPr kumimoji="1" lang="en-US" altLang="ja-JP" dirty="0"/>
              <a:t>     |── model_label_high_20.pkl</a:t>
            </a:r>
          </a:p>
          <a:p>
            <a:r>
              <a:rPr kumimoji="1" lang="en-US" altLang="ja-JP" dirty="0"/>
              <a:t>├── requirements.txt</a:t>
            </a:r>
          </a:p>
          <a:p>
            <a:r>
              <a:rPr kumimoji="1" lang="en-US" altLang="ja-JP" dirty="0"/>
              <a:t>└── </a:t>
            </a:r>
            <a:r>
              <a:rPr kumimoji="1" lang="en-US" altLang="ja-JP" dirty="0" err="1"/>
              <a:t>src</a:t>
            </a:r>
            <a:endParaRPr kumimoji="1" lang="en-US" altLang="ja-JP" dirty="0"/>
          </a:p>
          <a:p>
            <a:r>
              <a:rPr kumimoji="1" lang="en-US" altLang="ja-JP" dirty="0"/>
              <a:t>    ├──</a:t>
            </a:r>
            <a:r>
              <a:rPr kumimoji="1" lang="ja-JP" altLang="en-US" dirty="0"/>
              <a:t>説明書　　　　　　　　</a:t>
            </a:r>
            <a:r>
              <a:rPr kumimoji="1" lang="en-US" altLang="ja-JP" dirty="0"/>
              <a:t>※</a:t>
            </a:r>
            <a:r>
              <a:rPr kumimoji="1" lang="ja-JP" altLang="en-US" dirty="0"/>
              <a:t>　本資料</a:t>
            </a:r>
            <a:endParaRPr kumimoji="1" lang="en-US" altLang="ja-JP" dirty="0"/>
          </a:p>
          <a:p>
            <a:r>
              <a:rPr lang="ja-JP" altLang="en-US" dirty="0"/>
              <a:t>    </a:t>
            </a:r>
            <a:r>
              <a:rPr kumimoji="1" lang="en-US" altLang="ja-JP" dirty="0"/>
              <a:t>├── predictor.py                   ※</a:t>
            </a:r>
            <a:r>
              <a:rPr kumimoji="1" lang="ja-JP" altLang="en-US" dirty="0"/>
              <a:t>　ソースコード</a:t>
            </a:r>
          </a:p>
        </p:txBody>
      </p:sp>
    </p:spTree>
    <p:extLst>
      <p:ext uri="{BB962C8B-B14F-4D97-AF65-F5344CB8AC3E}">
        <p14:creationId xmlns:p14="http://schemas.microsoft.com/office/powerpoint/2010/main" val="109202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69D19F-F73E-426F-8B78-EC3B476A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予測までの流れ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7890B9-D36A-483F-82C1-D8BBA6D95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# for release test</a:t>
            </a:r>
          </a:p>
          <a:p>
            <a:pPr lvl="1"/>
            <a:r>
              <a:rPr kumimoji="1" lang="en-US" altLang="ja-JP" dirty="0"/>
              <a:t>DATASET_DIR= "../../data/" </a:t>
            </a:r>
          </a:p>
          <a:p>
            <a:pPr lvl="1"/>
            <a:r>
              <a:rPr kumimoji="1" lang="en-US" altLang="ja-JP" dirty="0"/>
              <a:t>from predictor import </a:t>
            </a:r>
            <a:r>
              <a:rPr kumimoji="1" lang="en-US" altLang="ja-JP" dirty="0" err="1"/>
              <a:t>ScoringService</a:t>
            </a:r>
            <a:r>
              <a:rPr kumimoji="1" lang="en-US" altLang="ja-JP" dirty="0"/>
              <a:t>  </a:t>
            </a:r>
          </a:p>
          <a:p>
            <a:pPr lvl="1"/>
            <a:r>
              <a:rPr kumimoji="1" lang="en-US" altLang="ja-JP" dirty="0"/>
              <a:t>inputs = </a:t>
            </a:r>
            <a:r>
              <a:rPr kumimoji="1" lang="en-US" altLang="ja-JP" dirty="0" err="1"/>
              <a:t>ScoringService.get_inputs</a:t>
            </a:r>
            <a:r>
              <a:rPr kumimoji="1" lang="en-US" altLang="ja-JP" dirty="0"/>
              <a:t>(DATASET_DIR)  </a:t>
            </a:r>
          </a:p>
          <a:p>
            <a:pPr lvl="1"/>
            <a:r>
              <a:rPr kumimoji="1" lang="en-US" altLang="ja-JP" dirty="0" err="1"/>
              <a:t>ScoringService.get_model</a:t>
            </a:r>
            <a:r>
              <a:rPr kumimoji="1" lang="en-US" altLang="ja-JP" dirty="0"/>
              <a:t>()</a:t>
            </a:r>
          </a:p>
          <a:p>
            <a:pPr lvl="1"/>
            <a:r>
              <a:rPr kumimoji="1" lang="en-US" altLang="ja-JP" dirty="0" err="1"/>
              <a:t>ScoringService.predict</a:t>
            </a:r>
            <a:r>
              <a:rPr kumimoji="1" lang="en-US" altLang="ja-JP" dirty="0"/>
              <a:t>(inputs)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244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837D0-87FC-498F-AF2B-FEA8E28A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スコアを再現するための手順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C74719-1C1A-4C3C-BFA6-9DA08CF69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再現手順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DATASET_DIR= "../../data/" </a:t>
            </a:r>
          </a:p>
          <a:p>
            <a:pPr lvl="1"/>
            <a:r>
              <a:rPr kumimoji="1" lang="en-US" altLang="ja-JP" dirty="0"/>
              <a:t>from predictor import </a:t>
            </a:r>
            <a:r>
              <a:rPr kumimoji="1" lang="en-US" altLang="ja-JP" dirty="0" err="1"/>
              <a:t>ScoringService</a:t>
            </a:r>
            <a:r>
              <a:rPr kumimoji="1" lang="en-US" altLang="ja-JP" dirty="0"/>
              <a:t>  </a:t>
            </a:r>
          </a:p>
          <a:p>
            <a:pPr lvl="1"/>
            <a:r>
              <a:rPr kumimoji="1" lang="en-US" altLang="ja-JP" dirty="0"/>
              <a:t>inputs = </a:t>
            </a:r>
            <a:r>
              <a:rPr kumimoji="1" lang="en-US" altLang="ja-JP" dirty="0" err="1"/>
              <a:t>ScoringService.get_inputs</a:t>
            </a:r>
            <a:r>
              <a:rPr kumimoji="1" lang="en-US" altLang="ja-JP" dirty="0"/>
              <a:t>(DATASET_DIR)</a:t>
            </a:r>
          </a:p>
          <a:p>
            <a:pPr lvl="1"/>
            <a:r>
              <a:rPr kumimoji="1" lang="en-US" altLang="ja-JP" dirty="0" err="1"/>
              <a:t>ScoringService.train</a:t>
            </a:r>
            <a:r>
              <a:rPr kumimoji="1" lang="en-US" altLang="ja-JP" dirty="0"/>
              <a:t>(inputs)  </a:t>
            </a:r>
          </a:p>
          <a:p>
            <a:pPr lvl="1"/>
            <a:r>
              <a:rPr kumimoji="1" lang="en-US" altLang="ja-JP" dirty="0" err="1"/>
              <a:t>ScoringService.get_model</a:t>
            </a:r>
            <a:r>
              <a:rPr kumimoji="1" lang="en-US" altLang="ja-JP" dirty="0"/>
              <a:t>()</a:t>
            </a:r>
          </a:p>
          <a:p>
            <a:pPr lvl="1"/>
            <a:r>
              <a:rPr kumimoji="1" lang="en-US" altLang="ja-JP" dirty="0" err="1"/>
              <a:t>ScoringService.predict</a:t>
            </a:r>
            <a:r>
              <a:rPr kumimoji="1" lang="en-US" altLang="ja-JP" dirty="0"/>
              <a:t>(inputs)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61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08E3B3-5D5C-41FF-A422-13A3A3E9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202124"/>
                </a:solidFill>
                <a:effectLst/>
                <a:latin typeface="Google Sans"/>
              </a:rPr>
              <a:t>学習部分と予測部分とを独立して実行する手順</a:t>
            </a:r>
            <a:r>
              <a:rPr lang="ja-JP" altLang="en-US" b="0" i="0" dirty="0">
                <a:solidFill>
                  <a:srgbClr val="D93025"/>
                </a:solidFill>
                <a:effectLst/>
                <a:latin typeface="Google Sans"/>
              </a:rPr>
              <a:t>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3D8469-96ED-487D-8881-93AF963DC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学習だけ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DATASET_DIR= "../../data/" </a:t>
            </a:r>
          </a:p>
          <a:p>
            <a:pPr lvl="1"/>
            <a:r>
              <a:rPr kumimoji="1" lang="en-US" altLang="ja-JP" dirty="0"/>
              <a:t>from predictor import </a:t>
            </a:r>
            <a:r>
              <a:rPr kumimoji="1" lang="en-US" altLang="ja-JP" dirty="0" err="1"/>
              <a:t>ScoringService</a:t>
            </a:r>
            <a:r>
              <a:rPr kumimoji="1" lang="en-US" altLang="ja-JP" dirty="0"/>
              <a:t>  </a:t>
            </a:r>
          </a:p>
          <a:p>
            <a:pPr lvl="1"/>
            <a:r>
              <a:rPr kumimoji="1" lang="en-US" altLang="ja-JP" dirty="0"/>
              <a:t>inputs = </a:t>
            </a:r>
            <a:r>
              <a:rPr kumimoji="1" lang="en-US" altLang="ja-JP" dirty="0" err="1"/>
              <a:t>ScoringService.get_inputs</a:t>
            </a:r>
            <a:r>
              <a:rPr kumimoji="1" lang="en-US" altLang="ja-JP" dirty="0"/>
              <a:t>(DATASET_DIR)  </a:t>
            </a:r>
          </a:p>
          <a:p>
            <a:pPr lvl="1"/>
            <a:r>
              <a:rPr kumimoji="1" lang="en-US" altLang="ja-JP" dirty="0" err="1"/>
              <a:t>ScoringService.train</a:t>
            </a:r>
            <a:r>
              <a:rPr kumimoji="1" lang="en-US" altLang="ja-JP" dirty="0"/>
              <a:t>(inputs)</a:t>
            </a:r>
          </a:p>
          <a:p>
            <a:pPr lvl="1"/>
            <a:endParaRPr lang="en-US" altLang="ja-JP" dirty="0"/>
          </a:p>
          <a:p>
            <a:r>
              <a:rPr kumimoji="1" lang="ja-JP" altLang="en-US" dirty="0"/>
              <a:t>予測だけ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DATASET_DIR= "../../data/" </a:t>
            </a:r>
          </a:p>
          <a:p>
            <a:pPr lvl="1"/>
            <a:r>
              <a:rPr kumimoji="1" lang="en-US" altLang="ja-JP" dirty="0"/>
              <a:t>from predictor import </a:t>
            </a:r>
            <a:r>
              <a:rPr kumimoji="1" lang="en-US" altLang="ja-JP" dirty="0" err="1"/>
              <a:t>ScoringService</a:t>
            </a:r>
            <a:r>
              <a:rPr kumimoji="1" lang="en-US" altLang="ja-JP" dirty="0"/>
              <a:t>  </a:t>
            </a:r>
          </a:p>
          <a:p>
            <a:pPr lvl="1"/>
            <a:r>
              <a:rPr kumimoji="1" lang="en-US" altLang="ja-JP" dirty="0"/>
              <a:t>inputs = </a:t>
            </a:r>
            <a:r>
              <a:rPr kumimoji="1" lang="en-US" altLang="ja-JP" dirty="0" err="1"/>
              <a:t>ScoringService.get_inputs</a:t>
            </a:r>
            <a:r>
              <a:rPr kumimoji="1" lang="en-US" altLang="ja-JP" dirty="0"/>
              <a:t>(DATASET_DIR)  </a:t>
            </a:r>
          </a:p>
          <a:p>
            <a:pPr lvl="1"/>
            <a:r>
              <a:rPr kumimoji="1" lang="en-US" altLang="ja-JP" dirty="0" err="1"/>
              <a:t>ScoringService.get_model</a:t>
            </a:r>
            <a:r>
              <a:rPr kumimoji="1" lang="en-US" altLang="ja-JP" dirty="0"/>
              <a:t>()</a:t>
            </a:r>
          </a:p>
          <a:p>
            <a:pPr lvl="1"/>
            <a:r>
              <a:rPr kumimoji="1" lang="en-US" altLang="ja-JP" dirty="0" err="1"/>
              <a:t>ScoringService.predict</a:t>
            </a:r>
            <a:r>
              <a:rPr kumimoji="1" lang="en-US" altLang="ja-JP" dirty="0"/>
              <a:t>(inputs)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801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364608-00FE-4C8E-BF8D-5AA71341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関数一覧：データセット取得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3736C6-215A-49D3-8667-486108BD5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def </a:t>
            </a:r>
            <a:r>
              <a:rPr kumimoji="1" lang="en-US" altLang="ja-JP" dirty="0" err="1"/>
              <a:t>get_inputs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cls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dataset_dir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    def </a:t>
            </a:r>
            <a:r>
              <a:rPr kumimoji="1" lang="en-US" altLang="ja-JP" dirty="0" err="1"/>
              <a:t>get_dataset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cls</a:t>
            </a:r>
            <a:r>
              <a:rPr kumimoji="1" lang="en-US" altLang="ja-JP" dirty="0"/>
              <a:t>, inputs)</a:t>
            </a:r>
          </a:p>
          <a:p>
            <a:r>
              <a:rPr kumimoji="1" lang="en-US" altLang="ja-JP" dirty="0"/>
              <a:t>    def </a:t>
            </a:r>
            <a:r>
              <a:rPr kumimoji="1" lang="en-US" altLang="ja-JP" dirty="0" err="1"/>
              <a:t>get_codes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cls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dfs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303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E1E14E-59EE-4EC1-BE09-002C3BA3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関数一覧：データ前処理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BE85B4-E365-487E-B180-910727114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53145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def </a:t>
            </a:r>
            <a:r>
              <a:rPr kumimoji="1" lang="en-US" altLang="ja-JP" dirty="0" err="1"/>
              <a:t>clean_feature_stock_list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cls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df_org</a:t>
            </a:r>
            <a:r>
              <a:rPr kumimoji="1" lang="en-US" altLang="ja-JP" dirty="0"/>
              <a:t>, codes)</a:t>
            </a:r>
          </a:p>
          <a:p>
            <a:pPr lvl="1"/>
            <a:r>
              <a:rPr lang="en-US" altLang="ja-JP" dirty="0" err="1"/>
              <a:t>Stock_list</a:t>
            </a:r>
            <a:r>
              <a:rPr lang="ja-JP" altLang="en-US" dirty="0"/>
              <a:t>データをクリーン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 def </a:t>
            </a:r>
            <a:r>
              <a:rPr kumimoji="1" lang="en-US" altLang="ja-JP" dirty="0" err="1"/>
              <a:t>clean_fin_feature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cls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df_org</a:t>
            </a:r>
            <a:r>
              <a:rPr kumimoji="1" lang="en-US" altLang="ja-JP" dirty="0"/>
              <a:t>, codes)</a:t>
            </a:r>
          </a:p>
          <a:p>
            <a:pPr lvl="1"/>
            <a:r>
              <a:rPr kumimoji="1" lang="ja-JP" altLang="en-US" dirty="0"/>
              <a:t>ファイナンスデータをクリーン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en-US" altLang="ja-JP" dirty="0"/>
              <a:t>def </a:t>
            </a:r>
            <a:r>
              <a:rPr kumimoji="1" lang="en-US" altLang="ja-JP" dirty="0" err="1"/>
              <a:t>clean_feature_price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cls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df_org</a:t>
            </a:r>
            <a:r>
              <a:rPr kumimoji="1" lang="en-US" altLang="ja-JP" dirty="0"/>
              <a:t>, code, </a:t>
            </a:r>
            <a:r>
              <a:rPr kumimoji="1" lang="en-US" altLang="ja-JP" dirty="0" err="1"/>
              <a:t>start_dt</a:t>
            </a:r>
            <a:r>
              <a:rPr kumimoji="1" lang="en-US" altLang="ja-JP" dirty="0"/>
              <a:t>="2016-01-01", n = 90)</a:t>
            </a:r>
          </a:p>
          <a:p>
            <a:pPr lvl="1"/>
            <a:r>
              <a:rPr kumimoji="1" lang="ja-JP" altLang="en-US" dirty="0"/>
              <a:t>株価データをクリーン。中には以下の関数を使った。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 def </a:t>
            </a:r>
            <a:r>
              <a:rPr kumimoji="1" lang="en-US" altLang="ja-JP" dirty="0" err="1"/>
              <a:t>get_rsi</a:t>
            </a:r>
            <a:r>
              <a:rPr kumimoji="1" lang="en-US" altLang="ja-JP" dirty="0"/>
              <a:t> (</a:t>
            </a:r>
            <a:r>
              <a:rPr kumimoji="1" lang="en-US" altLang="ja-JP" dirty="0" err="1"/>
              <a:t>cls</a:t>
            </a:r>
            <a:r>
              <a:rPr kumimoji="1" lang="en-US" altLang="ja-JP" dirty="0"/>
              <a:t>, data, </a:t>
            </a:r>
            <a:r>
              <a:rPr kumimoji="1" lang="en-US" altLang="ja-JP" dirty="0" err="1"/>
              <a:t>time_window</a:t>
            </a:r>
            <a:r>
              <a:rPr kumimoji="1" lang="en-US" altLang="ja-JP" dirty="0"/>
              <a:t>)</a:t>
            </a:r>
          </a:p>
          <a:p>
            <a:pPr lvl="1"/>
            <a:r>
              <a:rPr kumimoji="1" lang="en-US" altLang="ja-JP" dirty="0"/>
              <a:t> def </a:t>
            </a:r>
            <a:r>
              <a:rPr kumimoji="1" lang="en-US" altLang="ja-JP" dirty="0" err="1"/>
              <a:t>get_macd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cls</a:t>
            </a:r>
            <a:r>
              <a:rPr kumimoji="1" lang="en-US" altLang="ja-JP" dirty="0"/>
              <a:t>, close, fast=12, slow=26, signal=9)</a:t>
            </a:r>
          </a:p>
          <a:p>
            <a:endParaRPr lang="en-US" altLang="ja-JP" dirty="0"/>
          </a:p>
          <a:p>
            <a:r>
              <a:rPr lang="en-US" altLang="ja-JP" dirty="0"/>
              <a:t> def </a:t>
            </a:r>
            <a:r>
              <a:rPr lang="en-US" altLang="ja-JP" dirty="0" err="1"/>
              <a:t>get_features_for_predict</a:t>
            </a:r>
            <a:r>
              <a:rPr lang="en-US" altLang="ja-JP" dirty="0"/>
              <a:t>(</a:t>
            </a:r>
            <a:r>
              <a:rPr lang="en-US" altLang="ja-JP" dirty="0" err="1"/>
              <a:t>cls</a:t>
            </a:r>
            <a:r>
              <a:rPr lang="en-US" altLang="ja-JP" dirty="0"/>
              <a:t>, </a:t>
            </a:r>
            <a:r>
              <a:rPr lang="en-US" altLang="ja-JP" dirty="0" err="1"/>
              <a:t>dfs</a:t>
            </a:r>
            <a:r>
              <a:rPr lang="en-US" altLang="ja-JP" dirty="0"/>
              <a:t>, codes, </a:t>
            </a:r>
            <a:r>
              <a:rPr lang="en-US" altLang="ja-JP" dirty="0" err="1"/>
              <a:t>start_dt</a:t>
            </a:r>
            <a:r>
              <a:rPr lang="en-US" altLang="ja-JP" dirty="0"/>
              <a:t>="2016-01-01")</a:t>
            </a:r>
          </a:p>
          <a:p>
            <a:pPr lvl="1"/>
            <a:r>
              <a:rPr lang="ja-JP" altLang="en-US" dirty="0"/>
              <a:t>上記の</a:t>
            </a:r>
            <a:r>
              <a:rPr lang="en-US" altLang="ja-JP" dirty="0"/>
              <a:t>Feature</a:t>
            </a:r>
            <a:r>
              <a:rPr lang="ja-JP" altLang="en-US" dirty="0"/>
              <a:t>を合体、及び一部</a:t>
            </a:r>
            <a:r>
              <a:rPr lang="en-US" altLang="ja-JP" dirty="0"/>
              <a:t>Feature</a:t>
            </a:r>
            <a:r>
              <a:rPr lang="ja-JP" altLang="en-US" dirty="0"/>
              <a:t>を生成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294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7F59E4-532C-49FF-A9BC-26DFEF37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関数一覧：モデル生成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DBC2F4-E6F1-4F58-AB89-DB5A6833A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dirty="0"/>
              <a:t> def </a:t>
            </a:r>
            <a:r>
              <a:rPr kumimoji="1" lang="en-US" altLang="ja-JP" dirty="0" err="1"/>
              <a:t>get_model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cls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model_path</a:t>
            </a:r>
            <a:r>
              <a:rPr kumimoji="1" lang="en-US" altLang="ja-JP" dirty="0"/>
              <a:t>=“../model/”, labels=None)</a:t>
            </a:r>
          </a:p>
          <a:p>
            <a:r>
              <a:rPr kumimoji="1" lang="en-US" altLang="ja-JP" dirty="0"/>
              <a:t> def </a:t>
            </a:r>
            <a:r>
              <a:rPr kumimoji="1" lang="en-US" altLang="ja-JP" dirty="0" err="1"/>
              <a:t>save_model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cls</a:t>
            </a:r>
            <a:r>
              <a:rPr kumimoji="1" lang="en-US" altLang="ja-JP" dirty="0"/>
              <a:t>, model, label, </a:t>
            </a:r>
            <a:r>
              <a:rPr kumimoji="1" lang="en-US" altLang="ja-JP" dirty="0" err="1"/>
              <a:t>model_path</a:t>
            </a:r>
            <a:r>
              <a:rPr kumimoji="1" lang="en-US" altLang="ja-JP" dirty="0"/>
              <a:t>="../model")</a:t>
            </a:r>
          </a:p>
          <a:p>
            <a:endParaRPr lang="en-US" altLang="ja-JP" dirty="0"/>
          </a:p>
          <a:p>
            <a:r>
              <a:rPr kumimoji="1" lang="en-US" altLang="ja-JP" dirty="0"/>
              <a:t>def </a:t>
            </a:r>
            <a:r>
              <a:rPr kumimoji="1" lang="en-US" altLang="ja-JP" dirty="0" err="1"/>
              <a:t>get_features_and_label_release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cls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stock_labels_df</a:t>
            </a:r>
            <a:r>
              <a:rPr kumimoji="1" lang="en-US" altLang="ja-JP" dirty="0"/>
              <a:t>, codes, feature, label)</a:t>
            </a:r>
          </a:p>
          <a:p>
            <a:pPr lvl="1"/>
            <a:r>
              <a:rPr lang="en-US" altLang="ja-JP" dirty="0"/>
              <a:t>Train/Val/Test</a:t>
            </a:r>
            <a:r>
              <a:rPr lang="ja-JP" altLang="en-US" dirty="0"/>
              <a:t>データセット作成（</a:t>
            </a:r>
            <a:r>
              <a:rPr lang="en-US" altLang="ja-JP" dirty="0"/>
              <a:t>release</a:t>
            </a:r>
            <a:r>
              <a:rPr lang="ja-JP" altLang="en-US" dirty="0"/>
              <a:t>は全部データを</a:t>
            </a:r>
            <a:r>
              <a:rPr lang="en-US" altLang="ja-JP" dirty="0"/>
              <a:t>Train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en-US" altLang="ja-JP" dirty="0"/>
              <a:t> def train_lgb_release_v2(</a:t>
            </a:r>
            <a:r>
              <a:rPr kumimoji="1" lang="en-US" altLang="ja-JP" dirty="0" err="1"/>
              <a:t>cls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X_train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Y_train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ishigh</a:t>
            </a:r>
            <a:r>
              <a:rPr kumimoji="1" lang="en-US" altLang="ja-JP" dirty="0"/>
              <a:t> = True)</a:t>
            </a:r>
          </a:p>
          <a:p>
            <a:pPr lvl="1"/>
            <a:r>
              <a:rPr kumimoji="1" lang="ja-JP" altLang="en-US" dirty="0"/>
              <a:t>モデルを訓練</a:t>
            </a:r>
            <a:endParaRPr kumimoji="1" lang="en-US" altLang="ja-JP" dirty="0"/>
          </a:p>
          <a:p>
            <a:r>
              <a:rPr kumimoji="1" lang="en-US" altLang="ja-JP" dirty="0"/>
              <a:t> def </a:t>
            </a:r>
            <a:r>
              <a:rPr kumimoji="1" lang="en-US" altLang="ja-JP" dirty="0" err="1"/>
              <a:t>get_feature_columns</a:t>
            </a:r>
            <a:r>
              <a:rPr kumimoji="1" lang="en-US" altLang="ja-JP" dirty="0"/>
              <a:t>( </a:t>
            </a:r>
            <a:r>
              <a:rPr kumimoji="1" lang="en-US" altLang="ja-JP" dirty="0" err="1"/>
              <a:t>cls</a:t>
            </a:r>
            <a:r>
              <a:rPr kumimoji="1" lang="en-US" altLang="ja-JP" dirty="0"/>
              <a:t>, feats)</a:t>
            </a:r>
          </a:p>
          <a:p>
            <a:pPr lvl="1"/>
            <a:r>
              <a:rPr kumimoji="1" lang="ja-JP" altLang="en-US" dirty="0"/>
              <a:t>不要な</a:t>
            </a:r>
            <a:r>
              <a:rPr kumimoji="1" lang="en-US" altLang="ja-JP" dirty="0"/>
              <a:t>Feature</a:t>
            </a:r>
            <a:r>
              <a:rPr kumimoji="1" lang="ja-JP" altLang="en-US" dirty="0"/>
              <a:t>を削除、必要なものだけ残る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kumimoji="1" lang="en-US" altLang="ja-JP" dirty="0"/>
              <a:t>def train( </a:t>
            </a:r>
            <a:r>
              <a:rPr kumimoji="1" lang="en-US" altLang="ja-JP" dirty="0" err="1"/>
              <a:t>cls</a:t>
            </a:r>
            <a:r>
              <a:rPr kumimoji="1" lang="en-US" altLang="ja-JP" dirty="0"/>
              <a:t>, inputs, </a:t>
            </a:r>
            <a:r>
              <a:rPr kumimoji="1" lang="en-US" altLang="ja-JP" dirty="0" err="1"/>
              <a:t>start_dt</a:t>
            </a:r>
            <a:r>
              <a:rPr kumimoji="1" lang="en-US" altLang="ja-JP" dirty="0"/>
              <a:t>="2016-01-01")</a:t>
            </a:r>
          </a:p>
          <a:p>
            <a:pPr lvl="1"/>
            <a:r>
              <a:rPr lang="ja-JP" altLang="en-US" dirty="0"/>
              <a:t>トレニンーグの入り口関数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2430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D99670-8630-4189-9670-49813C6A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関数一覧：予測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AEAB11-0E86-4436-8230-F162BD621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def predict(</a:t>
            </a:r>
            <a:r>
              <a:rPr kumimoji="1" lang="en-US" altLang="ja-JP" dirty="0" err="1"/>
              <a:t>cls</a:t>
            </a:r>
            <a:r>
              <a:rPr kumimoji="1" lang="en-US" altLang="ja-JP" dirty="0"/>
              <a:t>, inputs, labels=None, codes=None, </a:t>
            </a:r>
            <a:r>
              <a:rPr kumimoji="1" lang="en-US" altLang="ja-JP" dirty="0" err="1"/>
              <a:t>start_dt</a:t>
            </a:r>
            <a:r>
              <a:rPr kumimoji="1" lang="en-US" altLang="ja-JP" dirty="0"/>
              <a:t>=TEST_START)</a:t>
            </a:r>
          </a:p>
          <a:p>
            <a:pPr lvl="1"/>
            <a:r>
              <a:rPr lang="ja-JP" altLang="en-US" dirty="0"/>
              <a:t>予測部分の入り口関数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3935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593</Words>
  <Application>Microsoft Office PowerPoint</Application>
  <PresentationFormat>ワイド画面</PresentationFormat>
  <Paragraphs>71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Google Sans</vt:lpstr>
      <vt:lpstr>游ゴシック</vt:lpstr>
      <vt:lpstr>游ゴシック Light</vt:lpstr>
      <vt:lpstr>Arial</vt:lpstr>
      <vt:lpstr>Roboto</vt:lpstr>
      <vt:lpstr>Office テーマ</vt:lpstr>
      <vt:lpstr>ソース構成</vt:lpstr>
      <vt:lpstr>予測までの流れ</vt:lpstr>
      <vt:lpstr>スコアを再現するための手順</vt:lpstr>
      <vt:lpstr>学習部分と予測部分とを独立して実行する手順 </vt:lpstr>
      <vt:lpstr>関数一覧：データセット取得</vt:lpstr>
      <vt:lpstr>関数一覧：データ前処理</vt:lpstr>
      <vt:lpstr>関数一覧：モデル生成</vt:lpstr>
      <vt:lpstr>関数一覧：予測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Liu Jie</dc:creator>
  <cp:lastModifiedBy>Liu Jie</cp:lastModifiedBy>
  <cp:revision>16</cp:revision>
  <dcterms:created xsi:type="dcterms:W3CDTF">2021-06-25T05:22:55Z</dcterms:created>
  <dcterms:modified xsi:type="dcterms:W3CDTF">2021-06-25T09:29:59Z</dcterms:modified>
</cp:coreProperties>
</file>