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DE85E-A7C6-4F16-9D7A-243789AF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DFAA9-F662-49D9-867D-47725F88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34874-6F5A-4560-8EC6-C5460D5E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72612-24DA-4D31-A055-B82E78B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FAB66-F8DA-4C66-8893-091C0258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2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14E1-192D-43FA-B82E-8904DF96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DBC0CE-0873-47DD-BCA8-63093321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DA6A2-C785-46C9-915B-3BFC658F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68241-50F8-4124-9505-B174CEA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C7F63-26CA-4B07-B7F0-ECFC1E59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57863-9723-41A4-882D-A8D7FEDD7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E13A4-6F0B-466F-AED9-9F9623F9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8CF07-DC5C-4247-A003-ECF224C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2399E2-E692-4E2D-9E19-CCFA345E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17EFE-298D-4F69-AAEA-1F9730A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30093-6D28-4D84-A9F9-5653303C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83BDC-4226-4D35-8CDD-9D7D1FD9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7EF30-95C3-4EDE-B0A4-77F10956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87826-2BE5-4198-812A-37892E28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6E840-80AD-4276-8772-766A1020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8B8D7-FB2F-40E1-8A89-D4317880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C3561-646B-4F84-B2E2-4CCCD3EB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E3522-D902-45AC-821A-6207005D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2B7FE-47C7-49EE-94C4-E46D5D8C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A2431-40AE-458D-85C6-BE7EB73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A05B4-E437-4C41-B767-FBD4B0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B23B7-B043-4C5E-BB19-9E391918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8AF30-32A8-4AD7-897A-7163E55F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2AC40B-9B2B-4CC7-B313-7AAED7CC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00DD-BAA6-42D4-983F-D8D989AF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297E4-D72D-4D35-B76D-F0F0C2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9A68D-7B56-4334-8944-E5DB80E2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D810EB-E14E-4AE6-93D1-6D46D308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E5AD12-60E0-4C43-A05E-0A0AA0B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EBD118-980D-4265-8998-5B479EEE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86A56-CD07-4B55-BE25-D892DCDC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D432E9-81F9-4A48-8045-082B9E96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D09452-1F1A-407C-B3CD-8679070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C4D658-CD2A-48BA-92A7-6726066F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CD84-0F47-4F3F-B578-B0753D3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ABF80-49F3-402A-BCDB-3CF3030E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D22D73-AD3B-4B6D-A3CD-91C278BD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73BCE0-13CE-425E-87FC-184C3A0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E683AB-5030-4008-8FC4-3514CA9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4C3F80-48BE-41E9-AE5E-EF1674C2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61E62-79D3-40F1-96F2-715E3925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8694D-26D7-4FB8-A046-165C7824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A4DC8-1821-48EE-A8BF-46430B7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543C68-C679-4A8D-94C2-0CE3E5F9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8F29D-873B-4133-B387-200304F4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7D114E-E7B9-4177-B23F-DD59413B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DFD3A-29C8-487F-9F18-E1E189DC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B06B2-4BAC-41B7-8420-BFBFE125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959BBC-062A-4372-88A5-F0EE838C9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C5C20-5D05-4B22-A53A-8E767CBE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2B8BF-76A5-4C23-BFC9-B43DBC7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305C13-77B6-481B-BCA0-6F3220BF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026C6-B6E6-4C64-90BC-31C72C02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8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E5BFC-8740-4538-8714-68858F62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97B8B-BD22-4AB0-B5D7-E50728E5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07DF-A2B8-4874-976B-7C17FA090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7DA18-D191-4450-94BA-52A2C13A4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E39EC-5A0D-4B84-8498-844FCCA8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4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89E57F2-0598-4BBC-8A04-D5E4CBD464ED}"/>
              </a:ext>
            </a:extLst>
          </p:cNvPr>
          <p:cNvSpPr txBox="1"/>
          <p:nvPr/>
        </p:nvSpPr>
        <p:spPr>
          <a:xfrm>
            <a:off x="1547811" y="476250"/>
            <a:ext cx="8353426" cy="19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輸出五角星圖形至文字檔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題目描述：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使用文字檔輸入五角星之左、右端點座標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(B,C)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在另一文字檔輸出五角星圖形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6DD5F5-2FAF-4704-BCD7-C12BC338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1" y="2743200"/>
            <a:ext cx="3743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Jessien W</dc:creator>
  <cp:lastModifiedBy>Jessien W</cp:lastModifiedBy>
  <cp:revision>1</cp:revision>
  <dcterms:created xsi:type="dcterms:W3CDTF">2020-06-14T08:30:52Z</dcterms:created>
  <dcterms:modified xsi:type="dcterms:W3CDTF">2020-06-14T08:37:24Z</dcterms:modified>
</cp:coreProperties>
</file>