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59" d="100"/>
          <a:sy n="59" d="100"/>
        </p:scale>
        <p:origin x="-798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F4A4D-CEB2-4496-864D-E7CC741B4568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2E848-D8A6-4C18-8E37-4A30CB970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3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FCCB-9092-4CEC-BAAC-0D28B20AE115}" type="datetime1">
              <a:rPr lang="en-US" altLang="zh-TW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5CAF-083C-4BC1-84F7-27650716FB7D}" type="datetime1">
              <a:rPr lang="en-US" altLang="zh-TW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80FE-1618-4510-B9AB-BFCF67B139D3}" type="datetime1">
              <a:rPr lang="en-US" altLang="zh-TW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95C8-C32B-4684-9028-0956E2F672ED}" type="datetime1">
              <a:rPr lang="en-US" altLang="zh-TW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E9E1-86EB-4E05-899B-34DCED0134B3}" type="datetime1">
              <a:rPr lang="en-US" altLang="zh-TW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4529-36A0-4C0F-ACB0-93DB6AE792EB}" type="datetime1">
              <a:rPr lang="en-US" altLang="zh-TW" smtClean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34C6-D599-4371-83E8-DB408AF6DF23}" type="datetime1">
              <a:rPr lang="en-US" altLang="zh-TW" smtClean="0"/>
              <a:t>11/17/2018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3594-16D3-4046-9CEE-27DAD6BABAA1}" type="datetime1">
              <a:rPr lang="en-US" altLang="zh-TW" smtClean="0"/>
              <a:t>11/17/2018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CCED-0746-40B0-AD93-AC9CCA0D016D}" type="datetime1">
              <a:rPr lang="en-US" altLang="zh-TW" smtClean="0"/>
              <a:t>11/17/2018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BB32-F884-4843-8456-0572119DDCD0}" type="datetime1">
              <a:rPr lang="en-US" altLang="zh-TW" smtClean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10A9-7562-4928-AC83-C72F3C8B1ED5}" type="datetime1">
              <a:rPr lang="en-US" altLang="zh-TW" smtClean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18C3D-642D-433D-8C6E-9ACDD840A975}" type="datetime1">
              <a:rPr lang="en-US" altLang="zh-TW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877" y="2468880"/>
            <a:ext cx="10789920" cy="1767840"/>
          </a:xfrm>
        </p:spPr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點到直線最小垂直距離和與</a:t>
            </a:r>
            <a:r>
              <a:rPr lang="en-US" altLang="zh-TW" sz="4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4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sz="4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Linear Regression</a:t>
            </a:r>
            <a:r>
              <a:rPr lang="zh-TW" altLang="en-US" sz="4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方法之程式設計</a:t>
            </a:r>
            <a:endParaRPr lang="en-US" sz="4800" b="1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785597" y="528340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36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嵌入式程式設計</a:t>
            </a:r>
            <a:r>
              <a:rPr lang="zh-TW" altLang="en-US" sz="36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期中考</a:t>
            </a:r>
            <a:r>
              <a:rPr lang="zh-TW" altLang="en-US" sz="36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題目</a:t>
            </a:r>
            <a:endParaRPr lang="en-US" altLang="zh-TW" sz="36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algn="r"/>
            <a:r>
              <a:rPr lang="en-US" altLang="zh-TW" sz="3600" b="1" dirty="0" smtClean="0">
                <a:latin typeface="標楷體" pitchFamily="65" charset="-120"/>
                <a:ea typeface="標楷體" pitchFamily="65" charset="-120"/>
              </a:rPr>
              <a:t>107</a:t>
            </a:r>
            <a:r>
              <a:rPr lang="zh-TW" altLang="en-US" sz="3600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3600" b="1" dirty="0" smtClean="0">
                <a:latin typeface="標楷體" pitchFamily="65" charset="-120"/>
                <a:ea typeface="標楷體" pitchFamily="65" charset="-120"/>
              </a:rPr>
              <a:t>11/17</a:t>
            </a:r>
            <a:endParaRPr lang="zh-TW" altLang="en-US" sz="36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79884" y="1392488"/>
            <a:ext cx="64128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latin typeface="+mn-ea"/>
              </a:rPr>
              <a:t>期中考</a:t>
            </a:r>
            <a:r>
              <a:rPr lang="zh-TW" altLang="en-US" sz="3200" b="1" dirty="0" smtClean="0">
                <a:latin typeface="+mn-ea"/>
              </a:rPr>
              <a:t>報告章節</a:t>
            </a:r>
            <a:r>
              <a:rPr lang="zh-TW" altLang="en-US" sz="3200" b="1" dirty="0" smtClean="0">
                <a:latin typeface="+mn-ea"/>
              </a:rPr>
              <a:t>規格</a:t>
            </a:r>
            <a:endParaRPr lang="en-US" altLang="zh-TW" sz="32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1.</a:t>
            </a:r>
            <a:r>
              <a:rPr lang="zh-TW" altLang="en-US" sz="2400" b="1" dirty="0" smtClean="0">
                <a:latin typeface="+mn-ea"/>
              </a:rPr>
              <a:t>題目解析</a:t>
            </a: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2.</a:t>
            </a:r>
            <a:r>
              <a:rPr lang="zh-TW" altLang="en-US" sz="2400" b="1" dirty="0" smtClean="0">
                <a:latin typeface="+mn-ea"/>
              </a:rPr>
              <a:t>解題原理與數學</a:t>
            </a: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3.</a:t>
            </a:r>
            <a:r>
              <a:rPr lang="zh-TW" altLang="en-US" sz="2400" b="1" dirty="0" smtClean="0">
                <a:latin typeface="+mn-ea"/>
              </a:rPr>
              <a:t>演算法與流程圖</a:t>
            </a: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4.</a:t>
            </a:r>
            <a:r>
              <a:rPr lang="zh-TW" altLang="en-US" sz="2400" b="1" dirty="0" smtClean="0">
                <a:latin typeface="+mn-ea"/>
              </a:rPr>
              <a:t>其他設計文件</a:t>
            </a: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5.</a:t>
            </a:r>
            <a:r>
              <a:rPr lang="zh-TW" altLang="en-US" sz="2400" b="1" dirty="0">
                <a:latin typeface="+mn-ea"/>
              </a:rPr>
              <a:t>心得與</a:t>
            </a:r>
            <a:r>
              <a:rPr lang="zh-TW" altLang="en-US" sz="2400" b="1" dirty="0" smtClean="0">
                <a:latin typeface="+mn-ea"/>
              </a:rPr>
              <a:t>討論</a:t>
            </a: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6.</a:t>
            </a:r>
            <a:r>
              <a:rPr lang="zh-TW" altLang="en-US" sz="2400" b="1" dirty="0" smtClean="0">
                <a:latin typeface="+mn-ea"/>
              </a:rPr>
              <a:t>原始程式列印</a:t>
            </a: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217217"/>
                <a:ext cx="10940716" cy="50616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TW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I</a:t>
                </a:r>
              </a:p>
              <a:p>
                <a:pPr marL="0" indent="0">
                  <a:buNone/>
                </a:pPr>
                <a:r>
                  <a:rPr lang="en-US" altLang="zh-TW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TW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利用文字檔輸入</a:t>
                </a:r>
                <a:r>
                  <a:rPr lang="en-US" altLang="zh-TW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  <a:r>
                  <a:rPr lang="zh-TW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個給定的座標點值。</a:t>
                </a:r>
                <a:endParaRPr lang="en-US" altLang="zh-TW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TW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計算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個點</a:t>
                </a:r>
                <a:r>
                  <a:rPr lang="zh-TW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到通過原點的</a:t>
                </a:r>
                <a:r>
                  <a:rPr lang="en-US" altLang="zh-TW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zh-TW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條直線</a:t>
                </a:r>
                <a:r>
                  <a:rPr lang="en-US" altLang="zh-TW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TW" sz="1600" b="1" i="1">
                        <a:latin typeface="Cambria Math"/>
                      </a:rPr>
                      <m:t>𝒚</m:t>
                    </m:r>
                    <m:r>
                      <a:rPr lang="en-US" altLang="zh-TW" sz="1600" b="1" i="1">
                        <a:latin typeface="Cambria Math"/>
                      </a:rPr>
                      <m:t>=</m:t>
                    </m:r>
                    <m:r>
                      <a:rPr lang="en-US" altLang="zh-TW" sz="1600" b="1" i="1">
                        <a:latin typeface="Cambria Math"/>
                      </a:rPr>
                      <m:t>𝒎𝒙</m:t>
                    </m:r>
                  </m:oMath>
                </a14:m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TW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  <a:r>
                  <a:rPr lang="zh-TW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個垂直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距離</a:t>
                </a:r>
                <a:r>
                  <a:rPr lang="zh-TW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和。</a:t>
                </a:r>
                <a:r>
                  <a:rPr lang="en-US" altLang="zh-TW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</a:t>
                </a:r>
                <a:r>
                  <a:rPr lang="en-US" altLang="zh-TW" sz="16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1, 2, 3,  …,20</a:t>
                </a:r>
                <a:r>
                  <a:rPr lang="zh-TW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TW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zh-TW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距離和最小的值訂為</a:t>
                </a:r>
                <a:r>
                  <a:rPr lang="en-US" altLang="zh-TW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SumDis1</a:t>
                </a:r>
                <a:r>
                  <a:rPr lang="zh-TW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，而所對應的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那條</a:t>
                </a:r>
                <a:r>
                  <a:rPr lang="zh-TW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直線，稱為</a:t>
                </a:r>
                <a:r>
                  <a:rPr lang="en-US" altLang="zh-TW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</a:t>
                </a:r>
                <a:r>
                  <a:rPr lang="zh-TW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TW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</a:t>
                </a:r>
              </a:p>
              <a:p>
                <a:pPr marL="0" indent="0">
                  <a:buNone/>
                </a:pPr>
                <a:r>
                  <a:rPr lang="en-US" altLang="zh-TW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TW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比照</a:t>
                </a:r>
                <a:r>
                  <a:rPr lang="en-US" altLang="zh-TW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I</a:t>
                </a:r>
                <a:r>
                  <a:rPr lang="zh-TW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，但改使用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線性回歸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(Linear Regression)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方法，算出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SumDis2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及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L2(</a:t>
                </a:r>
                <a14:m>
                  <m:oMath xmlns:m="http://schemas.openxmlformats.org/officeDocument/2006/math">
                    <m:r>
                      <a:rPr lang="en-US" altLang="zh-TW" sz="1600" b="1">
                        <a:latin typeface="Cambria Math"/>
                      </a:rPr>
                      <m:t>𝐲</m:t>
                    </m:r>
                    <m:r>
                      <a:rPr lang="en-US" altLang="zh-TW" sz="1600" b="1" i="1">
                        <a:latin typeface="Cambria Math"/>
                      </a:rPr>
                      <m:t>=</m:t>
                    </m:r>
                    <m:r>
                      <a:rPr lang="en-US" altLang="zh-TW" sz="1600" b="1" i="1">
                        <a:latin typeface="Cambria Math"/>
                      </a:rPr>
                      <m:t>𝒎𝒙</m:t>
                    </m:r>
                    <m:r>
                      <a:rPr lang="en-US" altLang="zh-TW" sz="1600" b="1" i="1">
                        <a:latin typeface="Cambria Math"/>
                      </a:rPr>
                      <m:t>+</m:t>
                    </m:r>
                    <m:r>
                      <a:rPr lang="en-US" altLang="zh-TW" sz="1600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TW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SumDis2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為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個點到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個垂直距離和中，最小的垂直距離和。而其所對應的那條直線，稱為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zh-TW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輸入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的文字檔內容使用與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I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相同的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個給定的座標點值</a:t>
                </a:r>
                <a:r>
                  <a:rPr lang="zh-TW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TW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endPara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III</a:t>
                </a:r>
              </a:p>
              <a:p>
                <a:pPr marL="0" indent="0">
                  <a:buNone/>
                </a:pPr>
                <a:r>
                  <a:rPr lang="en-US" altLang="zh-TW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zh-TW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計算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SumDis2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與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SumDis1</a:t>
                </a:r>
                <a:r>
                  <a:rPr lang="zh-TW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兩者大小之差異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Diff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SumDis2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SumDis1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。並論述兩者差異所代表的物理意義</a:t>
                </a:r>
                <a:r>
                  <a:rPr lang="zh-TW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TW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將 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SumDis1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，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SumDis2 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以及 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 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分別輸出至文字檔</a:t>
                </a:r>
                <a:r>
                  <a:rPr lang="zh-TW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altLang="zh-TW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SumDis1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SumDis2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</a:t>
                </a:r>
                <a:r>
                  <a:rPr lang="zh-TW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均取到小數點後第二位。</a:t>
                </a:r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altLang="zh-TW" sz="1400" b="1" dirty="0">
                  <a:latin typeface="標楷體" pitchFamily="65" charset="-120"/>
                  <a:ea typeface="標楷體" pitchFamily="65" charset="-120"/>
                </a:endParaRPr>
              </a:p>
              <a:p>
                <a:pPr marL="0" indent="0">
                  <a:buNone/>
                </a:pPr>
                <a:endParaRPr lang="en-US" altLang="zh-TW" sz="1400" b="1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217217"/>
                <a:ext cx="10940716" cy="5061663"/>
              </a:xfrm>
              <a:blipFill rotWithShape="1">
                <a:blip r:embed="rId2"/>
                <a:stretch>
                  <a:fillRect l="-279" t="-8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1684" y="701040"/>
            <a:ext cx="76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題目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88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282</Words>
  <Application>Microsoft Office PowerPoint</Application>
  <PresentationFormat>自訂</PresentationFormat>
  <Paragraphs>28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點到直線最小垂直距離和與 Linear Regression方法之程式設計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Sky123.Org</cp:lastModifiedBy>
  <cp:revision>137</cp:revision>
  <dcterms:created xsi:type="dcterms:W3CDTF">2018-11-10T11:13:08Z</dcterms:created>
  <dcterms:modified xsi:type="dcterms:W3CDTF">2018-11-17T07:29:42Z</dcterms:modified>
</cp:coreProperties>
</file>