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5" r:id="rId3"/>
    <p:sldId id="307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11619599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ejietop@gmail.com" TargetMode="External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780928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6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zh-CN" altLang="en-US" dirty="0" smtClean="0"/>
              <a:t>系统时钟管理</a:t>
            </a:r>
            <a:endParaRPr lang="en-US" altLang="zh-CN" dirty="0" smtClean="0"/>
          </a:p>
          <a:p>
            <a:r>
              <a:rPr lang="zh-CN" altLang="en-US" dirty="0" smtClean="0"/>
              <a:t>重定向</a:t>
            </a:r>
            <a:r>
              <a:rPr lang="en-US" altLang="zh-CN" dirty="0" err="1"/>
              <a:t>rt_kprintf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系统的配置</a:t>
            </a:r>
            <a:endParaRPr lang="en-US" altLang="zh-CN" dirty="0" smtClean="0"/>
          </a:p>
          <a:p>
            <a:r>
              <a:rPr lang="zh-CN" altLang="en-US" dirty="0" smtClean="0"/>
              <a:t>线程设计的要点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系统时钟管理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重定向</a:t>
            </a:r>
            <a:r>
              <a:rPr lang="en-US" altLang="zh-CN" dirty="0" err="1"/>
              <a:t>rt_kprintf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2276872"/>
            <a:ext cx="67687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RT-Thread </a:t>
            </a:r>
            <a:r>
              <a:rPr lang="zh-CN" altLang="en-US" dirty="0"/>
              <a:t>中， 有一个打印函数 </a:t>
            </a:r>
            <a:r>
              <a:rPr lang="en-US" altLang="zh-CN" dirty="0" err="1"/>
              <a:t>rt_kprintf</a:t>
            </a:r>
            <a:r>
              <a:rPr lang="en-US" altLang="zh-CN" dirty="0"/>
              <a:t>()</a:t>
            </a:r>
            <a:r>
              <a:rPr lang="zh-CN" altLang="en-US" dirty="0"/>
              <a:t>供用户使用，方便在调试的时候输出</a:t>
            </a:r>
            <a:r>
              <a:rPr lang="zh-CN" altLang="en-US" dirty="0" smtClean="0"/>
              <a:t>各种</a:t>
            </a:r>
            <a:r>
              <a:rPr lang="zh-CN" altLang="en-US" dirty="0"/>
              <a:t>信息。 </a:t>
            </a:r>
            <a:r>
              <a:rPr lang="en-US" altLang="zh-CN" dirty="0" err="1"/>
              <a:t>rt_kprintf</a:t>
            </a:r>
            <a:r>
              <a:rPr lang="en-US" altLang="zh-CN" dirty="0"/>
              <a:t>()</a:t>
            </a:r>
            <a:r>
              <a:rPr lang="zh-CN" altLang="en-US" dirty="0"/>
              <a:t>函数在 </a:t>
            </a:r>
            <a:r>
              <a:rPr lang="en-US" altLang="zh-CN" dirty="0" err="1"/>
              <a:t>kservice.c</a:t>
            </a:r>
            <a:r>
              <a:rPr lang="en-US" altLang="zh-CN" dirty="0"/>
              <a:t> </a:t>
            </a:r>
            <a:r>
              <a:rPr lang="zh-CN" altLang="en-US" dirty="0"/>
              <a:t>中实现，是属于内核服务类的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r>
              <a:rPr lang="zh-CN" altLang="en-US" dirty="0"/>
              <a:t>如果使用设备驱动，则通过设备驱动函数将 </a:t>
            </a:r>
            <a:r>
              <a:rPr lang="en-US" altLang="zh-CN" dirty="0" err="1"/>
              <a:t>rt_log_buf</a:t>
            </a:r>
            <a:r>
              <a:rPr lang="en-US" altLang="zh-CN" dirty="0"/>
              <a:t> </a:t>
            </a:r>
            <a:r>
              <a:rPr lang="zh-CN" altLang="en-US" dirty="0"/>
              <a:t>缓冲区的</a:t>
            </a:r>
            <a:r>
              <a:rPr lang="zh-CN" altLang="en-US" dirty="0" smtClean="0"/>
              <a:t>内容</a:t>
            </a:r>
            <a:r>
              <a:rPr lang="zh-CN" altLang="en-US" dirty="0"/>
              <a:t>输出到控制台</a:t>
            </a:r>
            <a:r>
              <a:rPr lang="zh-CN" altLang="en-US" dirty="0" smtClean="0"/>
              <a:t>。否则则</a:t>
            </a:r>
            <a:r>
              <a:rPr lang="zh-CN" altLang="en-US" dirty="0"/>
              <a:t>由 </a:t>
            </a:r>
            <a:r>
              <a:rPr lang="en-US" altLang="zh-CN" dirty="0" err="1" smtClean="0"/>
              <a:t>rt_hw_console_output</a:t>
            </a:r>
            <a:r>
              <a:rPr lang="en-US" altLang="zh-CN" dirty="0" smtClean="0"/>
              <a:t> </a:t>
            </a:r>
            <a:r>
              <a:rPr lang="zh-CN" altLang="en-US" dirty="0"/>
              <a:t>函数处理， </a:t>
            </a:r>
            <a:r>
              <a:rPr lang="zh-CN" altLang="en-US" dirty="0" smtClean="0"/>
              <a:t>这个函数需要</a:t>
            </a:r>
            <a:r>
              <a:rPr lang="zh-CN" altLang="en-US" dirty="0"/>
              <a:t>用户单独实现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所以我们要重定向这个函数的实现：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974160" cy="417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733</TotalTime>
  <Words>223</Words>
  <Application>Microsoft Office PowerPoint</Application>
  <PresentationFormat>全屏显示(4:3)</PresentationFormat>
  <Paragraphs>62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波形</vt:lpstr>
      <vt:lpstr>PowerPoint 演示文稿</vt:lpstr>
      <vt:lpstr>目录</vt:lpstr>
      <vt:lpstr>系统时钟管理</vt:lpstr>
      <vt:lpstr>重定向rt_kprintf()函数</vt:lpstr>
      <vt:lpstr>PowerPoint 演示文稿</vt:lpstr>
      <vt:lpstr>系统的配置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39</cp:revision>
  <dcterms:created xsi:type="dcterms:W3CDTF">2019-02-11T12:19:38Z</dcterms:created>
  <dcterms:modified xsi:type="dcterms:W3CDTF">2019-02-26T11:18:58Z</dcterms:modified>
</cp:coreProperties>
</file>