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29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50D4-DC46-4FA5-9704-2840A656EC7A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36F5-D18F-4094-B7DA-7298E0F8E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3555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586E-944B-48E1-81D9-06C4EFA15864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7D9C9-0D96-4D31-9107-89A76662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1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40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1488-D7B7-42B6-8503-8A90F8AD1DF0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43A5-32FB-4A51-AC80-21698845C31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343D-3CFE-434C-9C7A-936DF2B0A8BE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402B-BC23-4035-88EA-F4FDA627CB55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2A06-2548-44D3-A19E-982ED1AAA96F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644A-2FAA-4AAE-A514-C40039FFB6DD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B67C-6140-43E7-8AF1-6844C2E187B5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ECCF-2FD0-4F0C-99DD-4FC96FDBAB00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CEFE-9785-4F55-9473-FF42FB85EF1C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FE20-1511-4A02-8C5B-67D3988ECE5D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CA4D3-F700-49F6-9B85-C4F1E684FD0B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E3EC6D9-9C2B-421A-9204-0F3984D7E0B6}" type="datetime1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RT-Thread </a:t>
            </a:r>
            <a:r>
              <a:rPr lang="zh-CN" altLang="en-US" smtClean="0"/>
              <a:t>物联网操作系统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11619599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ejietop@gmail.com" TargetMode="External"/><Relationship Id="rId5" Type="http://schemas.openxmlformats.org/officeDocument/2006/relationships/hyperlink" Target="https://github.com/jiejieTop" TargetMode="External"/><Relationship Id="rId4" Type="http://schemas.openxmlformats.org/officeDocument/2006/relationships/hyperlink" Target="https://blog.csdn.net/jiejiemc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3882567" y="6381328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08520" y="98072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ea typeface="华文新魏"/>
                <a:cs typeface="+mj-cs"/>
              </a:rPr>
              <a:t>RT-Thread </a:t>
            </a:r>
            <a:r>
              <a:rPr lang="zh-CN" altLang="en-US" sz="4400" dirty="0">
                <a:ea typeface="华文新魏"/>
                <a:cs typeface="+mj-cs"/>
              </a:rPr>
              <a:t>物联网操作系统</a:t>
            </a:r>
            <a:endParaRPr lang="en-US" altLang="zh-CN" sz="4400" dirty="0">
              <a:ea typeface="华文新魏"/>
              <a:cs typeface="+mj-cs"/>
            </a:endParaRPr>
          </a:p>
          <a:p>
            <a:pPr algn="ctr"/>
            <a:r>
              <a:rPr lang="en-US" altLang="zh-CN" sz="3600" b="1" dirty="0"/>
              <a:t>	</a:t>
            </a:r>
            <a:r>
              <a:rPr lang="en-US" altLang="zh-CN" sz="3600" b="1" dirty="0" smtClean="0"/>
              <a:t>							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/>
              <a:t>杰杰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6461448" y="5651955"/>
            <a:ext cx="2574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本讲义版权</a:t>
            </a:r>
            <a:r>
              <a:rPr lang="zh-CN" altLang="en-US" dirty="0" smtClean="0"/>
              <a:t>归杰杰所有</a:t>
            </a:r>
            <a:endParaRPr lang="en-US" altLang="zh-CN" dirty="0" smtClean="0"/>
          </a:p>
          <a:p>
            <a:pPr algn="r"/>
            <a:r>
              <a:rPr lang="en-US" altLang="zh-CN" sz="1200" dirty="0" smtClean="0">
                <a:latin typeface="+mn-ea"/>
              </a:rPr>
              <a:t>		</a:t>
            </a:r>
            <a:r>
              <a:rPr lang="en-US" altLang="zh-CN" sz="1400" dirty="0" smtClean="0"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2019</a:t>
            </a:r>
            <a:endParaRPr lang="zh-CN" altLang="en-US" sz="1400" dirty="0">
              <a:latin typeface="Microsoft Himalaya" pitchFamily="2" charset="0"/>
              <a:cs typeface="Microsoft Himalaya" pitchFamily="2" charset="0"/>
            </a:endParaRPr>
          </a:p>
        </p:txBody>
      </p:sp>
      <p:pic>
        <p:nvPicPr>
          <p:cNvPr id="1025" name="Picture 1" descr="E:\QQ_File\QQ_UserData\1161959934\Image\Group\HP8KPR@ICU[KIF$1AQK{HG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8092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55976" y="2780928"/>
            <a:ext cx="38395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博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客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4"/>
              </a:rPr>
              <a:t>https://blog.csdn.net/jiejiemcu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GitHub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5"/>
              </a:rPr>
              <a:t>https://github.com/jiejieTop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Email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6"/>
              </a:rPr>
              <a:t>jiejietop@gmail.com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 /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WeChat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hlinkClick r:id="rId7" action="ppaction://hlinkfile"/>
              </a:rPr>
              <a:t>1161959934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797152"/>
            <a:ext cx="201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+mj-ea"/>
                <a:ea typeface="+mj-ea"/>
              </a:rPr>
              <a:t>微信公众号</a:t>
            </a:r>
            <a:endParaRPr lang="zh-CN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36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en-US" altLang="zh-CN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376243"/>
            <a:ext cx="9144000" cy="365125"/>
          </a:xfrm>
        </p:spPr>
        <p:txBody>
          <a:bodyPr/>
          <a:lstStyle/>
          <a:p>
            <a:r>
              <a:rPr lang="en-US" altLang="zh-CN" b="1" dirty="0"/>
              <a:t>RT-Thread </a:t>
            </a:r>
            <a:r>
              <a:rPr lang="zh-CN" altLang="en-US" b="1" dirty="0"/>
              <a:t>物联网操作系统</a:t>
            </a:r>
            <a:r>
              <a:rPr lang="en-US" altLang="zh-CN" b="1" dirty="0"/>
              <a:t>							</a:t>
            </a:r>
            <a:r>
              <a:rPr lang="zh-CN" altLang="en-US" sz="1100" b="1" dirty="0"/>
              <a:t>学习交流群：</a:t>
            </a:r>
            <a:r>
              <a:rPr lang="en-US" altLang="zh-CN" sz="1100" b="1" dirty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</a:rPr>
              <a:t>783234154</a:t>
            </a:r>
            <a:endParaRPr lang="zh-CN" altLang="en-US" b="1" dirty="0">
              <a:solidFill>
                <a:srgbClr val="FF0000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95936" y="637624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42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697</TotalTime>
  <Words>51</Words>
  <Application>Microsoft Office PowerPoint</Application>
  <PresentationFormat>全屏显示(4:3)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波形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jiejie</dc:creator>
  <cp:lastModifiedBy>JIEJIE</cp:lastModifiedBy>
  <cp:revision>35</cp:revision>
  <dcterms:created xsi:type="dcterms:W3CDTF">2019-02-11T12:19:38Z</dcterms:created>
  <dcterms:modified xsi:type="dcterms:W3CDTF">2019-02-26T10:33:49Z</dcterms:modified>
</cp:coreProperties>
</file>