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56" r:id="rId3"/>
    <p:sldId id="303" r:id="rId4"/>
    <p:sldId id="276" r:id="rId5"/>
    <p:sldId id="258" r:id="rId6"/>
    <p:sldId id="304" r:id="rId7"/>
    <p:sldId id="280" r:id="rId8"/>
    <p:sldId id="305" r:id="rId9"/>
    <p:sldId id="307" r:id="rId10"/>
    <p:sldId id="306" r:id="rId11"/>
    <p:sldId id="308" r:id="rId12"/>
    <p:sldId id="309" r:id="rId13"/>
    <p:sldId id="311" r:id="rId14"/>
    <p:sldId id="312" r:id="rId15"/>
    <p:sldId id="313" r:id="rId16"/>
    <p:sldId id="281" r:id="rId17"/>
    <p:sldId id="31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>
        <p:scale>
          <a:sx n="123" d="100"/>
          <a:sy n="123" d="100"/>
        </p:scale>
        <p:origin x="-114" y="-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:a16="http://schemas.microsoft.com/office/drawing/2014/main" xmlns="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:a16="http://schemas.microsoft.com/office/drawing/2014/main" xmlns="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:a16="http://schemas.microsoft.com/office/drawing/2014/main" xmlns="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:a16="http://schemas.microsoft.com/office/drawing/2014/main" xmlns="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:a16="http://schemas.microsoft.com/office/drawing/2014/main" xmlns="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:a16="http://schemas.microsoft.com/office/drawing/2014/main" xmlns="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:a16="http://schemas.microsoft.com/office/drawing/2014/main" xmlns="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:a16="http://schemas.microsoft.com/office/drawing/2014/main" xmlns="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:a16="http://schemas.microsoft.com/office/drawing/2014/main" xmlns="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:a16="http://schemas.microsoft.com/office/drawing/2014/main" xmlns="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:a16="http://schemas.microsoft.com/office/drawing/2014/main" xmlns="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:a16="http://schemas.microsoft.com/office/drawing/2014/main" xmlns="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:a16="http://schemas.microsoft.com/office/drawing/2014/main" xmlns="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:a16="http://schemas.microsoft.com/office/drawing/2014/main" xmlns="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:a16="http://schemas.microsoft.com/office/drawing/2014/main" xmlns="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:a16="http://schemas.microsoft.com/office/drawing/2014/main" xmlns="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:a16="http://schemas.microsoft.com/office/drawing/2014/main" xmlns="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:a16="http://schemas.microsoft.com/office/drawing/2014/main" xmlns="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:a16="http://schemas.microsoft.com/office/drawing/2014/main" xmlns="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:a16="http://schemas.microsoft.com/office/drawing/2014/main" xmlns="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:a16="http://schemas.microsoft.com/office/drawing/2014/main" xmlns="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:a16="http://schemas.microsoft.com/office/drawing/2014/main" xmlns="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:a16="http://schemas.microsoft.com/office/drawing/2014/main" xmlns="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:a16="http://schemas.microsoft.com/office/drawing/2014/main" xmlns="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:a16="http://schemas.microsoft.com/office/drawing/2014/main" xmlns="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:a16="http://schemas.microsoft.com/office/drawing/2014/main" xmlns="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:a16="http://schemas.microsoft.com/office/drawing/2014/main" xmlns="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:a16="http://schemas.microsoft.com/office/drawing/2014/main" xmlns="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:a16="http://schemas.microsoft.com/office/drawing/2014/main" xmlns="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:a16="http://schemas.microsoft.com/office/drawing/2014/main" xmlns="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:a16="http://schemas.microsoft.com/office/drawing/2014/main" xmlns="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:a16="http://schemas.microsoft.com/office/drawing/2014/main" xmlns="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:a16="http://schemas.microsoft.com/office/drawing/2014/main" xmlns="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:a16="http://schemas.microsoft.com/office/drawing/2014/main" xmlns="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:a16="http://schemas.microsoft.com/office/drawing/2014/main" xmlns="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:a16="http://schemas.microsoft.com/office/drawing/2014/main" xmlns="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:a16="http://schemas.microsoft.com/office/drawing/2014/main" xmlns="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:a16="http://schemas.microsoft.com/office/drawing/2014/main" xmlns="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:a16="http://schemas.microsoft.com/office/drawing/2014/main" xmlns="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:a16="http://schemas.microsoft.com/office/drawing/2014/main" xmlns="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:a16="http://schemas.microsoft.com/office/drawing/2014/main" xmlns="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:a16="http://schemas.microsoft.com/office/drawing/2014/main" xmlns="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:a16="http://schemas.microsoft.com/office/drawing/2014/main" xmlns="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:a16="http://schemas.microsoft.com/office/drawing/2014/main" xmlns="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:a16="http://schemas.microsoft.com/office/drawing/2014/main" xmlns="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:a16="http://schemas.microsoft.com/office/drawing/2014/main" xmlns="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:a16="http://schemas.microsoft.com/office/drawing/2014/main" xmlns="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:a16="http://schemas.microsoft.com/office/drawing/2014/main" xmlns="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:a16="http://schemas.microsoft.com/office/drawing/2014/main" xmlns="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:a16="http://schemas.microsoft.com/office/drawing/2014/main" xmlns="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:a16="http://schemas.microsoft.com/office/drawing/2014/main" xmlns="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:a16="http://schemas.microsoft.com/office/drawing/2014/main" xmlns="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:a16="http://schemas.microsoft.com/office/drawing/2014/main" xmlns="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:a16="http://schemas.microsoft.com/office/drawing/2014/main" xmlns="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:a16="http://schemas.microsoft.com/office/drawing/2014/main" xmlns="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:a16="http://schemas.microsoft.com/office/drawing/2014/main" xmlns="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:a16="http://schemas.microsoft.com/office/drawing/2014/main" xmlns="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:a16="http://schemas.microsoft.com/office/drawing/2014/main" xmlns="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:a16="http://schemas.microsoft.com/office/drawing/2014/main" xmlns="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:a16="http://schemas.microsoft.com/office/drawing/2014/main" xmlns="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:a16="http://schemas.microsoft.com/office/drawing/2014/main" xmlns="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:a16="http://schemas.microsoft.com/office/drawing/2014/main" xmlns="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:a16="http://schemas.microsoft.com/office/drawing/2014/main" xmlns="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:a16="http://schemas.microsoft.com/office/drawing/2014/main" xmlns="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:a16="http://schemas.microsoft.com/office/drawing/2014/main" xmlns="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:a16="http://schemas.microsoft.com/office/drawing/2014/main" xmlns="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:a16="http://schemas.microsoft.com/office/drawing/2014/main" xmlns="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:a16="http://schemas.microsoft.com/office/drawing/2014/main" xmlns="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:a16="http://schemas.microsoft.com/office/drawing/2014/main" xmlns="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:a16="http://schemas.microsoft.com/office/drawing/2014/main" xmlns="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:a16="http://schemas.microsoft.com/office/drawing/2014/main" xmlns="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:a16="http://schemas.microsoft.com/office/drawing/2014/main" xmlns="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:a16="http://schemas.microsoft.com/office/drawing/2014/main" xmlns="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:a16="http://schemas.microsoft.com/office/drawing/2014/main" xmlns="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:a16="http://schemas.microsoft.com/office/drawing/2014/main" xmlns="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:a16="http://schemas.microsoft.com/office/drawing/2014/main" xmlns="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:a16="http://schemas.microsoft.com/office/drawing/2014/main" xmlns="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:a16="http://schemas.microsoft.com/office/drawing/2014/main" xmlns="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:a16="http://schemas.microsoft.com/office/drawing/2014/main" xmlns="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:a16="http://schemas.microsoft.com/office/drawing/2014/main" xmlns="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:a16="http://schemas.microsoft.com/office/drawing/2014/main" xmlns="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:a16="http://schemas.microsoft.com/office/drawing/2014/main" xmlns="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:a16="http://schemas.microsoft.com/office/drawing/2014/main" xmlns="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:a16="http://schemas.microsoft.com/office/drawing/2014/main" xmlns="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:a16="http://schemas.microsoft.com/office/drawing/2014/main" xmlns="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:a16="http://schemas.microsoft.com/office/drawing/2014/main" xmlns="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:a16="http://schemas.microsoft.com/office/drawing/2014/main" xmlns="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:a16="http://schemas.microsoft.com/office/drawing/2014/main" xmlns="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:a16="http://schemas.microsoft.com/office/drawing/2014/main" xmlns="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:a16="http://schemas.microsoft.com/office/drawing/2014/main" xmlns="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:a16="http://schemas.microsoft.com/office/drawing/2014/main" xmlns="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:a16="http://schemas.microsoft.com/office/drawing/2014/main" xmlns="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:a16="http://schemas.microsoft.com/office/drawing/2014/main" xmlns="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:a16="http://schemas.microsoft.com/office/drawing/2014/main" xmlns="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:a16="http://schemas.microsoft.com/office/drawing/2014/main" xmlns="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:a16="http://schemas.microsoft.com/office/drawing/2014/main" xmlns="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:a16="http://schemas.microsoft.com/office/drawing/2014/main" xmlns="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:a16="http://schemas.microsoft.com/office/drawing/2014/main" xmlns="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:a16="http://schemas.microsoft.com/office/drawing/2014/main" xmlns="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:a16="http://schemas.microsoft.com/office/drawing/2014/main" xmlns="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:a16="http://schemas.microsoft.com/office/drawing/2014/main" xmlns="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:a16="http://schemas.microsoft.com/office/drawing/2014/main" xmlns="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:a16="http://schemas.microsoft.com/office/drawing/2014/main" xmlns="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:a16="http://schemas.microsoft.com/office/drawing/2014/main" xmlns="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:a16="http://schemas.microsoft.com/office/drawing/2014/main" xmlns="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:a16="http://schemas.microsoft.com/office/drawing/2014/main" xmlns="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:a16="http://schemas.microsoft.com/office/drawing/2014/main" xmlns="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:a16="http://schemas.microsoft.com/office/drawing/2014/main" xmlns="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:a16="http://schemas.microsoft.com/office/drawing/2014/main" xmlns="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:a16="http://schemas.microsoft.com/office/drawing/2014/main" xmlns="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:a16="http://schemas.microsoft.com/office/drawing/2014/main" xmlns="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:a16="http://schemas.microsoft.com/office/drawing/2014/main" xmlns="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:a16="http://schemas.microsoft.com/office/drawing/2014/main" xmlns="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:a16="http://schemas.microsoft.com/office/drawing/2014/main" xmlns="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:a16="http://schemas.microsoft.com/office/drawing/2014/main" xmlns="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:a16="http://schemas.microsoft.com/office/drawing/2014/main" xmlns="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:a16="http://schemas.microsoft.com/office/drawing/2014/main" xmlns="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:a16="http://schemas.microsoft.com/office/drawing/2014/main" xmlns="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:a16="http://schemas.microsoft.com/office/drawing/2014/main" xmlns="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:a16="http://schemas.microsoft.com/office/drawing/2014/main" xmlns="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:a16="http://schemas.microsoft.com/office/drawing/2014/main" xmlns="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:a16="http://schemas.microsoft.com/office/drawing/2014/main" xmlns="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:a16="http://schemas.microsoft.com/office/drawing/2014/main" xmlns="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:a16="http://schemas.microsoft.com/office/drawing/2014/main" xmlns="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:a16="http://schemas.microsoft.com/office/drawing/2014/main" xmlns="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:a16="http://schemas.microsoft.com/office/drawing/2014/main" xmlns="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:a16="http://schemas.microsoft.com/office/drawing/2014/main" xmlns="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:a16="http://schemas.microsoft.com/office/drawing/2014/main" xmlns="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:a16="http://schemas.microsoft.com/office/drawing/2014/main" xmlns="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:a16="http://schemas.microsoft.com/office/drawing/2014/main" xmlns="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:a16="http://schemas.microsoft.com/office/drawing/2014/main" xmlns="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:a16="http://schemas.microsoft.com/office/drawing/2014/main" xmlns="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:a16="http://schemas.microsoft.com/office/drawing/2014/main" xmlns="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:a16="http://schemas.microsoft.com/office/drawing/2014/main" xmlns="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:a16="http://schemas.microsoft.com/office/drawing/2014/main" xmlns="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:a16="http://schemas.microsoft.com/office/drawing/2014/main" xmlns="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:a16="http://schemas.microsoft.com/office/drawing/2014/main" xmlns="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:a16="http://schemas.microsoft.com/office/drawing/2014/main" xmlns="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:a16="http://schemas.microsoft.com/office/drawing/2014/main" xmlns="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:a16="http://schemas.microsoft.com/office/drawing/2014/main" xmlns="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:a16="http://schemas.microsoft.com/office/drawing/2014/main" xmlns="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:a16="http://schemas.microsoft.com/office/drawing/2014/main" xmlns="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:a16="http://schemas.microsoft.com/office/drawing/2014/main" xmlns="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:a16="http://schemas.microsoft.com/office/drawing/2014/main" xmlns="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:a16="http://schemas.microsoft.com/office/drawing/2014/main" xmlns="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:a16="http://schemas.microsoft.com/office/drawing/2014/main" xmlns="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:a16="http://schemas.microsoft.com/office/drawing/2014/main" xmlns="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:a16="http://schemas.microsoft.com/office/drawing/2014/main" xmlns="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:a16="http://schemas.microsoft.com/office/drawing/2014/main" xmlns="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:a16="http://schemas.microsoft.com/office/drawing/2014/main" xmlns="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:a16="http://schemas.microsoft.com/office/drawing/2014/main" xmlns="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:a16="http://schemas.microsoft.com/office/drawing/2014/main" xmlns="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:a16="http://schemas.microsoft.com/office/drawing/2014/main" xmlns="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:a16="http://schemas.microsoft.com/office/drawing/2014/main" xmlns="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:a16="http://schemas.microsoft.com/office/drawing/2014/main" xmlns="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:a16="http://schemas.microsoft.com/office/drawing/2014/main" xmlns="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:a16="http://schemas.microsoft.com/office/drawing/2014/main" xmlns="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:a16="http://schemas.microsoft.com/office/drawing/2014/main" xmlns="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:a16="http://schemas.microsoft.com/office/drawing/2014/main" xmlns="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:a16="http://schemas.microsoft.com/office/drawing/2014/main" xmlns="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:a16="http://schemas.microsoft.com/office/drawing/2014/main" xmlns="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:a16="http://schemas.microsoft.com/office/drawing/2014/main" xmlns="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:a16="http://schemas.microsoft.com/office/drawing/2014/main" xmlns="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:a16="http://schemas.microsoft.com/office/drawing/2014/main" xmlns="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:a16="http://schemas.microsoft.com/office/drawing/2014/main" xmlns="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:a16="http://schemas.microsoft.com/office/drawing/2014/main" xmlns="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:a16="http://schemas.microsoft.com/office/drawing/2014/main" xmlns="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:a16="http://schemas.microsoft.com/office/drawing/2014/main" xmlns="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:a16="http://schemas.microsoft.com/office/drawing/2014/main" xmlns="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:a16="http://schemas.microsoft.com/office/drawing/2014/main" xmlns="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:a16="http://schemas.microsoft.com/office/drawing/2014/main" xmlns="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:a16="http://schemas.microsoft.com/office/drawing/2014/main" xmlns="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:a16="http://schemas.microsoft.com/office/drawing/2014/main" xmlns="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:a16="http://schemas.microsoft.com/office/drawing/2014/main" xmlns="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:a16="http://schemas.microsoft.com/office/drawing/2014/main" xmlns="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:a16="http://schemas.microsoft.com/office/drawing/2014/main" xmlns="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:a16="http://schemas.microsoft.com/office/drawing/2014/main" xmlns="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:a16="http://schemas.microsoft.com/office/drawing/2014/main" xmlns="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:a16="http://schemas.microsoft.com/office/drawing/2014/main" xmlns="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:a16="http://schemas.microsoft.com/office/drawing/2014/main" xmlns="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:a16="http://schemas.microsoft.com/office/drawing/2014/main" xmlns="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:a16="http://schemas.microsoft.com/office/drawing/2014/main" xmlns="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:a16="http://schemas.microsoft.com/office/drawing/2014/main" xmlns="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:a16="http://schemas.microsoft.com/office/drawing/2014/main" xmlns="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:a16="http://schemas.microsoft.com/office/drawing/2014/main" xmlns="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:a16="http://schemas.microsoft.com/office/drawing/2014/main" xmlns="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:a16="http://schemas.microsoft.com/office/drawing/2014/main" xmlns="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:a16="http://schemas.microsoft.com/office/drawing/2014/main" xmlns="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:a16="http://schemas.microsoft.com/office/drawing/2014/main" xmlns="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:a16="http://schemas.microsoft.com/office/drawing/2014/main" xmlns="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:a16="http://schemas.microsoft.com/office/drawing/2014/main" xmlns="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:a16="http://schemas.microsoft.com/office/drawing/2014/main" xmlns="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:a16="http://schemas.microsoft.com/office/drawing/2014/main" xmlns="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:a16="http://schemas.microsoft.com/office/drawing/2014/main" xmlns="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:a16="http://schemas.microsoft.com/office/drawing/2014/main" xmlns="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:a16="http://schemas.microsoft.com/office/drawing/2014/main" xmlns="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:a16="http://schemas.microsoft.com/office/drawing/2014/main" xmlns="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:a16="http://schemas.microsoft.com/office/drawing/2014/main" xmlns="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:a16="http://schemas.microsoft.com/office/drawing/2014/main" xmlns="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:a16="http://schemas.microsoft.com/office/drawing/2014/main" xmlns="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:a16="http://schemas.microsoft.com/office/drawing/2014/main" xmlns="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:a16="http://schemas.microsoft.com/office/drawing/2014/main" xmlns="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:a16="http://schemas.microsoft.com/office/drawing/2014/main" xmlns="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:a16="http://schemas.microsoft.com/office/drawing/2014/main" xmlns="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:a16="http://schemas.microsoft.com/office/drawing/2014/main" xmlns="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:a16="http://schemas.microsoft.com/office/drawing/2014/main" xmlns="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:a16="http://schemas.microsoft.com/office/drawing/2014/main" xmlns="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:a16="http://schemas.microsoft.com/office/drawing/2014/main" xmlns="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:a16="http://schemas.microsoft.com/office/drawing/2014/main" xmlns="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:a16="http://schemas.microsoft.com/office/drawing/2014/main" xmlns="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:a16="http://schemas.microsoft.com/office/drawing/2014/main" xmlns="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:a16="http://schemas.microsoft.com/office/drawing/2014/main" xmlns="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:a16="http://schemas.microsoft.com/office/drawing/2014/main" xmlns="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:a16="http://schemas.microsoft.com/office/drawing/2014/main" xmlns="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:a16="http://schemas.microsoft.com/office/drawing/2014/main" xmlns="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:a16="http://schemas.microsoft.com/office/drawing/2014/main" xmlns="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:a16="http://schemas.microsoft.com/office/drawing/2014/main" xmlns="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:a16="http://schemas.microsoft.com/office/drawing/2014/main" xmlns="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:a16="http://schemas.microsoft.com/office/drawing/2014/main" xmlns="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:a16="http://schemas.microsoft.com/office/drawing/2014/main" xmlns="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:a16="http://schemas.microsoft.com/office/drawing/2014/main" xmlns="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:a16="http://schemas.microsoft.com/office/drawing/2014/main" xmlns="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:a16="http://schemas.microsoft.com/office/drawing/2014/main" xmlns="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:a16="http://schemas.microsoft.com/office/drawing/2014/main" xmlns="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:a16="http://schemas.microsoft.com/office/drawing/2014/main" xmlns="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:a16="http://schemas.microsoft.com/office/drawing/2014/main" xmlns="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:a16="http://schemas.microsoft.com/office/drawing/2014/main" xmlns="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:a16="http://schemas.microsoft.com/office/drawing/2014/main" xmlns="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:a16="http://schemas.microsoft.com/office/drawing/2014/main" xmlns="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:a16="http://schemas.microsoft.com/office/drawing/2014/main" xmlns="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:a16="http://schemas.microsoft.com/office/drawing/2014/main" xmlns="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:a16="http://schemas.microsoft.com/office/drawing/2014/main" xmlns="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:a16="http://schemas.microsoft.com/office/drawing/2014/main" xmlns="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:a16="http://schemas.microsoft.com/office/drawing/2014/main" xmlns="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:a16="http://schemas.microsoft.com/office/drawing/2014/main" xmlns="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:a16="http://schemas.microsoft.com/office/drawing/2014/main" xmlns="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:a16="http://schemas.microsoft.com/office/drawing/2014/main" xmlns="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:a16="http://schemas.microsoft.com/office/drawing/2014/main" xmlns="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:a16="http://schemas.microsoft.com/office/drawing/2014/main" xmlns="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:a16="http://schemas.microsoft.com/office/drawing/2014/main" xmlns="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:a16="http://schemas.microsoft.com/office/drawing/2014/main" xmlns="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:a16="http://schemas.microsoft.com/office/drawing/2014/main" xmlns="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:a16="http://schemas.microsoft.com/office/drawing/2014/main" xmlns="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:a16="http://schemas.microsoft.com/office/drawing/2014/main" xmlns="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:a16="http://schemas.microsoft.com/office/drawing/2014/main" xmlns="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:a16="http://schemas.microsoft.com/office/drawing/2014/main" xmlns="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:a16="http://schemas.microsoft.com/office/drawing/2014/main" xmlns="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:a16="http://schemas.microsoft.com/office/drawing/2014/main" xmlns="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:a16="http://schemas.microsoft.com/office/drawing/2014/main" xmlns="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:a16="http://schemas.microsoft.com/office/drawing/2014/main" xmlns="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:a16="http://schemas.microsoft.com/office/drawing/2014/main" xmlns="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:a16="http://schemas.microsoft.com/office/drawing/2014/main" xmlns="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:a16="http://schemas.microsoft.com/office/drawing/2014/main" xmlns="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:a16="http://schemas.microsoft.com/office/drawing/2014/main" xmlns="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:a16="http://schemas.microsoft.com/office/drawing/2014/main" xmlns="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:a16="http://schemas.microsoft.com/office/drawing/2014/main" xmlns="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:a16="http://schemas.microsoft.com/office/drawing/2014/main" xmlns="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:a16="http://schemas.microsoft.com/office/drawing/2014/main" xmlns="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:a16="http://schemas.microsoft.com/office/drawing/2014/main" xmlns="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:a16="http://schemas.microsoft.com/office/drawing/2014/main" xmlns="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:a16="http://schemas.microsoft.com/office/drawing/2014/main" xmlns="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:a16="http://schemas.microsoft.com/office/drawing/2014/main" xmlns="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:a16="http://schemas.microsoft.com/office/drawing/2014/main" xmlns="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:a16="http://schemas.microsoft.com/office/drawing/2014/main" xmlns="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:a16="http://schemas.microsoft.com/office/drawing/2014/main" xmlns="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:a16="http://schemas.microsoft.com/office/drawing/2014/main" xmlns="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:a16="http://schemas.microsoft.com/office/drawing/2014/main" xmlns="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:a16="http://schemas.microsoft.com/office/drawing/2014/main" xmlns="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:a16="http://schemas.microsoft.com/office/drawing/2014/main" xmlns="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:a16="http://schemas.microsoft.com/office/drawing/2014/main" xmlns="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:a16="http://schemas.microsoft.com/office/drawing/2014/main" xmlns="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:a16="http://schemas.microsoft.com/office/drawing/2014/main" xmlns="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:a16="http://schemas.microsoft.com/office/drawing/2014/main" xmlns="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:a16="http://schemas.microsoft.com/office/drawing/2014/main" xmlns="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:a16="http://schemas.microsoft.com/office/drawing/2014/main" xmlns="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:a16="http://schemas.microsoft.com/office/drawing/2014/main" xmlns="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:a16="http://schemas.microsoft.com/office/drawing/2014/main" xmlns="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:a16="http://schemas.microsoft.com/office/drawing/2014/main" xmlns="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:a16="http://schemas.microsoft.com/office/drawing/2014/main" xmlns="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:a16="http://schemas.microsoft.com/office/drawing/2014/main" xmlns="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:a16="http://schemas.microsoft.com/office/drawing/2014/main" xmlns="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:a16="http://schemas.microsoft.com/office/drawing/2014/main" xmlns="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:a16="http://schemas.microsoft.com/office/drawing/2014/main" xmlns="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:a16="http://schemas.microsoft.com/office/drawing/2014/main" xmlns="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:a16="http://schemas.microsoft.com/office/drawing/2014/main" xmlns="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:a16="http://schemas.microsoft.com/office/drawing/2014/main" xmlns="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:a16="http://schemas.microsoft.com/office/drawing/2014/main" xmlns="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:a16="http://schemas.microsoft.com/office/drawing/2014/main" xmlns="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xmlns="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xmlns="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xmlns="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xmlns="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xmlns="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xmlns="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xmlns="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xmlns="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xmlns="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xmlns="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xmlns="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xmlns="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xmlns="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:a16="http://schemas.microsoft.com/office/drawing/2014/main" xmlns="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:a16="http://schemas.microsoft.com/office/drawing/2014/main" xmlns="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:a16="http://schemas.microsoft.com/office/drawing/2014/main" xmlns="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:a16="http://schemas.microsoft.com/office/drawing/2014/main" xmlns="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xmlns="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:a16="http://schemas.microsoft.com/office/drawing/2014/main" xmlns="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xmlns="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:a16="http://schemas.microsoft.com/office/drawing/2014/main" xmlns="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:a16="http://schemas.microsoft.com/office/drawing/2014/main" xmlns="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:a16="http://schemas.microsoft.com/office/drawing/2014/main" xmlns="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:a16="http://schemas.microsoft.com/office/drawing/2014/main" xmlns="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:a16="http://schemas.microsoft.com/office/drawing/2014/main" xmlns="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:a16="http://schemas.microsoft.com/office/drawing/2014/main" xmlns="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:a16="http://schemas.microsoft.com/office/drawing/2014/main" xmlns="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:a16="http://schemas.microsoft.com/office/drawing/2014/main" xmlns="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:a16="http://schemas.microsoft.com/office/drawing/2014/main" xmlns="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:a16="http://schemas.microsoft.com/office/drawing/2014/main" xmlns="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:a16="http://schemas.microsoft.com/office/drawing/2014/main" xmlns="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:a16="http://schemas.microsoft.com/office/drawing/2014/main" xmlns="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:a16="http://schemas.microsoft.com/office/drawing/2014/main" xmlns="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:a16="http://schemas.microsoft.com/office/drawing/2014/main" xmlns="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:a16="http://schemas.microsoft.com/office/drawing/2014/main" xmlns="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:a16="http://schemas.microsoft.com/office/drawing/2014/main" xmlns="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:a16="http://schemas.microsoft.com/office/drawing/2014/main" xmlns="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:a16="http://schemas.microsoft.com/office/drawing/2014/main" xmlns="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:a16="http://schemas.microsoft.com/office/drawing/2014/main" xmlns="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:a16="http://schemas.microsoft.com/office/drawing/2014/main" xmlns="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:a16="http://schemas.microsoft.com/office/drawing/2014/main" xmlns="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:a16="http://schemas.microsoft.com/office/drawing/2014/main" xmlns="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:a16="http://schemas.microsoft.com/office/drawing/2014/main" xmlns="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:a16="http://schemas.microsoft.com/office/drawing/2014/main" xmlns="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:a16="http://schemas.microsoft.com/office/drawing/2014/main" xmlns="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:a16="http://schemas.microsoft.com/office/drawing/2014/main" xmlns="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:a16="http://schemas.microsoft.com/office/drawing/2014/main" xmlns="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:a16="http://schemas.microsoft.com/office/drawing/2014/main" xmlns="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:a16="http://schemas.microsoft.com/office/drawing/2014/main" xmlns="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:a16="http://schemas.microsoft.com/office/drawing/2014/main" xmlns="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:a16="http://schemas.microsoft.com/office/drawing/2014/main" xmlns="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:a16="http://schemas.microsoft.com/office/drawing/2014/main" xmlns="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:a16="http://schemas.microsoft.com/office/drawing/2014/main" xmlns="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:a16="http://schemas.microsoft.com/office/drawing/2014/main" xmlns="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:a16="http://schemas.microsoft.com/office/drawing/2014/main" xmlns="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:a16="http://schemas.microsoft.com/office/drawing/2014/main" xmlns="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:a16="http://schemas.microsoft.com/office/drawing/2014/main" xmlns="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:a16="http://schemas.microsoft.com/office/drawing/2014/main" xmlns="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:a16="http://schemas.microsoft.com/office/drawing/2014/main" xmlns="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:a16="http://schemas.microsoft.com/office/drawing/2014/main" xmlns="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:a16="http://schemas.microsoft.com/office/drawing/2014/main" xmlns="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:a16="http://schemas.microsoft.com/office/drawing/2014/main" xmlns="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:a16="http://schemas.microsoft.com/office/drawing/2014/main" xmlns="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:a16="http://schemas.microsoft.com/office/drawing/2014/main" xmlns="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:a16="http://schemas.microsoft.com/office/drawing/2014/main" xmlns="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:a16="http://schemas.microsoft.com/office/drawing/2014/main" xmlns="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:a16="http://schemas.microsoft.com/office/drawing/2014/main" xmlns="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:a16="http://schemas.microsoft.com/office/drawing/2014/main" xmlns="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:a16="http://schemas.microsoft.com/office/drawing/2014/main" xmlns="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:a16="http://schemas.microsoft.com/office/drawing/2014/main" xmlns="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:a16="http://schemas.microsoft.com/office/drawing/2014/main" xmlns="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:a16="http://schemas.microsoft.com/office/drawing/2014/main" xmlns="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:a16="http://schemas.microsoft.com/office/drawing/2014/main" xmlns="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:a16="http://schemas.microsoft.com/office/drawing/2014/main" xmlns="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:a16="http://schemas.microsoft.com/office/drawing/2014/main" xmlns="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:a16="http://schemas.microsoft.com/office/drawing/2014/main" xmlns="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:a16="http://schemas.microsoft.com/office/drawing/2014/main" xmlns="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:a16="http://schemas.microsoft.com/office/drawing/2014/main" xmlns="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:a16="http://schemas.microsoft.com/office/drawing/2014/main" xmlns="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:a16="http://schemas.microsoft.com/office/drawing/2014/main" xmlns="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:a16="http://schemas.microsoft.com/office/drawing/2014/main" xmlns="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:a16="http://schemas.microsoft.com/office/drawing/2014/main" xmlns="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:a16="http://schemas.microsoft.com/office/drawing/2014/main" xmlns="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:a16="http://schemas.microsoft.com/office/drawing/2014/main" xmlns="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:a16="http://schemas.microsoft.com/office/drawing/2014/main" xmlns="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:a16="http://schemas.microsoft.com/office/drawing/2014/main" xmlns="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:a16="http://schemas.microsoft.com/office/drawing/2014/main" xmlns="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:a16="http://schemas.microsoft.com/office/drawing/2014/main" xmlns="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:a16="http://schemas.microsoft.com/office/drawing/2014/main" xmlns="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:a16="http://schemas.microsoft.com/office/drawing/2014/main" xmlns="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:a16="http://schemas.microsoft.com/office/drawing/2014/main" xmlns="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:a16="http://schemas.microsoft.com/office/drawing/2014/main" xmlns="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:a16="http://schemas.microsoft.com/office/drawing/2014/main" xmlns="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:a16="http://schemas.microsoft.com/office/drawing/2014/main" xmlns="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:a16="http://schemas.microsoft.com/office/drawing/2014/main" xmlns="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:a16="http://schemas.microsoft.com/office/drawing/2014/main" xmlns="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:a16="http://schemas.microsoft.com/office/drawing/2014/main" xmlns="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:a16="http://schemas.microsoft.com/office/drawing/2014/main" xmlns="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:a16="http://schemas.microsoft.com/office/drawing/2014/main" xmlns="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:a16="http://schemas.microsoft.com/office/drawing/2014/main" xmlns="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:a16="http://schemas.microsoft.com/office/drawing/2014/main" xmlns="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:a16="http://schemas.microsoft.com/office/drawing/2014/main" xmlns="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:a16="http://schemas.microsoft.com/office/drawing/2014/main" xmlns="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:a16="http://schemas.microsoft.com/office/drawing/2014/main" xmlns="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:a16="http://schemas.microsoft.com/office/drawing/2014/main" xmlns="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:a16="http://schemas.microsoft.com/office/drawing/2014/main" xmlns="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:a16="http://schemas.microsoft.com/office/drawing/2014/main" xmlns="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:a16="http://schemas.microsoft.com/office/drawing/2014/main" xmlns="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:a16="http://schemas.microsoft.com/office/drawing/2014/main" xmlns="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:a16="http://schemas.microsoft.com/office/drawing/2014/main" xmlns="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:a16="http://schemas.microsoft.com/office/drawing/2014/main" xmlns="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:a16="http://schemas.microsoft.com/office/drawing/2014/main" xmlns="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:a16="http://schemas.microsoft.com/office/drawing/2014/main" xmlns="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:a16="http://schemas.microsoft.com/office/drawing/2014/main" xmlns="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:a16="http://schemas.microsoft.com/office/drawing/2014/main" xmlns="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:a16="http://schemas.microsoft.com/office/drawing/2014/main" xmlns="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:a16="http://schemas.microsoft.com/office/drawing/2014/main" xmlns="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:a16="http://schemas.microsoft.com/office/drawing/2014/main" xmlns="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:a16="http://schemas.microsoft.com/office/drawing/2014/main" xmlns="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:a16="http://schemas.microsoft.com/office/drawing/2014/main" xmlns="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:a16="http://schemas.microsoft.com/office/drawing/2014/main" xmlns="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:a16="http://schemas.microsoft.com/office/drawing/2014/main" xmlns="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:a16="http://schemas.microsoft.com/office/drawing/2014/main" xmlns="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:a16="http://schemas.microsoft.com/office/drawing/2014/main" xmlns="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:a16="http://schemas.microsoft.com/office/drawing/2014/main" xmlns="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:a16="http://schemas.microsoft.com/office/drawing/2014/main" xmlns="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:a16="http://schemas.microsoft.com/office/drawing/2014/main" xmlns="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:a16="http://schemas.microsoft.com/office/drawing/2014/main" xmlns="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:a16="http://schemas.microsoft.com/office/drawing/2014/main" xmlns="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:a16="http://schemas.microsoft.com/office/drawing/2014/main" xmlns="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:a16="http://schemas.microsoft.com/office/drawing/2014/main" xmlns="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:a16="http://schemas.microsoft.com/office/drawing/2014/main" xmlns="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:a16="http://schemas.microsoft.com/office/drawing/2014/main" xmlns="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:a16="http://schemas.microsoft.com/office/drawing/2014/main" xmlns="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:a16="http://schemas.microsoft.com/office/drawing/2014/main" xmlns="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:a16="http://schemas.microsoft.com/office/drawing/2014/main" xmlns="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:a16="http://schemas.microsoft.com/office/drawing/2014/main" xmlns="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:a16="http://schemas.microsoft.com/office/drawing/2014/main" xmlns="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:a16="http://schemas.microsoft.com/office/drawing/2014/main" xmlns="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:a16="http://schemas.microsoft.com/office/drawing/2014/main" xmlns="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:a16="http://schemas.microsoft.com/office/drawing/2014/main" xmlns="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:a16="http://schemas.microsoft.com/office/drawing/2014/main" xmlns="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:a16="http://schemas.microsoft.com/office/drawing/2014/main" xmlns="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:a16="http://schemas.microsoft.com/office/drawing/2014/main" xmlns="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:a16="http://schemas.microsoft.com/office/drawing/2014/main" xmlns="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:a16="http://schemas.microsoft.com/office/drawing/2014/main" xmlns="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:a16="http://schemas.microsoft.com/office/drawing/2014/main" xmlns="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:a16="http://schemas.microsoft.com/office/drawing/2014/main" xmlns="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:a16="http://schemas.microsoft.com/office/drawing/2014/main" xmlns="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:a16="http://schemas.microsoft.com/office/drawing/2014/main" xmlns="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:a16="http://schemas.microsoft.com/office/drawing/2014/main" xmlns="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:a16="http://schemas.microsoft.com/office/drawing/2014/main" xmlns="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:a16="http://schemas.microsoft.com/office/drawing/2014/main" xmlns="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:a16="http://schemas.microsoft.com/office/drawing/2014/main" xmlns="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:a16="http://schemas.microsoft.com/office/drawing/2014/main" xmlns="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:a16="http://schemas.microsoft.com/office/drawing/2014/main" xmlns="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:a16="http://schemas.microsoft.com/office/drawing/2014/main" xmlns="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:a16="http://schemas.microsoft.com/office/drawing/2014/main" xmlns="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:a16="http://schemas.microsoft.com/office/drawing/2014/main" xmlns="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:a16="http://schemas.microsoft.com/office/drawing/2014/main" xmlns="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:a16="http://schemas.microsoft.com/office/drawing/2014/main" xmlns="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:a16="http://schemas.microsoft.com/office/drawing/2014/main" xmlns="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:a16="http://schemas.microsoft.com/office/drawing/2014/main" xmlns="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:a16="http://schemas.microsoft.com/office/drawing/2014/main" xmlns="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:a16="http://schemas.microsoft.com/office/drawing/2014/main" xmlns="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:a16="http://schemas.microsoft.com/office/drawing/2014/main" xmlns="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:a16="http://schemas.microsoft.com/office/drawing/2014/main" xmlns="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:a16="http://schemas.microsoft.com/office/drawing/2014/main" xmlns="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:a16="http://schemas.microsoft.com/office/drawing/2014/main" xmlns="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:a16="http://schemas.microsoft.com/office/drawing/2014/main" xmlns="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:a16="http://schemas.microsoft.com/office/drawing/2014/main" xmlns="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:a16="http://schemas.microsoft.com/office/drawing/2014/main" xmlns="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:a16="http://schemas.microsoft.com/office/drawing/2014/main" xmlns="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:a16="http://schemas.microsoft.com/office/drawing/2014/main" xmlns="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:a16="http://schemas.microsoft.com/office/drawing/2014/main" xmlns="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:a16="http://schemas.microsoft.com/office/drawing/2014/main" xmlns="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:a16="http://schemas.microsoft.com/office/drawing/2014/main" xmlns="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:a16="http://schemas.microsoft.com/office/drawing/2014/main" xmlns="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:a16="http://schemas.microsoft.com/office/drawing/2014/main" xmlns="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:a16="http://schemas.microsoft.com/office/drawing/2014/main" xmlns="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:a16="http://schemas.microsoft.com/office/drawing/2014/main" xmlns="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:a16="http://schemas.microsoft.com/office/drawing/2014/main" xmlns="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:a16="http://schemas.microsoft.com/office/drawing/2014/main" xmlns="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:a16="http://schemas.microsoft.com/office/drawing/2014/main" xmlns="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:a16="http://schemas.microsoft.com/office/drawing/2014/main" xmlns="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:a16="http://schemas.microsoft.com/office/drawing/2014/main" xmlns="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:a16="http://schemas.microsoft.com/office/drawing/2014/main" xmlns="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:a16="http://schemas.microsoft.com/office/drawing/2014/main" xmlns="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:a16="http://schemas.microsoft.com/office/drawing/2014/main" xmlns="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:a16="http://schemas.microsoft.com/office/drawing/2014/main" xmlns="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:a16="http://schemas.microsoft.com/office/drawing/2014/main" xmlns="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:a16="http://schemas.microsoft.com/office/drawing/2014/main" xmlns="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:a16="http://schemas.microsoft.com/office/drawing/2014/main" xmlns="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:a16="http://schemas.microsoft.com/office/drawing/2014/main" xmlns="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:a16="http://schemas.microsoft.com/office/drawing/2014/main" xmlns="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:a16="http://schemas.microsoft.com/office/drawing/2014/main" xmlns="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:a16="http://schemas.microsoft.com/office/drawing/2014/main" xmlns="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:a16="http://schemas.microsoft.com/office/drawing/2014/main" xmlns="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:a16="http://schemas.microsoft.com/office/drawing/2014/main" xmlns="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:a16="http://schemas.microsoft.com/office/drawing/2014/main" xmlns="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:a16="http://schemas.microsoft.com/office/drawing/2014/main" xmlns="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:a16="http://schemas.microsoft.com/office/drawing/2014/main" xmlns="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:a16="http://schemas.microsoft.com/office/drawing/2014/main" xmlns="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:a16="http://schemas.microsoft.com/office/drawing/2014/main" xmlns="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:a16="http://schemas.microsoft.com/office/drawing/2014/main" xmlns="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:a16="http://schemas.microsoft.com/office/drawing/2014/main" xmlns="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:a16="http://schemas.microsoft.com/office/drawing/2014/main" xmlns="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:a16="http://schemas.microsoft.com/office/drawing/2014/main" xmlns="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:a16="http://schemas.microsoft.com/office/drawing/2014/main" xmlns="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:a16="http://schemas.microsoft.com/office/drawing/2014/main" xmlns="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:a16="http://schemas.microsoft.com/office/drawing/2014/main" xmlns="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:a16="http://schemas.microsoft.com/office/drawing/2014/main" xmlns="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:a16="http://schemas.microsoft.com/office/drawing/2014/main" xmlns="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:a16="http://schemas.microsoft.com/office/drawing/2014/main" xmlns="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:a16="http://schemas.microsoft.com/office/drawing/2014/main" xmlns="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:a16="http://schemas.microsoft.com/office/drawing/2014/main" xmlns="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:a16="http://schemas.microsoft.com/office/drawing/2014/main" xmlns="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:a16="http://schemas.microsoft.com/office/drawing/2014/main" xmlns="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:a16="http://schemas.microsoft.com/office/drawing/2014/main" xmlns="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:a16="http://schemas.microsoft.com/office/drawing/2014/main" xmlns="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:a16="http://schemas.microsoft.com/office/drawing/2014/main" xmlns="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:a16="http://schemas.microsoft.com/office/drawing/2014/main" xmlns="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:a16="http://schemas.microsoft.com/office/drawing/2014/main" xmlns="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:a16="http://schemas.microsoft.com/office/drawing/2014/main" xmlns="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:a16="http://schemas.microsoft.com/office/drawing/2014/main" xmlns="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:a16="http://schemas.microsoft.com/office/drawing/2014/main" xmlns="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:a16="http://schemas.microsoft.com/office/drawing/2014/main" xmlns="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:a16="http://schemas.microsoft.com/office/drawing/2014/main" xmlns="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:a16="http://schemas.microsoft.com/office/drawing/2014/main" xmlns="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:a16="http://schemas.microsoft.com/office/drawing/2014/main" xmlns="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:a16="http://schemas.microsoft.com/office/drawing/2014/main" xmlns="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:a16="http://schemas.microsoft.com/office/drawing/2014/main" xmlns="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:a16="http://schemas.microsoft.com/office/drawing/2014/main" xmlns="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:a16="http://schemas.microsoft.com/office/drawing/2014/main" xmlns="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:a16="http://schemas.microsoft.com/office/drawing/2014/main" xmlns="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:a16="http://schemas.microsoft.com/office/drawing/2014/main" xmlns="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:a16="http://schemas.microsoft.com/office/drawing/2014/main" xmlns="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:a16="http://schemas.microsoft.com/office/drawing/2014/main" xmlns="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:a16="http://schemas.microsoft.com/office/drawing/2014/main" xmlns="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:a16="http://schemas.microsoft.com/office/drawing/2014/main" xmlns="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:a16="http://schemas.microsoft.com/office/drawing/2014/main" xmlns="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:a16="http://schemas.microsoft.com/office/drawing/2014/main" xmlns="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:a16="http://schemas.microsoft.com/office/drawing/2014/main" xmlns="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:a16="http://schemas.microsoft.com/office/drawing/2014/main" xmlns="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:a16="http://schemas.microsoft.com/office/drawing/2014/main" xmlns="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:a16="http://schemas.microsoft.com/office/drawing/2014/main" xmlns="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:a16="http://schemas.microsoft.com/office/drawing/2014/main" xmlns="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:a16="http://schemas.microsoft.com/office/drawing/2014/main" xmlns="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:a16="http://schemas.microsoft.com/office/drawing/2014/main" xmlns="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:a16="http://schemas.microsoft.com/office/drawing/2014/main" xmlns="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:a16="http://schemas.microsoft.com/office/drawing/2014/main" xmlns="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:a16="http://schemas.microsoft.com/office/drawing/2014/main" xmlns="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:a16="http://schemas.microsoft.com/office/drawing/2014/main" xmlns="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:a16="http://schemas.microsoft.com/office/drawing/2014/main" xmlns="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:a16="http://schemas.microsoft.com/office/drawing/2014/main" xmlns="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:a16="http://schemas.microsoft.com/office/drawing/2014/main" xmlns="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:a16="http://schemas.microsoft.com/office/drawing/2014/main" xmlns="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:a16="http://schemas.microsoft.com/office/drawing/2014/main" xmlns="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:a16="http://schemas.microsoft.com/office/drawing/2014/main" xmlns="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:a16="http://schemas.microsoft.com/office/drawing/2014/main" xmlns="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:a16="http://schemas.microsoft.com/office/drawing/2014/main" xmlns="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:a16="http://schemas.microsoft.com/office/drawing/2014/main" xmlns="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:a16="http://schemas.microsoft.com/office/drawing/2014/main" xmlns="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:a16="http://schemas.microsoft.com/office/drawing/2014/main" xmlns="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:a16="http://schemas.microsoft.com/office/drawing/2014/main" xmlns="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:a16="http://schemas.microsoft.com/office/drawing/2014/main" xmlns="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:a16="http://schemas.microsoft.com/office/drawing/2014/main" xmlns="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:a16="http://schemas.microsoft.com/office/drawing/2014/main" xmlns="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:a16="http://schemas.microsoft.com/office/drawing/2014/main" xmlns="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:a16="http://schemas.microsoft.com/office/drawing/2014/main" xmlns="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:a16="http://schemas.microsoft.com/office/drawing/2014/main" xmlns="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:a16="http://schemas.microsoft.com/office/drawing/2014/main" xmlns="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:a16="http://schemas.microsoft.com/office/drawing/2014/main" xmlns="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:a16="http://schemas.microsoft.com/office/drawing/2014/main" xmlns="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:a16="http://schemas.microsoft.com/office/drawing/2014/main" xmlns="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:a16="http://schemas.microsoft.com/office/drawing/2014/main" xmlns="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:a16="http://schemas.microsoft.com/office/drawing/2014/main" xmlns="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:a16="http://schemas.microsoft.com/office/drawing/2014/main" xmlns="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:a16="http://schemas.microsoft.com/office/drawing/2014/main" xmlns="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:a16="http://schemas.microsoft.com/office/drawing/2014/main" xmlns="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:a16="http://schemas.microsoft.com/office/drawing/2014/main" xmlns="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:a16="http://schemas.microsoft.com/office/drawing/2014/main" xmlns="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:a16="http://schemas.microsoft.com/office/drawing/2014/main" xmlns="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:a16="http://schemas.microsoft.com/office/drawing/2014/main" xmlns="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:a16="http://schemas.microsoft.com/office/drawing/2014/main" xmlns="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:a16="http://schemas.microsoft.com/office/drawing/2014/main" xmlns="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:a16="http://schemas.microsoft.com/office/drawing/2014/main" xmlns="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:a16="http://schemas.microsoft.com/office/drawing/2014/main" xmlns="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:a16="http://schemas.microsoft.com/office/drawing/2014/main" xmlns="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:a16="http://schemas.microsoft.com/office/drawing/2014/main" xmlns="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:a16="http://schemas.microsoft.com/office/drawing/2014/main" xmlns="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:a16="http://schemas.microsoft.com/office/drawing/2014/main" xmlns="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:a16="http://schemas.microsoft.com/office/drawing/2014/main" xmlns="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:a16="http://schemas.microsoft.com/office/drawing/2014/main" xmlns="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:a16="http://schemas.microsoft.com/office/drawing/2014/main" xmlns="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:a16="http://schemas.microsoft.com/office/drawing/2014/main" xmlns="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:a16="http://schemas.microsoft.com/office/drawing/2014/main" xmlns="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:a16="http://schemas.microsoft.com/office/drawing/2014/main" xmlns="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:a16="http://schemas.microsoft.com/office/drawing/2014/main" xmlns="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:a16="http://schemas.microsoft.com/office/drawing/2014/main" xmlns="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:a16="http://schemas.microsoft.com/office/drawing/2014/main" xmlns="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:a16="http://schemas.microsoft.com/office/drawing/2014/main" xmlns="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:a16="http://schemas.microsoft.com/office/drawing/2014/main" xmlns="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:a16="http://schemas.microsoft.com/office/drawing/2014/main" xmlns="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:a16="http://schemas.microsoft.com/office/drawing/2014/main" xmlns="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:a16="http://schemas.microsoft.com/office/drawing/2014/main" xmlns="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:a16="http://schemas.microsoft.com/office/drawing/2014/main" xmlns="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:a16="http://schemas.microsoft.com/office/drawing/2014/main" xmlns="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:a16="http://schemas.microsoft.com/office/drawing/2014/main" xmlns="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:a16="http://schemas.microsoft.com/office/drawing/2014/main" xmlns="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:a16="http://schemas.microsoft.com/office/drawing/2014/main" xmlns="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:a16="http://schemas.microsoft.com/office/drawing/2014/main" xmlns="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:a16="http://schemas.microsoft.com/office/drawing/2014/main" xmlns="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:a16="http://schemas.microsoft.com/office/drawing/2014/main" xmlns="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:a16="http://schemas.microsoft.com/office/drawing/2014/main" xmlns="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:a16="http://schemas.microsoft.com/office/drawing/2014/main" xmlns="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:a16="http://schemas.microsoft.com/office/drawing/2014/main" xmlns="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:a16="http://schemas.microsoft.com/office/drawing/2014/main" xmlns="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:a16="http://schemas.microsoft.com/office/drawing/2014/main" xmlns="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:a16="http://schemas.microsoft.com/office/drawing/2014/main" xmlns="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:a16="http://schemas.microsoft.com/office/drawing/2014/main" xmlns="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:a16="http://schemas.microsoft.com/office/drawing/2014/main" xmlns="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:a16="http://schemas.microsoft.com/office/drawing/2014/main" xmlns="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:a16="http://schemas.microsoft.com/office/drawing/2014/main" xmlns="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:a16="http://schemas.microsoft.com/office/drawing/2014/main" xmlns="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:a16="http://schemas.microsoft.com/office/drawing/2014/main" xmlns="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:a16="http://schemas.microsoft.com/office/drawing/2014/main" xmlns="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:a16="http://schemas.microsoft.com/office/drawing/2014/main" xmlns="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:a16="http://schemas.microsoft.com/office/drawing/2014/main" xmlns="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:a16="http://schemas.microsoft.com/office/drawing/2014/main" xmlns="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:a16="http://schemas.microsoft.com/office/drawing/2014/main" xmlns="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:a16="http://schemas.microsoft.com/office/drawing/2014/main" xmlns="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:a16="http://schemas.microsoft.com/office/drawing/2014/main" xmlns="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:a16="http://schemas.microsoft.com/office/drawing/2014/main" xmlns="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:a16="http://schemas.microsoft.com/office/drawing/2014/main" xmlns="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:a16="http://schemas.microsoft.com/office/drawing/2014/main" xmlns="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:a16="http://schemas.microsoft.com/office/drawing/2014/main" xmlns="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:a16="http://schemas.microsoft.com/office/drawing/2014/main" xmlns="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:a16="http://schemas.microsoft.com/office/drawing/2014/main" xmlns="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:a16="http://schemas.microsoft.com/office/drawing/2014/main" xmlns="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:a16="http://schemas.microsoft.com/office/drawing/2014/main" xmlns="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:a16="http://schemas.microsoft.com/office/drawing/2014/main" xmlns="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:a16="http://schemas.microsoft.com/office/drawing/2014/main" xmlns="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:a16="http://schemas.microsoft.com/office/drawing/2014/main" xmlns="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:a16="http://schemas.microsoft.com/office/drawing/2014/main" xmlns="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:a16="http://schemas.microsoft.com/office/drawing/2014/main" xmlns="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:a16="http://schemas.microsoft.com/office/drawing/2014/main" xmlns="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:a16="http://schemas.microsoft.com/office/drawing/2014/main" xmlns="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:a16="http://schemas.microsoft.com/office/drawing/2014/main" xmlns="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:a16="http://schemas.microsoft.com/office/drawing/2014/main" xmlns="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:a16="http://schemas.microsoft.com/office/drawing/2014/main" xmlns="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:a16="http://schemas.microsoft.com/office/drawing/2014/main" xmlns="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:a16="http://schemas.microsoft.com/office/drawing/2014/main" xmlns="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:a16="http://schemas.microsoft.com/office/drawing/2014/main" xmlns="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:a16="http://schemas.microsoft.com/office/drawing/2014/main" xmlns="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:a16="http://schemas.microsoft.com/office/drawing/2014/main" xmlns="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:a16="http://schemas.microsoft.com/office/drawing/2014/main" xmlns="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:a16="http://schemas.microsoft.com/office/drawing/2014/main" xmlns="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:a16="http://schemas.microsoft.com/office/drawing/2014/main" xmlns="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:a16="http://schemas.microsoft.com/office/drawing/2014/main" xmlns="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:a16="http://schemas.microsoft.com/office/drawing/2014/main" xmlns="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:a16="http://schemas.microsoft.com/office/drawing/2014/main" xmlns="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:a16="http://schemas.microsoft.com/office/drawing/2014/main" xmlns="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:a16="http://schemas.microsoft.com/office/drawing/2014/main" xmlns="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:a16="http://schemas.microsoft.com/office/drawing/2014/main" xmlns="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:a16="http://schemas.microsoft.com/office/drawing/2014/main" xmlns="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:a16="http://schemas.microsoft.com/office/drawing/2014/main" xmlns="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:a16="http://schemas.microsoft.com/office/drawing/2014/main" xmlns="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:a16="http://schemas.microsoft.com/office/drawing/2014/main" xmlns="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:a16="http://schemas.microsoft.com/office/drawing/2014/main" xmlns="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:a16="http://schemas.microsoft.com/office/drawing/2014/main" xmlns="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:a16="http://schemas.microsoft.com/office/drawing/2014/main" xmlns="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:a16="http://schemas.microsoft.com/office/drawing/2014/main" xmlns="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:a16="http://schemas.microsoft.com/office/drawing/2014/main" xmlns="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:a16="http://schemas.microsoft.com/office/drawing/2014/main" xmlns="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:a16="http://schemas.microsoft.com/office/drawing/2014/main" xmlns="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:a16="http://schemas.microsoft.com/office/drawing/2014/main" xmlns="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:a16="http://schemas.microsoft.com/office/drawing/2014/main" xmlns="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:a16="http://schemas.microsoft.com/office/drawing/2014/main" xmlns="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:a16="http://schemas.microsoft.com/office/drawing/2014/main" xmlns="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:a16="http://schemas.microsoft.com/office/drawing/2014/main" xmlns="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:a16="http://schemas.microsoft.com/office/drawing/2014/main" xmlns="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:a16="http://schemas.microsoft.com/office/drawing/2014/main" xmlns="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:a16="http://schemas.microsoft.com/office/drawing/2014/main" xmlns="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:a16="http://schemas.microsoft.com/office/drawing/2014/main" xmlns="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:a16="http://schemas.microsoft.com/office/drawing/2014/main" xmlns="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:a16="http://schemas.microsoft.com/office/drawing/2014/main" xmlns="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:a16="http://schemas.microsoft.com/office/drawing/2014/main" xmlns="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:a16="http://schemas.microsoft.com/office/drawing/2014/main" xmlns="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:a16="http://schemas.microsoft.com/office/drawing/2014/main" xmlns="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:a16="http://schemas.microsoft.com/office/drawing/2014/main" xmlns="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:a16="http://schemas.microsoft.com/office/drawing/2014/main" xmlns="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:a16="http://schemas.microsoft.com/office/drawing/2014/main" xmlns="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:a16="http://schemas.microsoft.com/office/drawing/2014/main" xmlns="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:a16="http://schemas.microsoft.com/office/drawing/2014/main" xmlns="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:a16="http://schemas.microsoft.com/office/drawing/2014/main" xmlns="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:a16="http://schemas.microsoft.com/office/drawing/2014/main" xmlns="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:a16="http://schemas.microsoft.com/office/drawing/2014/main" xmlns="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:a16="http://schemas.microsoft.com/office/drawing/2014/main" xmlns="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:a16="http://schemas.microsoft.com/office/drawing/2014/main" xmlns="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:a16="http://schemas.microsoft.com/office/drawing/2014/main" xmlns="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:a16="http://schemas.microsoft.com/office/drawing/2014/main" xmlns="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:a16="http://schemas.microsoft.com/office/drawing/2014/main" xmlns="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:a16="http://schemas.microsoft.com/office/drawing/2014/main" xmlns="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:a16="http://schemas.microsoft.com/office/drawing/2014/main" xmlns="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:a16="http://schemas.microsoft.com/office/drawing/2014/main" xmlns="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:a16="http://schemas.microsoft.com/office/drawing/2014/main" xmlns="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:a16="http://schemas.microsoft.com/office/drawing/2014/main" xmlns="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:a16="http://schemas.microsoft.com/office/drawing/2014/main" xmlns="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:a16="http://schemas.microsoft.com/office/drawing/2014/main" xmlns="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:a16="http://schemas.microsoft.com/office/drawing/2014/main" xmlns="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:a16="http://schemas.microsoft.com/office/drawing/2014/main" xmlns="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:a16="http://schemas.microsoft.com/office/drawing/2014/main" xmlns="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:a16="http://schemas.microsoft.com/office/drawing/2014/main" xmlns="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:a16="http://schemas.microsoft.com/office/drawing/2014/main" xmlns="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:a16="http://schemas.microsoft.com/office/drawing/2014/main" xmlns="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:a16="http://schemas.microsoft.com/office/drawing/2014/main" xmlns="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:a16="http://schemas.microsoft.com/office/drawing/2014/main" xmlns="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:a16="http://schemas.microsoft.com/office/drawing/2014/main" xmlns="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:a16="http://schemas.microsoft.com/office/drawing/2014/main" xmlns="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:a16="http://schemas.microsoft.com/office/drawing/2014/main" xmlns="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:a16="http://schemas.microsoft.com/office/drawing/2014/main" xmlns="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xmlns="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t-thread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fid/vquv2wwtdy9j1w9xagw1om5eu9xbkks1e66vd1/files/eval/mdk526.ex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dirty="0">
                    <a:solidFill>
                      <a:srgbClr val="414243"/>
                    </a:solidFill>
                  </a:rPr>
                  <a:t>RT-Thread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zh-CN" altLang="en-US" dirty="0"/>
              <a:t>的处理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 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4447" y="2310278"/>
            <a:ext cx="6983106" cy="376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86" y="1315651"/>
            <a:ext cx="273050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1439992"/>
            <a:ext cx="3213100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789405" y="2927479"/>
            <a:ext cx="1210962" cy="20069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07" y="4542151"/>
            <a:ext cx="30607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1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576903"/>
              </p:ext>
            </p:extLst>
          </p:nvPr>
        </p:nvGraphicFramePr>
        <p:xfrm>
          <a:off x="1359242" y="1339937"/>
          <a:ext cx="9028671" cy="4784895"/>
        </p:xfrm>
        <a:graphic>
          <a:graphicData uri="http://schemas.openxmlformats.org/drawingml/2006/table">
            <a:tbl>
              <a:tblPr firstRow="1" bandRow="1"/>
              <a:tblGrid>
                <a:gridCol w="1350455"/>
                <a:gridCol w="3422297"/>
                <a:gridCol w="4255919"/>
              </a:tblGrid>
              <a:tr h="387677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前后台系统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实时操作系统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</a:tr>
              <a:tr h="124269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不需要分配空间给</a:t>
                      </a:r>
                      <a:r>
                        <a:rPr lang="en-US" altLang="zh-CN" dirty="0" err="1" smtClean="0"/>
                        <a:t>os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需要分配资源给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不同的系统内核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使用情况不同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，内核资源也有不同，可通过配置文件进行配置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</a:tr>
              <a:tr h="955917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不需要学习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，简单上手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开发者需要熟悉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的基本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线程建立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、线程间通讯、优先级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中断处理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</a:tr>
              <a:tr h="1529467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难以确保每个操作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能够实时响应，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如果一个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花费过长时间，将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使整个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系统的实时性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下降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实时响应，轮询处理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实时嵌入式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的调度算法可以</a:t>
                      </a:r>
                      <a:b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最大程度保证系统的实时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实时响应，实时处理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</a:tr>
              <a:tr h="66914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可扩展性、可维护性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可拓展性差、可维护性差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模块化、结构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>
            <a:normAutofit/>
          </a:bodyPr>
          <a:lstStyle/>
          <a:p>
            <a:r>
              <a:rPr lang="zh-CN" altLang="en-US" dirty="0"/>
              <a:t>学习操作系统的必要性</a:t>
            </a:r>
          </a:p>
        </p:txBody>
      </p:sp>
      <p:sp>
        <p:nvSpPr>
          <p:cNvPr id="247" name="椭圆形标注 7">
            <a:extLst>
              <a:ext uri="{FF2B5EF4-FFF2-40B4-BE49-F238E27FC236}">
                <a16:creationId xmlns:a16="http://schemas.microsoft.com/office/drawing/2014/main" xmlns="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6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75480" y="3279062"/>
            <a:ext cx="4810920" cy="1919014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zh-CN" altLang="en-US" sz="1800" dirty="0" smtClean="0"/>
              <a:t>项目需要</a:t>
            </a:r>
            <a:endParaRPr lang="en-US" altLang="zh-CN" sz="1800" dirty="0" smtClean="0"/>
          </a:p>
          <a:p>
            <a:pPr marL="228600" indent="-228600">
              <a:buAutoNum type="arabicPeriod"/>
            </a:pPr>
            <a:endParaRPr lang="en-US" altLang="zh-CN" sz="1800" dirty="0"/>
          </a:p>
          <a:p>
            <a:pPr marL="228600" indent="-228600">
              <a:buAutoNum type="arabicPeriod"/>
            </a:pPr>
            <a:r>
              <a:rPr lang="zh-CN" altLang="en-US" sz="1800" dirty="0" smtClean="0"/>
              <a:t>学习需要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576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>
            <a:normAutofit/>
          </a:bodyPr>
          <a:lstStyle/>
          <a:p>
            <a:r>
              <a:rPr lang="zh-CN" altLang="en-US" dirty="0"/>
              <a:t>目前常用的实时操作系统</a:t>
            </a:r>
          </a:p>
        </p:txBody>
      </p:sp>
      <p:sp>
        <p:nvSpPr>
          <p:cNvPr id="247" name="椭圆形标注 7">
            <a:extLst>
              <a:ext uri="{FF2B5EF4-FFF2-40B4-BE49-F238E27FC236}">
                <a16:creationId xmlns:a16="http://schemas.microsoft.com/office/drawing/2014/main" xmlns="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6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75479" y="3635062"/>
            <a:ext cx="10824543" cy="2858127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常用的 </a:t>
            </a:r>
            <a:r>
              <a:rPr lang="en-US" altLang="zh-CN" sz="1800" dirty="0"/>
              <a:t>RTOS </a:t>
            </a:r>
            <a:r>
              <a:rPr lang="zh-CN" altLang="en-US" sz="1800" dirty="0"/>
              <a:t>有国外的 </a:t>
            </a:r>
            <a:r>
              <a:rPr lang="en-US" altLang="zh-CN" sz="1800" dirty="0" err="1"/>
              <a:t>FreeRTOS</a:t>
            </a:r>
            <a:r>
              <a:rPr lang="zh-CN" altLang="en-US" sz="1800" dirty="0"/>
              <a:t>、</a:t>
            </a:r>
            <a:r>
              <a:rPr lang="el-GR" altLang="zh-CN" sz="1800" dirty="0"/>
              <a:t>μ</a:t>
            </a:r>
            <a:r>
              <a:rPr lang="en-US" altLang="zh-CN" sz="1800" dirty="0"/>
              <a:t>C/OS</a:t>
            </a:r>
            <a:r>
              <a:rPr lang="zh-CN" altLang="en-US" sz="1800" dirty="0"/>
              <a:t>、 </a:t>
            </a:r>
            <a:r>
              <a:rPr lang="en-US" altLang="zh-CN" sz="1800" dirty="0"/>
              <a:t>RTX </a:t>
            </a:r>
            <a:r>
              <a:rPr lang="zh-CN" altLang="en-US" sz="1800" dirty="0"/>
              <a:t>和国内的 </a:t>
            </a:r>
            <a:r>
              <a:rPr lang="en-US" altLang="zh-CN" sz="1800" dirty="0"/>
              <a:t>RT-Thread</a:t>
            </a:r>
            <a:r>
              <a:rPr lang="zh-CN" altLang="en-US" sz="1800" dirty="0"/>
              <a:t>、 </a:t>
            </a:r>
            <a:r>
              <a:rPr lang="en-US" altLang="zh-CN" sz="1800" dirty="0"/>
              <a:t>Huawei </a:t>
            </a:r>
            <a:r>
              <a:rPr lang="en-US" altLang="zh-CN" sz="1800" dirty="0" err="1"/>
              <a:t>LiteOS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AliOS</a:t>
            </a:r>
            <a:r>
              <a:rPr lang="en-US" altLang="zh-CN" sz="1800" dirty="0"/>
              <a:t>-Things </a:t>
            </a:r>
            <a:r>
              <a:rPr lang="zh-CN" altLang="en-US" sz="1800" dirty="0"/>
              <a:t>等， 其中尤以国外开源且免费的 </a:t>
            </a:r>
            <a:r>
              <a:rPr lang="en-US" altLang="zh-CN" sz="1800" dirty="0" err="1"/>
              <a:t>FreeRTOS</a:t>
            </a:r>
            <a:r>
              <a:rPr lang="en-US" altLang="zh-CN" sz="1800" dirty="0"/>
              <a:t> </a:t>
            </a:r>
            <a:r>
              <a:rPr lang="zh-CN" altLang="en-US" sz="1800" dirty="0"/>
              <a:t>的市场占有率最高。如今国产的 </a:t>
            </a:r>
            <a:r>
              <a:rPr lang="en-US" altLang="zh-CN" sz="1800" dirty="0"/>
              <a:t>RT-Thread </a:t>
            </a:r>
            <a:r>
              <a:rPr lang="zh-CN" altLang="en-US" sz="1800" dirty="0"/>
              <a:t>经过 </a:t>
            </a:r>
            <a:r>
              <a:rPr lang="en-US" altLang="zh-CN" sz="1800" dirty="0"/>
              <a:t>10 </a:t>
            </a:r>
            <a:r>
              <a:rPr lang="zh-CN" altLang="en-US" sz="1800" dirty="0"/>
              <a:t>来年的发展，声势迅猛，在国产 </a:t>
            </a:r>
            <a:r>
              <a:rPr lang="en-US" altLang="zh-CN" sz="1800" dirty="0"/>
              <a:t>RTOS </a:t>
            </a:r>
            <a:r>
              <a:rPr lang="zh-CN" altLang="en-US" sz="1800" dirty="0"/>
              <a:t>中占据鳌头。</a:t>
            </a:r>
          </a:p>
        </p:txBody>
      </p:sp>
    </p:spTree>
    <p:extLst>
      <p:ext uri="{BB962C8B-B14F-4D97-AF65-F5344CB8AC3E}">
        <p14:creationId xmlns:p14="http://schemas.microsoft.com/office/powerpoint/2010/main" val="34660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>
            <a:normAutofit/>
          </a:bodyPr>
          <a:lstStyle/>
          <a:p>
            <a:r>
              <a:rPr lang="zh-CN" altLang="en-US" dirty="0"/>
              <a:t>简单了解</a:t>
            </a:r>
            <a:r>
              <a:rPr lang="en-US" altLang="zh-CN" dirty="0"/>
              <a:t>RT-Thread </a:t>
            </a:r>
            <a:endParaRPr lang="zh-CN" altLang="en-US" dirty="0"/>
          </a:p>
        </p:txBody>
      </p:sp>
      <p:sp>
        <p:nvSpPr>
          <p:cNvPr id="247" name="椭圆形标注 7">
            <a:extLst>
              <a:ext uri="{FF2B5EF4-FFF2-40B4-BE49-F238E27FC236}">
                <a16:creationId xmlns:a16="http://schemas.microsoft.com/office/drawing/2014/main" xmlns="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6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6053" y="3625051"/>
            <a:ext cx="4810920" cy="1919014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官网：</a:t>
            </a:r>
            <a:r>
              <a:rPr lang="en-US" altLang="zh-CN" sz="1800" dirty="0">
                <a:hlinkClick r:id="rId2"/>
              </a:rPr>
              <a:t>https://www.rt-thread.org/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82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RT-Thread 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xmlns="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5" y="1143496"/>
            <a:ext cx="11302774" cy="5714504"/>
            <a:chOff x="687275" y="1143496"/>
            <a:chExt cx="11302774" cy="5714504"/>
          </a:xfrm>
        </p:grpSpPr>
        <p:sp>
          <p:nvSpPr>
            <p:cNvPr id="6" name="ïŝlïdè">
              <a:extLst>
                <a:ext uri="{FF2B5EF4-FFF2-40B4-BE49-F238E27FC236}">
                  <a16:creationId xmlns:a16="http://schemas.microsoft.com/office/drawing/2014/main" xmlns="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íṩ1îďê">
              <a:extLst>
                <a:ext uri="{FF2B5EF4-FFF2-40B4-BE49-F238E27FC236}">
                  <a16:creationId xmlns:a16="http://schemas.microsoft.com/office/drawing/2014/main" xmlns="" id="{E03ED397-51AC-4B40-A05B-6D5CA52EBAB6}"/>
                </a:ext>
              </a:extLst>
            </p:cNvPr>
            <p:cNvGrpSpPr/>
            <p:nvPr/>
          </p:nvGrpSpPr>
          <p:grpSpPr>
            <a:xfrm>
              <a:off x="687275" y="2344298"/>
              <a:ext cx="7478724" cy="1817757"/>
              <a:chOff x="687275" y="1972175"/>
              <a:chExt cx="7478724" cy="1817757"/>
            </a:xfrm>
          </p:grpSpPr>
          <p:sp>
            <p:nvSpPr>
              <p:cNvPr id="15" name="i$ḻiḍê">
                <a:extLst>
                  <a:ext uri="{FF2B5EF4-FFF2-40B4-BE49-F238E27FC236}">
                    <a16:creationId xmlns:a16="http://schemas.microsoft.com/office/drawing/2014/main" xmlns="" id="{2DE52CE5-3318-42B4-AD99-D897903A0AA3}"/>
                  </a:ext>
                </a:extLst>
              </p:cNvPr>
              <p:cNvSpPr/>
              <p:nvPr/>
            </p:nvSpPr>
            <p:spPr>
              <a:xfrm>
                <a:off x="687275" y="348875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:a16="http://schemas.microsoft.com/office/drawing/2014/main" xmlns="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0996" y="334812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 smtClean="0"/>
                  <a:t>04. </a:t>
                </a:r>
                <a:r>
                  <a:rPr lang="zh-CN" altLang="en-US" sz="2000" b="1" dirty="0" smtClean="0"/>
                  <a:t>支持时间片</a:t>
                </a:r>
                <a:endParaRPr lang="en-US" altLang="zh-CN" sz="2000" b="1" dirty="0"/>
              </a:p>
            </p:txBody>
          </p:sp>
          <p:sp>
            <p:nvSpPr>
              <p:cNvPr id="17" name="îṣliḑê">
                <a:extLst>
                  <a:ext uri="{FF2B5EF4-FFF2-40B4-BE49-F238E27FC236}">
                    <a16:creationId xmlns:a16="http://schemas.microsoft.com/office/drawing/2014/main" xmlns="" id="{7B210214-A0D5-4BE9-9863-B8D634934A60}"/>
                  </a:ext>
                </a:extLst>
              </p:cNvPr>
              <p:cNvSpPr/>
              <p:nvPr/>
            </p:nvSpPr>
            <p:spPr bwMode="auto">
              <a:xfrm>
                <a:off x="1101000" y="1972175"/>
                <a:ext cx="7064999" cy="40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内核占用的</a:t>
                </a:r>
                <a:r>
                  <a:rPr lang="en-US" altLang="zh-CN" sz="1200" dirty="0"/>
                  <a:t>ROM</a:t>
                </a:r>
                <a:r>
                  <a:rPr lang="zh-CN" altLang="en-US" sz="1200" dirty="0"/>
                  <a:t>仅</a:t>
                </a:r>
                <a:r>
                  <a:rPr lang="zh-CN" altLang="en-US" sz="1200" dirty="0" smtClean="0"/>
                  <a:t>为 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2.5 </a:t>
                </a:r>
                <a:r>
                  <a:rPr lang="en-US" altLang="zh-CN" sz="1200" dirty="0" smtClean="0"/>
                  <a:t>KB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RAM</a:t>
                </a:r>
                <a:r>
                  <a:rPr lang="zh-CN" altLang="en-US" sz="1200" dirty="0" smtClean="0"/>
                  <a:t>为 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1200" dirty="0" smtClean="0"/>
                  <a:t>KB</a:t>
                </a:r>
                <a:endParaRPr lang="en-US" altLang="zh-CN" sz="1200" dirty="0"/>
              </a:p>
            </p:txBody>
          </p:sp>
        </p:grpSp>
        <p:grpSp>
          <p:nvGrpSpPr>
            <p:cNvPr id="10" name="ïşḻíḑè">
              <a:extLst>
                <a:ext uri="{FF2B5EF4-FFF2-40B4-BE49-F238E27FC236}">
                  <a16:creationId xmlns:a16="http://schemas.microsoft.com/office/drawing/2014/main" xmlns="" id="{5DB7E444-D7BD-4612-B51A-3A235D0EE004}"/>
                </a:ext>
              </a:extLst>
            </p:cNvPr>
            <p:cNvGrpSpPr/>
            <p:nvPr/>
          </p:nvGrpSpPr>
          <p:grpSpPr>
            <a:xfrm>
              <a:off x="687279" y="4590719"/>
              <a:ext cx="7388720" cy="441805"/>
              <a:chOff x="687279" y="2683173"/>
              <a:chExt cx="7388720" cy="441805"/>
            </a:xfrm>
          </p:grpSpPr>
          <p:sp>
            <p:nvSpPr>
              <p:cNvPr id="12" name="îšļïḋe">
                <a:extLst>
                  <a:ext uri="{FF2B5EF4-FFF2-40B4-BE49-F238E27FC236}">
                    <a16:creationId xmlns:a16="http://schemas.microsoft.com/office/drawing/2014/main" xmlns="" id="{2D24C3A4-75F9-46C0-AA82-8F8FBCEC478B}"/>
                  </a:ext>
                </a:extLst>
              </p:cNvPr>
              <p:cNvSpPr/>
              <p:nvPr/>
            </p:nvSpPr>
            <p:spPr>
              <a:xfrm>
                <a:off x="687279" y="2823804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iSļïḍê">
                <a:extLst>
                  <a:ext uri="{FF2B5EF4-FFF2-40B4-BE49-F238E27FC236}">
                    <a16:creationId xmlns:a16="http://schemas.microsoft.com/office/drawing/2014/main" xmlns="" id="{8DB08EF1-6CE9-4838-8C6B-439316CECC9E}"/>
                  </a:ext>
                </a:extLst>
              </p:cNvPr>
              <p:cNvSpPr txBox="1"/>
              <p:nvPr/>
            </p:nvSpPr>
            <p:spPr bwMode="auto">
              <a:xfrm>
                <a:off x="1011000" y="2683173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 smtClean="0"/>
                  <a:t>05. </a:t>
                </a:r>
                <a:r>
                  <a:rPr lang="zh-CN" altLang="en-US" sz="2000" b="1" dirty="0" smtClean="0"/>
                  <a:t>线程个数无限制</a:t>
                </a:r>
                <a:endParaRPr lang="en-US" altLang="zh-CN" sz="2000" b="1" dirty="0"/>
              </a:p>
            </p:txBody>
          </p:sp>
        </p:grpSp>
      </p:grpSp>
      <p:sp>
        <p:nvSpPr>
          <p:cNvPr id="20" name="i$ḻiḍê">
            <a:extLst>
              <a:ext uri="{FF2B5EF4-FFF2-40B4-BE49-F238E27FC236}">
                <a16:creationId xmlns:a16="http://schemas.microsoft.com/office/drawing/2014/main" xmlns="" id="{2DE52CE5-3318-42B4-AD99-D897903A0AA3}"/>
              </a:ext>
            </a:extLst>
          </p:cNvPr>
          <p:cNvSpPr/>
          <p:nvPr/>
        </p:nvSpPr>
        <p:spPr>
          <a:xfrm>
            <a:off x="687279" y="1284127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" name="íṩḻíḓe">
            <a:extLst>
              <a:ext uri="{FF2B5EF4-FFF2-40B4-BE49-F238E27FC236}">
                <a16:creationId xmlns:a16="http://schemas.microsoft.com/office/drawing/2014/main" xmlns="" id="{F27A644C-EAE9-43E3-9F2B-51A8DF91BDD2}"/>
              </a:ext>
            </a:extLst>
          </p:cNvPr>
          <p:cNvSpPr txBox="1"/>
          <p:nvPr/>
        </p:nvSpPr>
        <p:spPr bwMode="auto">
          <a:xfrm>
            <a:off x="1011000" y="1143496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01. </a:t>
            </a:r>
            <a:r>
              <a:rPr lang="zh-CN" altLang="en-US" sz="2000" b="1" dirty="0" smtClean="0"/>
              <a:t>开源免费</a:t>
            </a:r>
            <a:endParaRPr lang="en-US" altLang="zh-CN" sz="2000" b="1" dirty="0"/>
          </a:p>
        </p:txBody>
      </p:sp>
      <p:sp>
        <p:nvSpPr>
          <p:cNvPr id="22" name="i$ḻiḍê">
            <a:extLst>
              <a:ext uri="{FF2B5EF4-FFF2-40B4-BE49-F238E27FC236}">
                <a16:creationId xmlns:a16="http://schemas.microsoft.com/office/drawing/2014/main" xmlns="" id="{2DE52CE5-3318-42B4-AD99-D897903A0AA3}"/>
              </a:ext>
            </a:extLst>
          </p:cNvPr>
          <p:cNvSpPr/>
          <p:nvPr/>
        </p:nvSpPr>
        <p:spPr>
          <a:xfrm>
            <a:off x="687279" y="2043123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3" name="íṩḻíḓe">
            <a:extLst>
              <a:ext uri="{FF2B5EF4-FFF2-40B4-BE49-F238E27FC236}">
                <a16:creationId xmlns:a16="http://schemas.microsoft.com/office/drawing/2014/main" xmlns="" id="{F27A644C-EAE9-43E3-9F2B-51A8DF91BDD2}"/>
              </a:ext>
            </a:extLst>
          </p:cNvPr>
          <p:cNvSpPr txBox="1"/>
          <p:nvPr/>
        </p:nvSpPr>
        <p:spPr bwMode="auto">
          <a:xfrm>
            <a:off x="1011000" y="1902492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02. </a:t>
            </a:r>
            <a:r>
              <a:rPr lang="zh-CN" altLang="en-US" sz="2000" b="1" dirty="0" smtClean="0"/>
              <a:t>轻量级</a:t>
            </a:r>
            <a:endParaRPr lang="en-US" altLang="zh-CN" sz="2000" b="1" dirty="0"/>
          </a:p>
        </p:txBody>
      </p:sp>
      <p:sp>
        <p:nvSpPr>
          <p:cNvPr id="24" name="i$ḻiḍê">
            <a:extLst>
              <a:ext uri="{FF2B5EF4-FFF2-40B4-BE49-F238E27FC236}">
                <a16:creationId xmlns:a16="http://schemas.microsoft.com/office/drawing/2014/main" xmlns="" id="{2DE52CE5-3318-42B4-AD99-D897903A0AA3}"/>
              </a:ext>
            </a:extLst>
          </p:cNvPr>
          <p:cNvSpPr/>
          <p:nvPr/>
        </p:nvSpPr>
        <p:spPr>
          <a:xfrm>
            <a:off x="687279" y="3055296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" name="íṩḻíḓe">
            <a:extLst>
              <a:ext uri="{FF2B5EF4-FFF2-40B4-BE49-F238E27FC236}">
                <a16:creationId xmlns:a16="http://schemas.microsoft.com/office/drawing/2014/main" xmlns="" id="{F27A644C-EAE9-43E3-9F2B-51A8DF91BDD2}"/>
              </a:ext>
            </a:extLst>
          </p:cNvPr>
          <p:cNvSpPr txBox="1"/>
          <p:nvPr/>
        </p:nvSpPr>
        <p:spPr bwMode="auto">
          <a:xfrm>
            <a:off x="1011000" y="2914665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03. </a:t>
            </a:r>
            <a:r>
              <a:rPr lang="zh-CN" altLang="en-US" sz="2000" b="1" dirty="0" smtClean="0"/>
              <a:t>抢占式内核</a:t>
            </a:r>
            <a:endParaRPr lang="en-US" altLang="zh-CN" sz="2000" b="1" dirty="0"/>
          </a:p>
        </p:txBody>
      </p:sp>
      <p:sp>
        <p:nvSpPr>
          <p:cNvPr id="26" name="îšļïḋe">
            <a:extLst>
              <a:ext uri="{FF2B5EF4-FFF2-40B4-BE49-F238E27FC236}">
                <a16:creationId xmlns:a16="http://schemas.microsoft.com/office/drawing/2014/main" xmlns="" id="{2D24C3A4-75F9-46C0-AA82-8F8FBCEC478B}"/>
              </a:ext>
            </a:extLst>
          </p:cNvPr>
          <p:cNvSpPr/>
          <p:nvPr/>
        </p:nvSpPr>
        <p:spPr>
          <a:xfrm>
            <a:off x="687276" y="5473256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7" name="iSļïḍê">
            <a:extLst>
              <a:ext uri="{FF2B5EF4-FFF2-40B4-BE49-F238E27FC236}">
                <a16:creationId xmlns:a16="http://schemas.microsoft.com/office/drawing/2014/main" xmlns="" id="{8DB08EF1-6CE9-4838-8C6B-439316CECC9E}"/>
              </a:ext>
            </a:extLst>
          </p:cNvPr>
          <p:cNvSpPr txBox="1"/>
          <p:nvPr/>
        </p:nvSpPr>
        <p:spPr bwMode="auto">
          <a:xfrm>
            <a:off x="1010997" y="5332625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06. </a:t>
            </a:r>
            <a:r>
              <a:rPr lang="zh-CN" altLang="en-US" sz="2000" b="1" dirty="0" smtClean="0"/>
              <a:t>支持</a:t>
            </a:r>
            <a:r>
              <a:rPr lang="en-US" altLang="zh-CN" sz="2000" b="1" dirty="0" smtClean="0"/>
              <a:t>IPC</a:t>
            </a:r>
            <a:r>
              <a:rPr lang="zh-CN" altLang="en-US" sz="2000" b="1" dirty="0" smtClean="0"/>
              <a:t>、设备驱动、</a:t>
            </a:r>
            <a:r>
              <a:rPr lang="en-US" altLang="zh-CN" sz="2000" b="1" dirty="0" err="1" smtClean="0"/>
              <a:t>env</a:t>
            </a:r>
            <a:r>
              <a:rPr lang="zh-CN" altLang="en-US" sz="2000" b="1" dirty="0" smtClean="0"/>
              <a:t>、组件丰富等</a:t>
            </a:r>
            <a:endParaRPr lang="en-US" altLang="zh-CN" sz="2000" b="1" dirty="0"/>
          </a:p>
        </p:txBody>
      </p:sp>
      <p:sp>
        <p:nvSpPr>
          <p:cNvPr id="28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xmlns="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xmlns="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xmlns="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xmlns="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xmlns="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xmlns="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:a16="http://schemas.microsoft.com/office/drawing/2014/main" xmlns="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:a16="http://schemas.microsoft.com/office/drawing/2014/main" xmlns="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:a16="http://schemas.microsoft.com/office/drawing/2014/main" xmlns="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:a16="http://schemas.microsoft.com/office/drawing/2014/main" xmlns="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一个梦想成为物联网全栈工程师的小菜鸟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:a16="http://schemas.microsoft.com/office/drawing/2014/main" xmlns="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:a16="http://schemas.microsoft.com/office/drawing/2014/main" xmlns="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:a16="http://schemas.microsoft.com/office/drawing/2014/main" xmlns="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开发环境与开发平台</a:t>
              </a:r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前后台系统</a:t>
              </a:r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4656000" y="2941302"/>
              <a:ext cx="5904655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嵌入式实时操作系统</a:t>
              </a:r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实时操作系统的必要性</a:t>
              </a:r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目前常用的实时操作系统</a:t>
              </a:r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简单了解</a:t>
              </a:r>
              <a:r>
                <a:rPr lang="en-US" altLang="zh-CN" sz="1400" dirty="0"/>
                <a:t>RT-Thread 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82483"/>
            <a:ext cx="4598987" cy="804151"/>
          </a:xfrm>
        </p:spPr>
        <p:txBody>
          <a:bodyPr/>
          <a:lstStyle/>
          <a:p>
            <a:r>
              <a:rPr lang="zh-CN" altLang="en-US" dirty="0"/>
              <a:t>开发环境与开发平台</a:t>
            </a:r>
            <a:endParaRPr lang="zh-CN" altLang="en-US" sz="18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480" y="3279061"/>
            <a:ext cx="5535850" cy="247918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keil5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作为开发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环境</a:t>
            </a:r>
            <a:endParaRPr lang="en-US" altLang="zh-CN" sz="2000" dirty="0" smtClean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  <a:hlinkClick r:id="rId3"/>
              </a:rPr>
              <a:t>http://www.keil.com/fid/vquv2wwtdy9j1w9xagw1om5eu9xbkks1e66vd1/files/eval/mdk526.exe</a:t>
            </a:r>
            <a:endParaRPr lang="en-US" altLang="zh-CN" sz="2000" dirty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000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使用野火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STM32F103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霸道开发板作为开发平台</a:t>
            </a:r>
          </a:p>
          <a:p>
            <a:endParaRPr lang="en-US" altLang="zh-CN" sz="2000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</p:txBody>
      </p:sp>
      <p:sp>
        <p:nvSpPr>
          <p:cNvPr id="247" name="椭圆形标注 7">
            <a:extLst>
              <a:ext uri="{FF2B5EF4-FFF2-40B4-BE49-F238E27FC236}">
                <a16:creationId xmlns:a16="http://schemas.microsoft.com/office/drawing/2014/main" xmlns="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4231" y="3674415"/>
            <a:ext cx="3575050" cy="2585085"/>
          </a:xfrm>
          <a:prstGeom prst="rect">
            <a:avLst/>
          </a:prstGeom>
          <a:ln>
            <a:noFill/>
          </a:ln>
        </p:spPr>
      </p:pic>
      <p:sp>
        <p:nvSpPr>
          <p:cNvPr id="6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/>
          <a:lstStyle/>
          <a:p>
            <a:r>
              <a:rPr lang="zh-CN" altLang="en-US" dirty="0"/>
              <a:t>嵌入式常见的编程方式</a:t>
            </a:r>
            <a:endParaRPr lang="zh-CN" altLang="en-US" sz="1800" b="0" dirty="0"/>
          </a:p>
        </p:txBody>
      </p:sp>
      <p:sp>
        <p:nvSpPr>
          <p:cNvPr id="247" name="椭圆形标注 7">
            <a:extLst>
              <a:ext uri="{FF2B5EF4-FFF2-40B4-BE49-F238E27FC236}">
                <a16:creationId xmlns:a16="http://schemas.microsoft.com/office/drawing/2014/main" xmlns="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6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99" y="3862111"/>
            <a:ext cx="4864401" cy="269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9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 </a:t>
            </a:r>
            <a:r>
              <a:rPr lang="zh-CN" altLang="en-US" dirty="0" smtClean="0"/>
              <a:t>前</a:t>
            </a:r>
            <a:r>
              <a:rPr lang="zh-CN" altLang="en-US" dirty="0"/>
              <a:t>后台系统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pic>
        <p:nvPicPr>
          <p:cNvPr id="58" name="Picture 2" descr="1100576-20170518203520978-1292995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89" y="1220489"/>
            <a:ext cx="4462639" cy="36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后台 </a:t>
            </a:r>
            <a:br>
              <a:rPr lang="zh-CN" altLang="en-US" sz="1400" dirty="0"/>
            </a:br>
            <a:r>
              <a:rPr lang="zh-CN" altLang="en-US" sz="1400" dirty="0"/>
              <a:t>应用程序通常是一个无限的循环，在循环中，通过调用相应</a:t>
            </a:r>
            <a:r>
              <a:rPr lang="zh-CN" altLang="en-US" sz="1400" dirty="0" smtClean="0"/>
              <a:t>的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处理</a:t>
            </a:r>
            <a:r>
              <a:rPr lang="zh-CN" altLang="en-US" sz="1400" dirty="0"/>
              <a:t>函数完成相应的</a:t>
            </a:r>
            <a:r>
              <a:rPr lang="zh-CN" altLang="en-US" sz="1400" dirty="0" smtClean="0"/>
              <a:t>操作。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前台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 smtClean="0"/>
              <a:t>接收</a:t>
            </a:r>
            <a:r>
              <a:rPr lang="zh-CN" altLang="en-US" sz="1400" dirty="0"/>
              <a:t>异步中断，来通知</a:t>
            </a:r>
            <a:r>
              <a:rPr lang="zh-CN" altLang="en-US" sz="1400" dirty="0" smtClean="0"/>
              <a:t>后台。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0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实时操作系统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4477845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什么是操作系统？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什么是实时操作系统？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根据</a:t>
            </a:r>
            <a:r>
              <a:rPr lang="zh-CN" altLang="en-US" sz="1400" dirty="0"/>
              <a:t>程序的功能，我们把这个程序主体分割成一个个独立的，无限循环</a:t>
            </a:r>
            <a:r>
              <a:rPr lang="zh-CN" altLang="en-US" sz="1400" dirty="0" smtClean="0"/>
              <a:t>且无返回的</a:t>
            </a:r>
            <a:r>
              <a:rPr lang="zh-CN" altLang="en-US" sz="1400" dirty="0"/>
              <a:t>小程序，这个小程序我们称之为线程。每个线程都是独立的，互不干扰的，且具备自身的优先级，它由操作系统调度管理。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24" y="1220488"/>
            <a:ext cx="7026876" cy="450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7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0A24D8-71BB-4F1F-9660-D3EED187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包含了什么？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F7259C-2B4E-410A-A1B2-19A6E7CE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îṣlíďê_1">
            <a:extLst>
              <a:ext uri="{FF2B5EF4-FFF2-40B4-BE49-F238E27FC236}">
                <a16:creationId xmlns:a16="http://schemas.microsoft.com/office/drawing/2014/main" xmlns="" id="{22DB0855-733C-4938-98A7-F871FAAEFB02}"/>
              </a:ext>
            </a:extLst>
          </p:cNvPr>
          <p:cNvSpPr>
            <a:spLocks/>
          </p:cNvSpPr>
          <p:nvPr/>
        </p:nvSpPr>
        <p:spPr>
          <a:xfrm rot="16200000">
            <a:off x="5871635" y="416441"/>
            <a:ext cx="455082" cy="4410200"/>
          </a:xfrm>
          <a:prstGeom prst="rightBracket">
            <a:avLst>
              <a:gd name="adj" fmla="val 165525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6" name="îṣlíďê">
            <a:extLst>
              <a:ext uri="{FF2B5EF4-FFF2-40B4-BE49-F238E27FC236}">
                <a16:creationId xmlns:a16="http://schemas.microsoft.com/office/drawing/2014/main" xmlns="" id="{BAE0BBB8-5493-4ACE-B07A-23F96656B66C}"/>
              </a:ext>
            </a:extLst>
          </p:cNvPr>
          <p:cNvSpPr>
            <a:spLocks/>
          </p:cNvSpPr>
          <p:nvPr/>
        </p:nvSpPr>
        <p:spPr>
          <a:xfrm rot="16200000">
            <a:off x="5871635" y="-1737796"/>
            <a:ext cx="455082" cy="8718674"/>
          </a:xfrm>
          <a:prstGeom prst="rightBracket">
            <a:avLst>
              <a:gd name="adj" fmla="val 226678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7" name="Rectangle: Rounded Corners 86">
            <a:extLst>
              <a:ext uri="{FF2B5EF4-FFF2-40B4-BE49-F238E27FC236}">
                <a16:creationId xmlns:a16="http://schemas.microsoft.com/office/drawing/2014/main" xmlns="" id="{131726E7-FCF3-49DA-81F0-3E1ABBE1462D}"/>
              </a:ext>
            </a:extLst>
          </p:cNvPr>
          <p:cNvSpPr>
            <a:spLocks/>
          </p:cNvSpPr>
          <p:nvPr/>
        </p:nvSpPr>
        <p:spPr>
          <a:xfrm>
            <a:off x="660400" y="3017089"/>
            <a:ext cx="10871200" cy="15440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Oval 95">
            <a:extLst>
              <a:ext uri="{FF2B5EF4-FFF2-40B4-BE49-F238E27FC236}">
                <a16:creationId xmlns:a16="http://schemas.microsoft.com/office/drawing/2014/main" xmlns="" id="{882674C6-8AE3-4E17-A7E1-E552A755836D}"/>
              </a:ext>
            </a:extLst>
          </p:cNvPr>
          <p:cNvSpPr>
            <a:spLocks/>
          </p:cNvSpPr>
          <p:nvPr/>
        </p:nvSpPr>
        <p:spPr>
          <a:xfrm>
            <a:off x="150494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96">
            <a:extLst>
              <a:ext uri="{FF2B5EF4-FFF2-40B4-BE49-F238E27FC236}">
                <a16:creationId xmlns:a16="http://schemas.microsoft.com/office/drawing/2014/main" xmlns="" id="{73E8AAC2-6DDF-4BF5-9159-38812AE01E89}"/>
              </a:ext>
            </a:extLst>
          </p:cNvPr>
          <p:cNvSpPr>
            <a:spLocks/>
          </p:cNvSpPr>
          <p:nvPr/>
        </p:nvSpPr>
        <p:spPr>
          <a:xfrm>
            <a:off x="367786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Oval 97">
            <a:extLst>
              <a:ext uri="{FF2B5EF4-FFF2-40B4-BE49-F238E27FC236}">
                <a16:creationId xmlns:a16="http://schemas.microsoft.com/office/drawing/2014/main" xmlns="" id="{EAB2464F-13DE-47A8-9E98-1B954E9DDE88}"/>
              </a:ext>
            </a:extLst>
          </p:cNvPr>
          <p:cNvSpPr>
            <a:spLocks/>
          </p:cNvSpPr>
          <p:nvPr/>
        </p:nvSpPr>
        <p:spPr>
          <a:xfrm>
            <a:off x="5850788" y="2849082"/>
            <a:ext cx="490422" cy="49041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11" name="Oval 98">
            <a:extLst>
              <a:ext uri="{FF2B5EF4-FFF2-40B4-BE49-F238E27FC236}">
                <a16:creationId xmlns:a16="http://schemas.microsoft.com/office/drawing/2014/main" xmlns="" id="{CE13461E-EE94-49E0-8207-45EB7C141219}"/>
              </a:ext>
            </a:extLst>
          </p:cNvPr>
          <p:cNvSpPr>
            <a:spLocks/>
          </p:cNvSpPr>
          <p:nvPr/>
        </p:nvSpPr>
        <p:spPr>
          <a:xfrm>
            <a:off x="802370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Oval 99">
            <a:extLst>
              <a:ext uri="{FF2B5EF4-FFF2-40B4-BE49-F238E27FC236}">
                <a16:creationId xmlns:a16="http://schemas.microsoft.com/office/drawing/2014/main" xmlns="" id="{F527DA83-919D-4962-8551-31B4B998ADC7}"/>
              </a:ext>
            </a:extLst>
          </p:cNvPr>
          <p:cNvSpPr>
            <a:spLocks/>
          </p:cNvSpPr>
          <p:nvPr/>
        </p:nvSpPr>
        <p:spPr>
          <a:xfrm>
            <a:off x="1019662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3" name="Group 25">
            <a:extLst>
              <a:ext uri="{FF2B5EF4-FFF2-40B4-BE49-F238E27FC236}">
                <a16:creationId xmlns:a16="http://schemas.microsoft.com/office/drawing/2014/main" xmlns="" id="{1B0AB8E7-BC95-4D96-A865-1C6BB77298BD}"/>
              </a:ext>
            </a:extLst>
          </p:cNvPr>
          <p:cNvGrpSpPr>
            <a:grpSpLocks/>
          </p:cNvGrpSpPr>
          <p:nvPr/>
        </p:nvGrpSpPr>
        <p:grpSpPr>
          <a:xfrm>
            <a:off x="5586155" y="3621385"/>
            <a:ext cx="1019690" cy="1020574"/>
            <a:chOff x="3662363" y="1317626"/>
            <a:chExt cx="1824038" cy="182562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67AFE372-58DF-417E-8CDC-49054CE3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1747838"/>
              <a:ext cx="357188" cy="965200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BC6DB843-19F7-4288-9F29-62A4F14A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2659063"/>
              <a:ext cx="914400" cy="484187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8DF90774-F579-43A4-92E2-3E8467DCA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297113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6B9ACA14-0B19-442E-8212-E47C91E1D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1317626"/>
              <a:ext cx="914400" cy="479425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E4977EDC-41C6-4479-A5C7-5D37B5BF6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5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Oval 102">
            <a:extLst>
              <a:ext uri="{FF2B5EF4-FFF2-40B4-BE49-F238E27FC236}">
                <a16:creationId xmlns:a16="http://schemas.microsoft.com/office/drawing/2014/main" xmlns="" id="{8CDDDD26-2F72-4AFB-9C95-BF9FA8EA7796}"/>
              </a:ext>
            </a:extLst>
          </p:cNvPr>
          <p:cNvSpPr>
            <a:spLocks/>
          </p:cNvSpPr>
          <p:nvPr/>
        </p:nvSpPr>
        <p:spPr>
          <a:xfrm>
            <a:off x="5817606" y="3851947"/>
            <a:ext cx="556789" cy="5567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047AE86D-292B-4EA0-849A-B967E37EB16E}"/>
              </a:ext>
            </a:extLst>
          </p:cNvPr>
          <p:cNvSpPr>
            <a:spLocks/>
          </p:cNvSpPr>
          <p:nvPr/>
        </p:nvSpPr>
        <p:spPr bwMode="auto">
          <a:xfrm>
            <a:off x="5958542" y="3997963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íṩļíďé">
            <a:extLst>
              <a:ext uri="{FF2B5EF4-FFF2-40B4-BE49-F238E27FC236}">
                <a16:creationId xmlns:a16="http://schemas.microsoft.com/office/drawing/2014/main" xmlns="" id="{E6154625-DC42-49C1-80B3-E97556B3A1F4}"/>
              </a:ext>
            </a:extLst>
          </p:cNvPr>
          <p:cNvSpPr>
            <a:spLocks/>
          </p:cNvSpPr>
          <p:nvPr/>
        </p:nvSpPr>
        <p:spPr>
          <a:xfrm>
            <a:off x="5353050" y="1149175"/>
            <a:ext cx="1485900" cy="1485900"/>
          </a:xfrm>
          <a:prstGeom prst="ellipse">
            <a:avLst/>
          </a:prstGeom>
          <a:blipFill>
            <a:blip r:embed="rId2"/>
            <a:stretch>
              <a:fillRect l="-25214" r="-24786"/>
            </a:stretch>
          </a:blipFill>
          <a:ln w="57150" cap="flat" cmpd="sng" algn="ctr">
            <a:solidFill>
              <a:schemeClr val="bg2">
                <a:alpha val="7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xmlns="" id="{89D7B2BB-41BC-4EDC-A77B-B2508F70CD56}"/>
              </a:ext>
            </a:extLst>
          </p:cNvPr>
          <p:cNvGrpSpPr>
            <a:grpSpLocks/>
          </p:cNvGrpSpPr>
          <p:nvPr/>
        </p:nvGrpSpPr>
        <p:grpSpPr>
          <a:xfrm>
            <a:off x="7759075" y="3621386"/>
            <a:ext cx="1019689" cy="1020571"/>
            <a:chOff x="3662363" y="1317625"/>
            <a:chExt cx="1824041" cy="182562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xmlns="" id="{2291BBCD-AAD0-42C5-95CB-191D14F9A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1747835"/>
              <a:ext cx="357188" cy="965198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C53BBA85-BB73-472F-86B3-A1D38F2DD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2659059"/>
              <a:ext cx="914401" cy="484186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502D0D71-FC57-4A55-BDC4-F286EC679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5" y="2297109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xmlns="" id="{83211700-909C-402B-B97C-90FECA2F2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1317625"/>
              <a:ext cx="914401" cy="479424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xmlns="" id="{BF4646D4-3040-4771-9E8C-2C44F5D0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6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Oval 102">
            <a:extLst>
              <a:ext uri="{FF2B5EF4-FFF2-40B4-BE49-F238E27FC236}">
                <a16:creationId xmlns:a16="http://schemas.microsoft.com/office/drawing/2014/main" xmlns="" id="{BC853190-09C3-4302-9ED8-60EE909142ED}"/>
              </a:ext>
            </a:extLst>
          </p:cNvPr>
          <p:cNvSpPr>
            <a:spLocks/>
          </p:cNvSpPr>
          <p:nvPr/>
        </p:nvSpPr>
        <p:spPr>
          <a:xfrm>
            <a:off x="7990529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xmlns="" id="{6906D399-973F-47BA-80C7-DF061822B080}"/>
              </a:ext>
            </a:extLst>
          </p:cNvPr>
          <p:cNvSpPr>
            <a:spLocks/>
          </p:cNvSpPr>
          <p:nvPr/>
        </p:nvSpPr>
        <p:spPr bwMode="auto">
          <a:xfrm>
            <a:off x="8131464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xmlns="" id="{89A1A553-F616-4BFF-BEBA-79331F6E5B4C}"/>
              </a:ext>
            </a:extLst>
          </p:cNvPr>
          <p:cNvGrpSpPr>
            <a:grpSpLocks/>
          </p:cNvGrpSpPr>
          <p:nvPr/>
        </p:nvGrpSpPr>
        <p:grpSpPr>
          <a:xfrm>
            <a:off x="9948668" y="3621386"/>
            <a:ext cx="1019689" cy="1020571"/>
            <a:chOff x="3662363" y="1317625"/>
            <a:chExt cx="1824041" cy="182562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A8890EBB-2B1C-4D2C-95FC-2653C4EBA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1747835"/>
              <a:ext cx="357188" cy="965198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2B7D46C9-7D70-4302-9541-14FAD1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2659059"/>
              <a:ext cx="914401" cy="484186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E6919DD2-883D-4121-832A-893904920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5" y="2297109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23C2BF1C-FF03-43CD-880A-06D0D2A2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1317625"/>
              <a:ext cx="914401" cy="479424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572E86E9-FCE0-4606-BAEB-9B37B5595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6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Oval 102">
            <a:extLst>
              <a:ext uri="{FF2B5EF4-FFF2-40B4-BE49-F238E27FC236}">
                <a16:creationId xmlns:a16="http://schemas.microsoft.com/office/drawing/2014/main" xmlns="" id="{3E87496E-B297-4878-949C-8A3906B432FE}"/>
              </a:ext>
            </a:extLst>
          </p:cNvPr>
          <p:cNvSpPr>
            <a:spLocks/>
          </p:cNvSpPr>
          <p:nvPr/>
        </p:nvSpPr>
        <p:spPr>
          <a:xfrm>
            <a:off x="10180122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xmlns="" id="{17171AAE-E9AF-4399-9F8C-F659BCED2139}"/>
              </a:ext>
            </a:extLst>
          </p:cNvPr>
          <p:cNvSpPr>
            <a:spLocks/>
          </p:cNvSpPr>
          <p:nvPr/>
        </p:nvSpPr>
        <p:spPr bwMode="auto">
          <a:xfrm>
            <a:off x="10321057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D220380A-5ECE-4C74-8A29-743B9161E7B6}"/>
              </a:ext>
            </a:extLst>
          </p:cNvPr>
          <p:cNvGrpSpPr/>
          <p:nvPr/>
        </p:nvGrpSpPr>
        <p:grpSpPr>
          <a:xfrm>
            <a:off x="1225140" y="3621385"/>
            <a:ext cx="1019688" cy="1020572"/>
            <a:chOff x="5563114" y="3958296"/>
            <a:chExt cx="1065766" cy="1066692"/>
          </a:xfrm>
        </p:grpSpPr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xmlns="" id="{51CE941B-1D67-42FD-8E7D-3202C42FC9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63114" y="3958296"/>
              <a:ext cx="1065766" cy="1066692"/>
              <a:chOff x="3662363" y="1317626"/>
              <a:chExt cx="1824038" cy="182562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xmlns="" id="{62624D32-ADC1-4A04-8667-E58E61642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1747838"/>
                <a:ext cx="357188" cy="965200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F8286082-3EA4-4D99-9915-94BEDCC5A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2659063"/>
                <a:ext cx="914400" cy="484187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xmlns="" id="{AB0CAE1A-4A25-4F19-8E3F-7EFF46B7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297113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xmlns="" id="{5B46D033-9764-4B22-B64D-DC2FE20A1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1317626"/>
                <a:ext cx="914400" cy="479425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xmlns="" id="{1602E3E4-2C3B-428B-B9B8-0F17361CE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1381125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Oval 102">
              <a:extLst>
                <a:ext uri="{FF2B5EF4-FFF2-40B4-BE49-F238E27FC236}">
                  <a16:creationId xmlns:a16="http://schemas.microsoft.com/office/drawing/2014/main" xmlns="" id="{D0E20F1C-FE6D-4B70-BC28-29DB9AC99CE9}"/>
                </a:ext>
              </a:extLst>
            </p:cNvPr>
            <p:cNvSpPr>
              <a:spLocks/>
            </p:cNvSpPr>
            <p:nvPr/>
          </p:nvSpPr>
          <p:spPr>
            <a:xfrm>
              <a:off x="5805026" y="4199277"/>
              <a:ext cx="581949" cy="5819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058A9B13-3AB3-4D85-8568-8A02BC47A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330" y="4373027"/>
              <a:ext cx="287338" cy="234444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7" name="Group 25">
            <a:extLst>
              <a:ext uri="{FF2B5EF4-FFF2-40B4-BE49-F238E27FC236}">
                <a16:creationId xmlns:a16="http://schemas.microsoft.com/office/drawing/2014/main" xmlns="" id="{1D0357F4-DA90-4C37-9E79-7B81FFD34C67}"/>
              </a:ext>
            </a:extLst>
          </p:cNvPr>
          <p:cNvGrpSpPr>
            <a:grpSpLocks/>
          </p:cNvGrpSpPr>
          <p:nvPr/>
        </p:nvGrpSpPr>
        <p:grpSpPr>
          <a:xfrm>
            <a:off x="3384232" y="3621385"/>
            <a:ext cx="1019688" cy="1020572"/>
            <a:chOff x="3662363" y="1317626"/>
            <a:chExt cx="1824038" cy="182562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xmlns="" id="{D25C0928-DDB7-422F-901F-05FE6BC8B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1747838"/>
              <a:ext cx="357188" cy="965200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xmlns="" id="{F7738B81-F2BB-40EF-A33B-1AAC9E52E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2659063"/>
              <a:ext cx="914400" cy="484187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xmlns="" id="{DFB2B4BC-2F94-473E-8140-D122ED5FF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297113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xmlns="" id="{E1999F2B-2E5B-44BA-B34F-3ACC50524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1317626"/>
              <a:ext cx="914400" cy="479425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xmlns="" id="{29BBC499-BBC7-4D84-96FD-BB315B057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5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Oval 102">
            <a:extLst>
              <a:ext uri="{FF2B5EF4-FFF2-40B4-BE49-F238E27FC236}">
                <a16:creationId xmlns:a16="http://schemas.microsoft.com/office/drawing/2014/main" xmlns="" id="{6C99F783-BBB8-4438-BBCD-D4083E6EA2E5}"/>
              </a:ext>
            </a:extLst>
          </p:cNvPr>
          <p:cNvSpPr>
            <a:spLocks/>
          </p:cNvSpPr>
          <p:nvPr/>
        </p:nvSpPr>
        <p:spPr>
          <a:xfrm>
            <a:off x="3615685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xmlns="" id="{34E6C15A-92AD-4AFA-84EA-D28C18450060}"/>
              </a:ext>
            </a:extLst>
          </p:cNvPr>
          <p:cNvSpPr>
            <a:spLocks/>
          </p:cNvSpPr>
          <p:nvPr/>
        </p:nvSpPr>
        <p:spPr bwMode="auto">
          <a:xfrm>
            <a:off x="3756620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íṩḻídè">
            <a:extLst>
              <a:ext uri="{FF2B5EF4-FFF2-40B4-BE49-F238E27FC236}">
                <a16:creationId xmlns:a16="http://schemas.microsoft.com/office/drawing/2014/main" xmlns="" id="{F77970FA-8ACA-4B0C-B430-72EC3D3C3F25}"/>
              </a:ext>
            </a:extLst>
          </p:cNvPr>
          <p:cNvSpPr txBox="1"/>
          <p:nvPr/>
        </p:nvSpPr>
        <p:spPr bwMode="auto">
          <a:xfrm>
            <a:off x="658970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硬件接口</a:t>
            </a:r>
            <a:endParaRPr lang="en-US" altLang="zh-CN" sz="2000" b="1" dirty="0"/>
          </a:p>
        </p:txBody>
      </p:sp>
      <p:sp>
        <p:nvSpPr>
          <p:cNvPr id="59" name="íṩḻídè">
            <a:extLst>
              <a:ext uri="{FF2B5EF4-FFF2-40B4-BE49-F238E27FC236}">
                <a16:creationId xmlns:a16="http://schemas.microsoft.com/office/drawing/2014/main" xmlns="" id="{2038FFEC-F6A4-4B49-8901-CE9E6848B8A9}"/>
              </a:ext>
            </a:extLst>
          </p:cNvPr>
          <p:cNvSpPr txBox="1"/>
          <p:nvPr/>
        </p:nvSpPr>
        <p:spPr bwMode="auto">
          <a:xfrm>
            <a:off x="2835683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IPC</a:t>
            </a:r>
            <a:endParaRPr lang="en-US" altLang="zh-CN" sz="2000" b="1" dirty="0"/>
          </a:p>
        </p:txBody>
      </p:sp>
      <p:sp>
        <p:nvSpPr>
          <p:cNvPr id="62" name="íṩḻídè">
            <a:extLst>
              <a:ext uri="{FF2B5EF4-FFF2-40B4-BE49-F238E27FC236}">
                <a16:creationId xmlns:a16="http://schemas.microsoft.com/office/drawing/2014/main" xmlns="" id="{652269DC-BC8F-457F-82A5-8889FBDE292B}"/>
              </a:ext>
            </a:extLst>
          </p:cNvPr>
          <p:cNvSpPr txBox="1"/>
          <p:nvPr/>
        </p:nvSpPr>
        <p:spPr bwMode="auto">
          <a:xfrm>
            <a:off x="5012396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000" b="1" dirty="0"/>
              <a:t>系统内核</a:t>
            </a:r>
            <a:endParaRPr lang="en-US" altLang="zh-CN" sz="2000" b="1" dirty="0"/>
          </a:p>
        </p:txBody>
      </p:sp>
      <p:sp>
        <p:nvSpPr>
          <p:cNvPr id="65" name="íṩḻídè">
            <a:extLst>
              <a:ext uri="{FF2B5EF4-FFF2-40B4-BE49-F238E27FC236}">
                <a16:creationId xmlns:a16="http://schemas.microsoft.com/office/drawing/2014/main" xmlns="" id="{E7A9613B-6E96-4D6E-8B4C-9A4A496D9796}"/>
              </a:ext>
            </a:extLst>
          </p:cNvPr>
          <p:cNvSpPr txBox="1"/>
          <p:nvPr/>
        </p:nvSpPr>
        <p:spPr bwMode="auto">
          <a:xfrm>
            <a:off x="7189109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内存管理</a:t>
            </a:r>
            <a:endParaRPr lang="en-US" altLang="zh-CN" sz="2000" b="1" dirty="0"/>
          </a:p>
        </p:txBody>
      </p:sp>
      <p:sp>
        <p:nvSpPr>
          <p:cNvPr id="68" name="íṩḻídè">
            <a:extLst>
              <a:ext uri="{FF2B5EF4-FFF2-40B4-BE49-F238E27FC236}">
                <a16:creationId xmlns:a16="http://schemas.microsoft.com/office/drawing/2014/main" xmlns="" id="{69F8AD17-5B61-4537-94D2-3D0D5CE40B62}"/>
              </a:ext>
            </a:extLst>
          </p:cNvPr>
          <p:cNvSpPr txBox="1"/>
          <p:nvPr/>
        </p:nvSpPr>
        <p:spPr bwMode="auto">
          <a:xfrm>
            <a:off x="9365824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设备驱动</a:t>
            </a:r>
            <a:endParaRPr lang="en-US" altLang="zh-CN" sz="2000" b="1" dirty="0"/>
          </a:p>
        </p:txBody>
      </p:sp>
      <p:pic>
        <p:nvPicPr>
          <p:cNvPr id="1027" name="Picture 3" descr="D:\LWIP\资料\lwip\微芯片 (6-9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66" y="757615"/>
            <a:ext cx="2088889" cy="20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0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从层次来看，操作系统位于硬件之上，应用软件之下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21" y="2242108"/>
            <a:ext cx="47672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0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250</TotalTime>
  <Words>528</Words>
  <Application>Microsoft Office PowerPoint</Application>
  <PresentationFormat>自定义</PresentationFormat>
  <Paragraphs>117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主题5</vt:lpstr>
      <vt:lpstr>OfficePLUS</vt:lpstr>
      <vt:lpstr>学习永无止境~    ——杰杰</vt:lpstr>
      <vt:lpstr>关于我</vt:lpstr>
      <vt:lpstr>PowerPoint 演示文稿</vt:lpstr>
      <vt:lpstr>开发环境与开发平台</vt:lpstr>
      <vt:lpstr>嵌入式常见的编程方式</vt:lpstr>
      <vt:lpstr>01. 前后台系统</vt:lpstr>
      <vt:lpstr>02. 实时操作系统</vt:lpstr>
      <vt:lpstr>包含了什么？</vt:lpstr>
      <vt:lpstr>PowerPoint 演示文稿</vt:lpstr>
      <vt:lpstr>操作系统的处理</vt:lpstr>
      <vt:lpstr>比较</vt:lpstr>
      <vt:lpstr>学习操作系统的必要性</vt:lpstr>
      <vt:lpstr>目前常用的实时操作系统</vt:lpstr>
      <vt:lpstr>简单了解RT-Thread </vt:lpstr>
      <vt:lpstr>RT-Thread 特点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XiaZaiMa.COM</cp:lastModifiedBy>
  <cp:revision>33</cp:revision>
  <cp:lastPrinted>2017-09-06T16:00:00Z</cp:lastPrinted>
  <dcterms:created xsi:type="dcterms:W3CDTF">2017-09-06T16:00:00Z</dcterms:created>
  <dcterms:modified xsi:type="dcterms:W3CDTF">2019-04-26T07:11:36Z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