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7"/>
  </p:notesMasterIdLst>
  <p:sldIdLst>
    <p:sldId id="256" r:id="rId3"/>
    <p:sldId id="303" r:id="rId4"/>
    <p:sldId id="276" r:id="rId5"/>
    <p:sldId id="323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113" d="100"/>
          <a:sy n="113" d="100"/>
        </p:scale>
        <p:origin x="-510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>
            <a:extLst>
              <a:ext uri="{FF2B5EF4-FFF2-40B4-BE49-F238E27FC236}">
                <a16:creationId xmlns:a16="http://schemas.microsoft.com/office/drawing/2014/main" xmlns="" id="{24B086ED-F5B3-418B-B708-8BAB62BFA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1" name="组合 520">
            <a:extLst>
              <a:ext uri="{FF2B5EF4-FFF2-40B4-BE49-F238E27FC236}">
                <a16:creationId xmlns:a16="http://schemas.microsoft.com/office/drawing/2014/main" xmlns="" id="{87F3F4F4-F4B0-4D49-B036-E1250B10FE1C}"/>
              </a:ext>
            </a:extLst>
          </p:cNvPr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>
              <a:extLst>
                <a:ext uri="{FF2B5EF4-FFF2-40B4-BE49-F238E27FC236}">
                  <a16:creationId xmlns:a16="http://schemas.microsoft.com/office/drawing/2014/main" xmlns="" id="{D75F70EF-15E8-4B34-98F2-46BE390BC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8">
              <a:extLst>
                <a:ext uri="{FF2B5EF4-FFF2-40B4-BE49-F238E27FC236}">
                  <a16:creationId xmlns:a16="http://schemas.microsoft.com/office/drawing/2014/main" xmlns="" id="{0B868FDF-1108-4C48-8A67-0FCB84BD2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">
              <a:extLst>
                <a:ext uri="{FF2B5EF4-FFF2-40B4-BE49-F238E27FC236}">
                  <a16:creationId xmlns:a16="http://schemas.microsoft.com/office/drawing/2014/main" xmlns="" id="{77DAE61D-C2E4-4875-99B2-8EFA81A6F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10">
              <a:extLst>
                <a:ext uri="{FF2B5EF4-FFF2-40B4-BE49-F238E27FC236}">
                  <a16:creationId xmlns:a16="http://schemas.microsoft.com/office/drawing/2014/main" xmlns="" id="{F51EBFD0-8CE9-4C9D-A006-9CB147FB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11">
              <a:extLst>
                <a:ext uri="{FF2B5EF4-FFF2-40B4-BE49-F238E27FC236}">
                  <a16:creationId xmlns:a16="http://schemas.microsoft.com/office/drawing/2014/main" xmlns="" id="{2D5724C2-E6BC-4550-AA64-08F548AF5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12">
              <a:extLst>
                <a:ext uri="{FF2B5EF4-FFF2-40B4-BE49-F238E27FC236}">
                  <a16:creationId xmlns:a16="http://schemas.microsoft.com/office/drawing/2014/main" xmlns="" id="{0FC7C19A-D28E-4A3F-B437-BBB790DD8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13">
              <a:extLst>
                <a:ext uri="{FF2B5EF4-FFF2-40B4-BE49-F238E27FC236}">
                  <a16:creationId xmlns:a16="http://schemas.microsoft.com/office/drawing/2014/main" xmlns="" id="{341954E8-CB02-45E0-B5E1-DCBCB844F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14">
              <a:extLst>
                <a:ext uri="{FF2B5EF4-FFF2-40B4-BE49-F238E27FC236}">
                  <a16:creationId xmlns:a16="http://schemas.microsoft.com/office/drawing/2014/main" xmlns="" id="{B6BCA8A4-9679-45D2-9BA7-867A557EA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15">
              <a:extLst>
                <a:ext uri="{FF2B5EF4-FFF2-40B4-BE49-F238E27FC236}">
                  <a16:creationId xmlns:a16="http://schemas.microsoft.com/office/drawing/2014/main" xmlns="" id="{DAE3EE5D-1984-4901-9356-76E58A5ED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16">
              <a:extLst>
                <a:ext uri="{FF2B5EF4-FFF2-40B4-BE49-F238E27FC236}">
                  <a16:creationId xmlns:a16="http://schemas.microsoft.com/office/drawing/2014/main" xmlns="" id="{69318B6A-40DB-4EB3-86EF-F362739E9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17">
              <a:extLst>
                <a:ext uri="{FF2B5EF4-FFF2-40B4-BE49-F238E27FC236}">
                  <a16:creationId xmlns:a16="http://schemas.microsoft.com/office/drawing/2014/main" xmlns="" id="{C858E021-3176-4015-9554-84CACB635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18">
              <a:extLst>
                <a:ext uri="{FF2B5EF4-FFF2-40B4-BE49-F238E27FC236}">
                  <a16:creationId xmlns:a16="http://schemas.microsoft.com/office/drawing/2014/main" xmlns="" id="{8BFAAE98-BD09-44BD-A252-36A8C0172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19">
              <a:extLst>
                <a:ext uri="{FF2B5EF4-FFF2-40B4-BE49-F238E27FC236}">
                  <a16:creationId xmlns:a16="http://schemas.microsoft.com/office/drawing/2014/main" xmlns="" id="{3048F5D3-BBF2-45B2-8083-9DCB65E9A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20">
              <a:extLst>
                <a:ext uri="{FF2B5EF4-FFF2-40B4-BE49-F238E27FC236}">
                  <a16:creationId xmlns:a16="http://schemas.microsoft.com/office/drawing/2014/main" xmlns="" id="{A16A4BDA-CD24-4C08-83A7-3FD4AAF69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21">
              <a:extLst>
                <a:ext uri="{FF2B5EF4-FFF2-40B4-BE49-F238E27FC236}">
                  <a16:creationId xmlns:a16="http://schemas.microsoft.com/office/drawing/2014/main" xmlns="" id="{2D9FE793-3DC2-46E5-9DA8-F0E5D3944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22">
              <a:extLst>
                <a:ext uri="{FF2B5EF4-FFF2-40B4-BE49-F238E27FC236}">
                  <a16:creationId xmlns:a16="http://schemas.microsoft.com/office/drawing/2014/main" xmlns="" id="{A53F5818-C18D-4D2A-B853-DEBFEC648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23">
              <a:extLst>
                <a:ext uri="{FF2B5EF4-FFF2-40B4-BE49-F238E27FC236}">
                  <a16:creationId xmlns:a16="http://schemas.microsoft.com/office/drawing/2014/main" xmlns="" id="{53A13297-24B2-4802-B11C-C952594BD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24">
              <a:extLst>
                <a:ext uri="{FF2B5EF4-FFF2-40B4-BE49-F238E27FC236}">
                  <a16:creationId xmlns:a16="http://schemas.microsoft.com/office/drawing/2014/main" xmlns="" id="{58CC83D7-7722-4C6E-87A7-C45D6592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25">
              <a:extLst>
                <a:ext uri="{FF2B5EF4-FFF2-40B4-BE49-F238E27FC236}">
                  <a16:creationId xmlns:a16="http://schemas.microsoft.com/office/drawing/2014/main" xmlns="" id="{B631ABE6-A807-48A5-966A-735647B89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26">
              <a:extLst>
                <a:ext uri="{FF2B5EF4-FFF2-40B4-BE49-F238E27FC236}">
                  <a16:creationId xmlns:a16="http://schemas.microsoft.com/office/drawing/2014/main" xmlns="" id="{1C2B8CB9-8C8A-492C-AA3E-8DE87A8E3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27">
              <a:extLst>
                <a:ext uri="{FF2B5EF4-FFF2-40B4-BE49-F238E27FC236}">
                  <a16:creationId xmlns:a16="http://schemas.microsoft.com/office/drawing/2014/main" xmlns="" id="{5FE24395-8D90-454D-8BA2-691C8D57F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28">
              <a:extLst>
                <a:ext uri="{FF2B5EF4-FFF2-40B4-BE49-F238E27FC236}">
                  <a16:creationId xmlns:a16="http://schemas.microsoft.com/office/drawing/2014/main" xmlns="" id="{2F43F465-E5FC-4263-8E78-C19A15F9D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29">
              <a:extLst>
                <a:ext uri="{FF2B5EF4-FFF2-40B4-BE49-F238E27FC236}">
                  <a16:creationId xmlns:a16="http://schemas.microsoft.com/office/drawing/2014/main" xmlns="" id="{B581B6E9-C449-4C09-8EA2-D71ED05BA6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0">
              <a:extLst>
                <a:ext uri="{FF2B5EF4-FFF2-40B4-BE49-F238E27FC236}">
                  <a16:creationId xmlns:a16="http://schemas.microsoft.com/office/drawing/2014/main" xmlns="" id="{99B3E054-7693-4579-BCCF-B98C97A6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">
              <a:extLst>
                <a:ext uri="{FF2B5EF4-FFF2-40B4-BE49-F238E27FC236}">
                  <a16:creationId xmlns:a16="http://schemas.microsoft.com/office/drawing/2014/main" xmlns="" id="{FD58474E-D1E5-4085-A376-8194D16D34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2">
              <a:extLst>
                <a:ext uri="{FF2B5EF4-FFF2-40B4-BE49-F238E27FC236}">
                  <a16:creationId xmlns:a16="http://schemas.microsoft.com/office/drawing/2014/main" xmlns="" id="{1F7F94F9-5FD6-43F2-8FD9-ABECDFB3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3">
              <a:extLst>
                <a:ext uri="{FF2B5EF4-FFF2-40B4-BE49-F238E27FC236}">
                  <a16:creationId xmlns:a16="http://schemas.microsoft.com/office/drawing/2014/main" xmlns="" id="{0C880A0A-B99F-4FA6-BC9D-EAF698ABB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34">
              <a:extLst>
                <a:ext uri="{FF2B5EF4-FFF2-40B4-BE49-F238E27FC236}">
                  <a16:creationId xmlns:a16="http://schemas.microsoft.com/office/drawing/2014/main" xmlns="" id="{94E2CF9A-145B-4909-863E-BE698DAA7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5">
              <a:extLst>
                <a:ext uri="{FF2B5EF4-FFF2-40B4-BE49-F238E27FC236}">
                  <a16:creationId xmlns:a16="http://schemas.microsoft.com/office/drawing/2014/main" xmlns="" id="{3A5BB9E9-DC56-47B3-8CEF-D9F1B95F6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6">
              <a:extLst>
                <a:ext uri="{FF2B5EF4-FFF2-40B4-BE49-F238E27FC236}">
                  <a16:creationId xmlns:a16="http://schemas.microsoft.com/office/drawing/2014/main" xmlns="" id="{C0A65902-C1FE-42E9-95C2-75FD1855F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7">
              <a:extLst>
                <a:ext uri="{FF2B5EF4-FFF2-40B4-BE49-F238E27FC236}">
                  <a16:creationId xmlns:a16="http://schemas.microsoft.com/office/drawing/2014/main" xmlns="" id="{998F41AD-A4F6-4FD2-B9DF-AE7A8F92A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8">
              <a:extLst>
                <a:ext uri="{FF2B5EF4-FFF2-40B4-BE49-F238E27FC236}">
                  <a16:creationId xmlns:a16="http://schemas.microsoft.com/office/drawing/2014/main" xmlns="" id="{AFAC03A7-C037-4864-B540-3E45D1034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9">
              <a:extLst>
                <a:ext uri="{FF2B5EF4-FFF2-40B4-BE49-F238E27FC236}">
                  <a16:creationId xmlns:a16="http://schemas.microsoft.com/office/drawing/2014/main" xmlns="" id="{C998CCC5-A0E7-455B-A46F-B59A18553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40">
              <a:extLst>
                <a:ext uri="{FF2B5EF4-FFF2-40B4-BE49-F238E27FC236}">
                  <a16:creationId xmlns:a16="http://schemas.microsoft.com/office/drawing/2014/main" xmlns="" id="{FC76216E-C999-48E1-BA4F-01FE875DF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41">
              <a:extLst>
                <a:ext uri="{FF2B5EF4-FFF2-40B4-BE49-F238E27FC236}">
                  <a16:creationId xmlns:a16="http://schemas.microsoft.com/office/drawing/2014/main" xmlns="" id="{30F10EBF-0B37-46A4-989D-3BEFC3090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42">
              <a:extLst>
                <a:ext uri="{FF2B5EF4-FFF2-40B4-BE49-F238E27FC236}">
                  <a16:creationId xmlns:a16="http://schemas.microsoft.com/office/drawing/2014/main" xmlns="" id="{BA47E35A-54B2-4C47-B4B7-7FC6D78EC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3">
              <a:extLst>
                <a:ext uri="{FF2B5EF4-FFF2-40B4-BE49-F238E27FC236}">
                  <a16:creationId xmlns:a16="http://schemas.microsoft.com/office/drawing/2014/main" xmlns="" id="{F3959DC6-C504-462C-B5DF-E975436CE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4">
              <a:extLst>
                <a:ext uri="{FF2B5EF4-FFF2-40B4-BE49-F238E27FC236}">
                  <a16:creationId xmlns:a16="http://schemas.microsoft.com/office/drawing/2014/main" xmlns="" id="{E90199C4-53C7-4388-AE3B-834C839818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5">
              <a:extLst>
                <a:ext uri="{FF2B5EF4-FFF2-40B4-BE49-F238E27FC236}">
                  <a16:creationId xmlns:a16="http://schemas.microsoft.com/office/drawing/2014/main" xmlns="" id="{5301F6B2-586B-4AB9-86B6-231C0D178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6">
              <a:extLst>
                <a:ext uri="{FF2B5EF4-FFF2-40B4-BE49-F238E27FC236}">
                  <a16:creationId xmlns:a16="http://schemas.microsoft.com/office/drawing/2014/main" xmlns="" id="{08A2C96A-4C1B-437E-8BFB-6709F70BD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7">
              <a:extLst>
                <a:ext uri="{FF2B5EF4-FFF2-40B4-BE49-F238E27FC236}">
                  <a16:creationId xmlns:a16="http://schemas.microsoft.com/office/drawing/2014/main" xmlns="" id="{4D0D2E24-DE07-464F-8997-9475E9583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8">
              <a:extLst>
                <a:ext uri="{FF2B5EF4-FFF2-40B4-BE49-F238E27FC236}">
                  <a16:creationId xmlns:a16="http://schemas.microsoft.com/office/drawing/2014/main" xmlns="" id="{018DE24F-F960-4D75-AADE-8F8F9EA57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9">
              <a:extLst>
                <a:ext uri="{FF2B5EF4-FFF2-40B4-BE49-F238E27FC236}">
                  <a16:creationId xmlns:a16="http://schemas.microsoft.com/office/drawing/2014/main" xmlns="" id="{C6AF8F8E-3BF7-46FB-9F01-CA39DE957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0">
              <a:extLst>
                <a:ext uri="{FF2B5EF4-FFF2-40B4-BE49-F238E27FC236}">
                  <a16:creationId xmlns:a16="http://schemas.microsoft.com/office/drawing/2014/main" xmlns="" id="{6803FC54-6D8E-4BFF-B0E0-A892AB75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1">
              <a:extLst>
                <a:ext uri="{FF2B5EF4-FFF2-40B4-BE49-F238E27FC236}">
                  <a16:creationId xmlns:a16="http://schemas.microsoft.com/office/drawing/2014/main" xmlns="" id="{CA0786C9-5998-4F00-A2A0-CA7BB81C4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2">
              <a:extLst>
                <a:ext uri="{FF2B5EF4-FFF2-40B4-BE49-F238E27FC236}">
                  <a16:creationId xmlns:a16="http://schemas.microsoft.com/office/drawing/2014/main" xmlns="" id="{42BC9BE1-587B-4A99-A3A8-B63796BD4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3">
              <a:extLst>
                <a:ext uri="{FF2B5EF4-FFF2-40B4-BE49-F238E27FC236}">
                  <a16:creationId xmlns:a16="http://schemas.microsoft.com/office/drawing/2014/main" xmlns="" id="{91099C42-345F-4871-9E0B-49A4ABB530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4">
              <a:extLst>
                <a:ext uri="{FF2B5EF4-FFF2-40B4-BE49-F238E27FC236}">
                  <a16:creationId xmlns:a16="http://schemas.microsoft.com/office/drawing/2014/main" xmlns="" id="{68607FAC-DD9A-42CF-B909-E3527965D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5">
              <a:extLst>
                <a:ext uri="{FF2B5EF4-FFF2-40B4-BE49-F238E27FC236}">
                  <a16:creationId xmlns:a16="http://schemas.microsoft.com/office/drawing/2014/main" xmlns="" id="{93CDF5A2-4CF4-4589-96F9-7EED1B56E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6">
              <a:extLst>
                <a:ext uri="{FF2B5EF4-FFF2-40B4-BE49-F238E27FC236}">
                  <a16:creationId xmlns:a16="http://schemas.microsoft.com/office/drawing/2014/main" xmlns="" id="{6301FFAD-019C-434B-A5C4-A80CABF4FB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">
              <a:extLst>
                <a:ext uri="{FF2B5EF4-FFF2-40B4-BE49-F238E27FC236}">
                  <a16:creationId xmlns:a16="http://schemas.microsoft.com/office/drawing/2014/main" xmlns="" id="{5410A7E0-002D-4F76-BCA4-AC478A49F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8">
              <a:extLst>
                <a:ext uri="{FF2B5EF4-FFF2-40B4-BE49-F238E27FC236}">
                  <a16:creationId xmlns:a16="http://schemas.microsoft.com/office/drawing/2014/main" xmlns="" id="{F755F83A-A3E8-411E-9C13-FE330610E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9">
              <a:extLst>
                <a:ext uri="{FF2B5EF4-FFF2-40B4-BE49-F238E27FC236}">
                  <a16:creationId xmlns:a16="http://schemas.microsoft.com/office/drawing/2014/main" xmlns="" id="{F6F69336-F713-4C09-BE56-73D8977AC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60">
              <a:extLst>
                <a:ext uri="{FF2B5EF4-FFF2-40B4-BE49-F238E27FC236}">
                  <a16:creationId xmlns:a16="http://schemas.microsoft.com/office/drawing/2014/main" xmlns="" id="{AF48FC49-F1BB-4CC1-A353-F1DC36865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1">
              <a:extLst>
                <a:ext uri="{FF2B5EF4-FFF2-40B4-BE49-F238E27FC236}">
                  <a16:creationId xmlns:a16="http://schemas.microsoft.com/office/drawing/2014/main" xmlns="" id="{8F6851C7-0654-4A10-9DD9-439663E98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2">
              <a:extLst>
                <a:ext uri="{FF2B5EF4-FFF2-40B4-BE49-F238E27FC236}">
                  <a16:creationId xmlns:a16="http://schemas.microsoft.com/office/drawing/2014/main" xmlns="" id="{C823E95F-1E03-4751-BEEB-DBE412C6E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3">
              <a:extLst>
                <a:ext uri="{FF2B5EF4-FFF2-40B4-BE49-F238E27FC236}">
                  <a16:creationId xmlns:a16="http://schemas.microsoft.com/office/drawing/2014/main" xmlns="" id="{47361883-9D13-41ED-8501-F87DEE048B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4">
              <a:extLst>
                <a:ext uri="{FF2B5EF4-FFF2-40B4-BE49-F238E27FC236}">
                  <a16:creationId xmlns:a16="http://schemas.microsoft.com/office/drawing/2014/main" xmlns="" id="{4E96506E-977E-4D6C-B14E-009C53C63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5">
              <a:extLst>
                <a:ext uri="{FF2B5EF4-FFF2-40B4-BE49-F238E27FC236}">
                  <a16:creationId xmlns:a16="http://schemas.microsoft.com/office/drawing/2014/main" xmlns="" id="{F6E951D0-F906-476C-BAF9-AC9B2687C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6">
              <a:extLst>
                <a:ext uri="{FF2B5EF4-FFF2-40B4-BE49-F238E27FC236}">
                  <a16:creationId xmlns:a16="http://schemas.microsoft.com/office/drawing/2014/main" xmlns="" id="{29EDEAF5-A023-4D92-AE99-75AB490837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7">
              <a:extLst>
                <a:ext uri="{FF2B5EF4-FFF2-40B4-BE49-F238E27FC236}">
                  <a16:creationId xmlns:a16="http://schemas.microsoft.com/office/drawing/2014/main" xmlns="" id="{5B303352-3CDA-44B7-99D0-A0787DC76F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8">
              <a:extLst>
                <a:ext uri="{FF2B5EF4-FFF2-40B4-BE49-F238E27FC236}">
                  <a16:creationId xmlns:a16="http://schemas.microsoft.com/office/drawing/2014/main" xmlns="" id="{123B5079-1AD5-4441-AA25-4D33C190E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69">
              <a:extLst>
                <a:ext uri="{FF2B5EF4-FFF2-40B4-BE49-F238E27FC236}">
                  <a16:creationId xmlns:a16="http://schemas.microsoft.com/office/drawing/2014/main" xmlns="" id="{FD51B941-77DD-4AB9-A272-C7053F44D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70">
              <a:extLst>
                <a:ext uri="{FF2B5EF4-FFF2-40B4-BE49-F238E27FC236}">
                  <a16:creationId xmlns:a16="http://schemas.microsoft.com/office/drawing/2014/main" xmlns="" id="{43EFAED8-496E-4BA4-AE08-92B27E11B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1">
              <a:extLst>
                <a:ext uri="{FF2B5EF4-FFF2-40B4-BE49-F238E27FC236}">
                  <a16:creationId xmlns:a16="http://schemas.microsoft.com/office/drawing/2014/main" xmlns="" id="{141670CC-93F3-48D6-9AEA-1E89A54B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2">
              <a:extLst>
                <a:ext uri="{FF2B5EF4-FFF2-40B4-BE49-F238E27FC236}">
                  <a16:creationId xmlns:a16="http://schemas.microsoft.com/office/drawing/2014/main" xmlns="" id="{F881D587-93C9-48FA-ABD8-D25DF8C9F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3">
              <a:extLst>
                <a:ext uri="{FF2B5EF4-FFF2-40B4-BE49-F238E27FC236}">
                  <a16:creationId xmlns:a16="http://schemas.microsoft.com/office/drawing/2014/main" xmlns="" id="{7DBB90DF-42D5-4E74-ADE0-967C9A8F3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4">
              <a:extLst>
                <a:ext uri="{FF2B5EF4-FFF2-40B4-BE49-F238E27FC236}">
                  <a16:creationId xmlns:a16="http://schemas.microsoft.com/office/drawing/2014/main" xmlns="" id="{C460707A-2308-4565-9528-840760FC2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5">
              <a:extLst>
                <a:ext uri="{FF2B5EF4-FFF2-40B4-BE49-F238E27FC236}">
                  <a16:creationId xmlns:a16="http://schemas.microsoft.com/office/drawing/2014/main" xmlns="" id="{31A4B1F8-CD50-49FC-A8C3-338AC49AB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6">
              <a:extLst>
                <a:ext uri="{FF2B5EF4-FFF2-40B4-BE49-F238E27FC236}">
                  <a16:creationId xmlns:a16="http://schemas.microsoft.com/office/drawing/2014/main" xmlns="" id="{888971D9-5FEB-4749-8062-577CE38A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7">
              <a:extLst>
                <a:ext uri="{FF2B5EF4-FFF2-40B4-BE49-F238E27FC236}">
                  <a16:creationId xmlns:a16="http://schemas.microsoft.com/office/drawing/2014/main" xmlns="" id="{21B7C5D3-40F1-4521-A8A4-F4795813E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8">
              <a:extLst>
                <a:ext uri="{FF2B5EF4-FFF2-40B4-BE49-F238E27FC236}">
                  <a16:creationId xmlns:a16="http://schemas.microsoft.com/office/drawing/2014/main" xmlns="" id="{C8AF2F53-C7AD-407E-95BD-44A0361C1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79">
              <a:extLst>
                <a:ext uri="{FF2B5EF4-FFF2-40B4-BE49-F238E27FC236}">
                  <a16:creationId xmlns:a16="http://schemas.microsoft.com/office/drawing/2014/main" xmlns="" id="{AEEA3A5A-3520-43E8-BD56-74071874D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0">
              <a:extLst>
                <a:ext uri="{FF2B5EF4-FFF2-40B4-BE49-F238E27FC236}">
                  <a16:creationId xmlns:a16="http://schemas.microsoft.com/office/drawing/2014/main" xmlns="" id="{BD885017-A785-4717-A0D7-BDA496CC6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1">
              <a:extLst>
                <a:ext uri="{FF2B5EF4-FFF2-40B4-BE49-F238E27FC236}">
                  <a16:creationId xmlns:a16="http://schemas.microsoft.com/office/drawing/2014/main" xmlns="" id="{C4D09FBB-79F6-4B6F-9373-8E5377181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2">
              <a:extLst>
                <a:ext uri="{FF2B5EF4-FFF2-40B4-BE49-F238E27FC236}">
                  <a16:creationId xmlns:a16="http://schemas.microsoft.com/office/drawing/2014/main" xmlns="" id="{FA960A37-F87E-4C93-99A1-A7560AED58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3">
              <a:extLst>
                <a:ext uri="{FF2B5EF4-FFF2-40B4-BE49-F238E27FC236}">
                  <a16:creationId xmlns:a16="http://schemas.microsoft.com/office/drawing/2014/main" xmlns="" id="{88C992FF-9EB6-46B8-A8E5-B44EDE4ED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4">
              <a:extLst>
                <a:ext uri="{FF2B5EF4-FFF2-40B4-BE49-F238E27FC236}">
                  <a16:creationId xmlns:a16="http://schemas.microsoft.com/office/drawing/2014/main" xmlns="" id="{6BEBDB23-63CB-4B61-BCCE-956497883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5">
              <a:extLst>
                <a:ext uri="{FF2B5EF4-FFF2-40B4-BE49-F238E27FC236}">
                  <a16:creationId xmlns:a16="http://schemas.microsoft.com/office/drawing/2014/main" xmlns="" id="{167AC9B5-11EB-4A28-A23D-71A9D87DC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6">
              <a:extLst>
                <a:ext uri="{FF2B5EF4-FFF2-40B4-BE49-F238E27FC236}">
                  <a16:creationId xmlns:a16="http://schemas.microsoft.com/office/drawing/2014/main" xmlns="" id="{C1768E62-CD8F-427E-8130-6C31B1DD2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7">
              <a:extLst>
                <a:ext uri="{FF2B5EF4-FFF2-40B4-BE49-F238E27FC236}">
                  <a16:creationId xmlns:a16="http://schemas.microsoft.com/office/drawing/2014/main" xmlns="" id="{DF43C5B3-7ED3-4AFC-8AC8-904A22954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8">
              <a:extLst>
                <a:ext uri="{FF2B5EF4-FFF2-40B4-BE49-F238E27FC236}">
                  <a16:creationId xmlns:a16="http://schemas.microsoft.com/office/drawing/2014/main" xmlns="" id="{C4278286-D344-4DB5-8261-4F118E379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89">
              <a:extLst>
                <a:ext uri="{FF2B5EF4-FFF2-40B4-BE49-F238E27FC236}">
                  <a16:creationId xmlns:a16="http://schemas.microsoft.com/office/drawing/2014/main" xmlns="" id="{65F2957D-ECF7-4FFB-A8B0-11374EE82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0">
              <a:extLst>
                <a:ext uri="{FF2B5EF4-FFF2-40B4-BE49-F238E27FC236}">
                  <a16:creationId xmlns:a16="http://schemas.microsoft.com/office/drawing/2014/main" xmlns="" id="{07FB25FE-ED54-43D1-8074-C16C2ACB8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1">
              <a:extLst>
                <a:ext uri="{FF2B5EF4-FFF2-40B4-BE49-F238E27FC236}">
                  <a16:creationId xmlns:a16="http://schemas.microsoft.com/office/drawing/2014/main" xmlns="" id="{BEEE2101-3355-4464-88D2-79A515AD3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2">
              <a:extLst>
                <a:ext uri="{FF2B5EF4-FFF2-40B4-BE49-F238E27FC236}">
                  <a16:creationId xmlns:a16="http://schemas.microsoft.com/office/drawing/2014/main" xmlns="" id="{58344753-C395-49EA-A4B1-E3F64D3E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3">
              <a:extLst>
                <a:ext uri="{FF2B5EF4-FFF2-40B4-BE49-F238E27FC236}">
                  <a16:creationId xmlns:a16="http://schemas.microsoft.com/office/drawing/2014/main" xmlns="" id="{3B674B30-1243-4D73-80DA-285463D85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4">
              <a:extLst>
                <a:ext uri="{FF2B5EF4-FFF2-40B4-BE49-F238E27FC236}">
                  <a16:creationId xmlns:a16="http://schemas.microsoft.com/office/drawing/2014/main" xmlns="" id="{41292D83-CC71-4273-ABC4-8FC928F34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5">
              <a:extLst>
                <a:ext uri="{FF2B5EF4-FFF2-40B4-BE49-F238E27FC236}">
                  <a16:creationId xmlns:a16="http://schemas.microsoft.com/office/drawing/2014/main" xmlns="" id="{F887DEEC-5E95-4082-9916-40677DF0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6">
              <a:extLst>
                <a:ext uri="{FF2B5EF4-FFF2-40B4-BE49-F238E27FC236}">
                  <a16:creationId xmlns:a16="http://schemas.microsoft.com/office/drawing/2014/main" xmlns="" id="{D4A5E46B-DF70-4A49-B0D5-87BF4FD20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7">
              <a:extLst>
                <a:ext uri="{FF2B5EF4-FFF2-40B4-BE49-F238E27FC236}">
                  <a16:creationId xmlns:a16="http://schemas.microsoft.com/office/drawing/2014/main" xmlns="" id="{D38E9FBE-F5A9-44C9-8F6F-5A5393E2A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8">
              <a:extLst>
                <a:ext uri="{FF2B5EF4-FFF2-40B4-BE49-F238E27FC236}">
                  <a16:creationId xmlns:a16="http://schemas.microsoft.com/office/drawing/2014/main" xmlns="" id="{0967CD86-D0AB-481F-BF0D-1D7DFF3E5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99">
              <a:extLst>
                <a:ext uri="{FF2B5EF4-FFF2-40B4-BE49-F238E27FC236}">
                  <a16:creationId xmlns:a16="http://schemas.microsoft.com/office/drawing/2014/main" xmlns="" id="{30BD9848-7C95-4FD8-8E6D-8498840BA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0">
              <a:extLst>
                <a:ext uri="{FF2B5EF4-FFF2-40B4-BE49-F238E27FC236}">
                  <a16:creationId xmlns:a16="http://schemas.microsoft.com/office/drawing/2014/main" xmlns="" id="{C19D2381-C793-4AF1-94A9-80A25A0F0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1">
              <a:extLst>
                <a:ext uri="{FF2B5EF4-FFF2-40B4-BE49-F238E27FC236}">
                  <a16:creationId xmlns:a16="http://schemas.microsoft.com/office/drawing/2014/main" xmlns="" id="{5C5C2F8F-7ED0-4287-A609-5CB26F644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102">
              <a:extLst>
                <a:ext uri="{FF2B5EF4-FFF2-40B4-BE49-F238E27FC236}">
                  <a16:creationId xmlns:a16="http://schemas.microsoft.com/office/drawing/2014/main" xmlns="" id="{5B9BFE92-CD70-4F64-A088-E64825405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3">
              <a:extLst>
                <a:ext uri="{FF2B5EF4-FFF2-40B4-BE49-F238E27FC236}">
                  <a16:creationId xmlns:a16="http://schemas.microsoft.com/office/drawing/2014/main" xmlns="" id="{DC5288FE-8FD3-4763-8669-F698646349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4">
              <a:extLst>
                <a:ext uri="{FF2B5EF4-FFF2-40B4-BE49-F238E27FC236}">
                  <a16:creationId xmlns:a16="http://schemas.microsoft.com/office/drawing/2014/main" xmlns="" id="{6DC1D863-7AFC-4D82-8BD9-6593A8D7B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105">
              <a:extLst>
                <a:ext uri="{FF2B5EF4-FFF2-40B4-BE49-F238E27FC236}">
                  <a16:creationId xmlns:a16="http://schemas.microsoft.com/office/drawing/2014/main" xmlns="" id="{21E86A52-EA1D-4AEE-96BA-E076A097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106">
              <a:extLst>
                <a:ext uri="{FF2B5EF4-FFF2-40B4-BE49-F238E27FC236}">
                  <a16:creationId xmlns:a16="http://schemas.microsoft.com/office/drawing/2014/main" xmlns="" id="{69D8C9F8-E4EB-43C8-A03C-2DC7B12CF6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7">
              <a:extLst>
                <a:ext uri="{FF2B5EF4-FFF2-40B4-BE49-F238E27FC236}">
                  <a16:creationId xmlns:a16="http://schemas.microsoft.com/office/drawing/2014/main" xmlns="" id="{DE1E4F0E-92E3-4B47-838D-F3812433C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108">
              <a:extLst>
                <a:ext uri="{FF2B5EF4-FFF2-40B4-BE49-F238E27FC236}">
                  <a16:creationId xmlns:a16="http://schemas.microsoft.com/office/drawing/2014/main" xmlns="" id="{EB64BBFB-BB95-48C9-9AB1-C868C8F8F6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9">
              <a:extLst>
                <a:ext uri="{FF2B5EF4-FFF2-40B4-BE49-F238E27FC236}">
                  <a16:creationId xmlns:a16="http://schemas.microsoft.com/office/drawing/2014/main" xmlns="" id="{757C16C4-F5FE-45B3-B50C-0565765BE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110">
              <a:extLst>
                <a:ext uri="{FF2B5EF4-FFF2-40B4-BE49-F238E27FC236}">
                  <a16:creationId xmlns:a16="http://schemas.microsoft.com/office/drawing/2014/main" xmlns="" id="{9E60E0BA-AED7-4F25-AD4A-99704513C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111">
              <a:extLst>
                <a:ext uri="{FF2B5EF4-FFF2-40B4-BE49-F238E27FC236}">
                  <a16:creationId xmlns:a16="http://schemas.microsoft.com/office/drawing/2014/main" xmlns="" id="{2FFCBBFA-C028-4ACF-BA6A-BA95CF5059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112">
              <a:extLst>
                <a:ext uri="{FF2B5EF4-FFF2-40B4-BE49-F238E27FC236}">
                  <a16:creationId xmlns:a16="http://schemas.microsoft.com/office/drawing/2014/main" xmlns="" id="{54B64094-2F5D-4A22-A685-057EA16E2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13">
              <a:extLst>
                <a:ext uri="{FF2B5EF4-FFF2-40B4-BE49-F238E27FC236}">
                  <a16:creationId xmlns:a16="http://schemas.microsoft.com/office/drawing/2014/main" xmlns="" id="{927090B7-C22A-46A6-AD91-1B6824440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14">
              <a:extLst>
                <a:ext uri="{FF2B5EF4-FFF2-40B4-BE49-F238E27FC236}">
                  <a16:creationId xmlns:a16="http://schemas.microsoft.com/office/drawing/2014/main" xmlns="" id="{9ED264B5-511D-4736-B15D-3ACF1E6AD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15">
              <a:extLst>
                <a:ext uri="{FF2B5EF4-FFF2-40B4-BE49-F238E27FC236}">
                  <a16:creationId xmlns:a16="http://schemas.microsoft.com/office/drawing/2014/main" xmlns="" id="{97035A42-1826-4A37-AF58-B391A7A8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16">
              <a:extLst>
                <a:ext uri="{FF2B5EF4-FFF2-40B4-BE49-F238E27FC236}">
                  <a16:creationId xmlns:a16="http://schemas.microsoft.com/office/drawing/2014/main" xmlns="" id="{03C7AB7D-2051-4661-84D1-4DA021478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17">
              <a:extLst>
                <a:ext uri="{FF2B5EF4-FFF2-40B4-BE49-F238E27FC236}">
                  <a16:creationId xmlns:a16="http://schemas.microsoft.com/office/drawing/2014/main" xmlns="" id="{2796E942-26B5-43B1-81F7-F6274F93D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18">
              <a:extLst>
                <a:ext uri="{FF2B5EF4-FFF2-40B4-BE49-F238E27FC236}">
                  <a16:creationId xmlns:a16="http://schemas.microsoft.com/office/drawing/2014/main" xmlns="" id="{2498724D-83C2-43DE-B92B-A2709BF37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19">
              <a:extLst>
                <a:ext uri="{FF2B5EF4-FFF2-40B4-BE49-F238E27FC236}">
                  <a16:creationId xmlns:a16="http://schemas.microsoft.com/office/drawing/2014/main" xmlns="" id="{8986961E-130B-4F58-A56D-2995C04A0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20">
              <a:extLst>
                <a:ext uri="{FF2B5EF4-FFF2-40B4-BE49-F238E27FC236}">
                  <a16:creationId xmlns:a16="http://schemas.microsoft.com/office/drawing/2014/main" xmlns="" id="{8E4FF874-7989-4E49-8716-84C6AAB0EF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21">
              <a:extLst>
                <a:ext uri="{FF2B5EF4-FFF2-40B4-BE49-F238E27FC236}">
                  <a16:creationId xmlns:a16="http://schemas.microsoft.com/office/drawing/2014/main" xmlns="" id="{674D39E3-D0C5-4400-8AF5-5C410D4E0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22">
              <a:extLst>
                <a:ext uri="{FF2B5EF4-FFF2-40B4-BE49-F238E27FC236}">
                  <a16:creationId xmlns:a16="http://schemas.microsoft.com/office/drawing/2014/main" xmlns="" id="{5A40F9FF-50D0-4755-BD09-0D1F2B37D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123">
              <a:extLst>
                <a:ext uri="{FF2B5EF4-FFF2-40B4-BE49-F238E27FC236}">
                  <a16:creationId xmlns:a16="http://schemas.microsoft.com/office/drawing/2014/main" xmlns="" id="{20339A50-1511-477E-A76E-642CE2DCE7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124">
              <a:extLst>
                <a:ext uri="{FF2B5EF4-FFF2-40B4-BE49-F238E27FC236}">
                  <a16:creationId xmlns:a16="http://schemas.microsoft.com/office/drawing/2014/main" xmlns="" id="{ED3FC5EF-117F-4026-9F54-9AD07F2BD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25">
              <a:extLst>
                <a:ext uri="{FF2B5EF4-FFF2-40B4-BE49-F238E27FC236}">
                  <a16:creationId xmlns:a16="http://schemas.microsoft.com/office/drawing/2014/main" xmlns="" id="{DA248CF2-39E6-409B-8BD9-9D705A2127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126">
              <a:extLst>
                <a:ext uri="{FF2B5EF4-FFF2-40B4-BE49-F238E27FC236}">
                  <a16:creationId xmlns:a16="http://schemas.microsoft.com/office/drawing/2014/main" xmlns="" id="{9FB3B208-22AD-40B4-8BBF-1FEF2C37A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127">
              <a:extLst>
                <a:ext uri="{FF2B5EF4-FFF2-40B4-BE49-F238E27FC236}">
                  <a16:creationId xmlns:a16="http://schemas.microsoft.com/office/drawing/2014/main" xmlns="" id="{1B46F8C0-61A5-4CF4-895C-1C5852722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128">
              <a:extLst>
                <a:ext uri="{FF2B5EF4-FFF2-40B4-BE49-F238E27FC236}">
                  <a16:creationId xmlns:a16="http://schemas.microsoft.com/office/drawing/2014/main" xmlns="" id="{5C66D410-405B-4372-9ECF-B4A47F9D0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129">
              <a:extLst>
                <a:ext uri="{FF2B5EF4-FFF2-40B4-BE49-F238E27FC236}">
                  <a16:creationId xmlns:a16="http://schemas.microsoft.com/office/drawing/2014/main" xmlns="" id="{F417DFE9-5125-42F2-92FA-7BA592C75C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30">
              <a:extLst>
                <a:ext uri="{FF2B5EF4-FFF2-40B4-BE49-F238E27FC236}">
                  <a16:creationId xmlns:a16="http://schemas.microsoft.com/office/drawing/2014/main" xmlns="" id="{D1737686-5A78-4080-9A0F-C2E568EFE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131">
              <a:extLst>
                <a:ext uri="{FF2B5EF4-FFF2-40B4-BE49-F238E27FC236}">
                  <a16:creationId xmlns:a16="http://schemas.microsoft.com/office/drawing/2014/main" xmlns="" id="{19D9F0B7-C671-4BCD-936C-FF3884773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132">
              <a:extLst>
                <a:ext uri="{FF2B5EF4-FFF2-40B4-BE49-F238E27FC236}">
                  <a16:creationId xmlns:a16="http://schemas.microsoft.com/office/drawing/2014/main" xmlns="" id="{87668139-E7FE-4E9A-875E-B57A8C12C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133">
              <a:extLst>
                <a:ext uri="{FF2B5EF4-FFF2-40B4-BE49-F238E27FC236}">
                  <a16:creationId xmlns:a16="http://schemas.microsoft.com/office/drawing/2014/main" xmlns="" id="{F609DC11-B5CA-46D0-BFF0-979AFFF4A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34">
              <a:extLst>
                <a:ext uri="{FF2B5EF4-FFF2-40B4-BE49-F238E27FC236}">
                  <a16:creationId xmlns:a16="http://schemas.microsoft.com/office/drawing/2014/main" xmlns="" id="{CF2BB437-E261-45EE-AA34-40B78AE480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35">
              <a:extLst>
                <a:ext uri="{FF2B5EF4-FFF2-40B4-BE49-F238E27FC236}">
                  <a16:creationId xmlns:a16="http://schemas.microsoft.com/office/drawing/2014/main" xmlns="" id="{9C6B3CDB-2C68-432E-9C08-3D2103A45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36">
              <a:extLst>
                <a:ext uri="{FF2B5EF4-FFF2-40B4-BE49-F238E27FC236}">
                  <a16:creationId xmlns:a16="http://schemas.microsoft.com/office/drawing/2014/main" xmlns="" id="{25A8B16E-1FAE-489C-8773-E4BFF0571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37">
              <a:extLst>
                <a:ext uri="{FF2B5EF4-FFF2-40B4-BE49-F238E27FC236}">
                  <a16:creationId xmlns:a16="http://schemas.microsoft.com/office/drawing/2014/main" xmlns="" id="{54951B8B-BD2C-4AAC-97FD-86E9C8D2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38">
              <a:extLst>
                <a:ext uri="{FF2B5EF4-FFF2-40B4-BE49-F238E27FC236}">
                  <a16:creationId xmlns:a16="http://schemas.microsoft.com/office/drawing/2014/main" xmlns="" id="{2A96BC30-8449-4C40-A866-2E15F31E3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39">
              <a:extLst>
                <a:ext uri="{FF2B5EF4-FFF2-40B4-BE49-F238E27FC236}">
                  <a16:creationId xmlns:a16="http://schemas.microsoft.com/office/drawing/2014/main" xmlns="" id="{8074CD16-B94F-41A9-BF07-9CD442AE0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0">
              <a:extLst>
                <a:ext uri="{FF2B5EF4-FFF2-40B4-BE49-F238E27FC236}">
                  <a16:creationId xmlns:a16="http://schemas.microsoft.com/office/drawing/2014/main" xmlns="" id="{C18CD20D-9AD2-4747-A6C6-68040F6D5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1">
              <a:extLst>
                <a:ext uri="{FF2B5EF4-FFF2-40B4-BE49-F238E27FC236}">
                  <a16:creationId xmlns:a16="http://schemas.microsoft.com/office/drawing/2014/main" xmlns="" id="{CD5BE8B5-1256-4FE8-8CE2-6BC79ECA4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2">
              <a:extLst>
                <a:ext uri="{FF2B5EF4-FFF2-40B4-BE49-F238E27FC236}">
                  <a16:creationId xmlns:a16="http://schemas.microsoft.com/office/drawing/2014/main" xmlns="" id="{0FCE123C-9653-4D21-A63A-071C71E61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3">
              <a:extLst>
                <a:ext uri="{FF2B5EF4-FFF2-40B4-BE49-F238E27FC236}">
                  <a16:creationId xmlns:a16="http://schemas.microsoft.com/office/drawing/2014/main" xmlns="" id="{92A6588F-E90D-4A0B-8BCC-02907413C1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4">
              <a:extLst>
                <a:ext uri="{FF2B5EF4-FFF2-40B4-BE49-F238E27FC236}">
                  <a16:creationId xmlns:a16="http://schemas.microsoft.com/office/drawing/2014/main" xmlns="" id="{66719EC5-26B8-4397-8428-E22231EB6F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5">
              <a:extLst>
                <a:ext uri="{FF2B5EF4-FFF2-40B4-BE49-F238E27FC236}">
                  <a16:creationId xmlns:a16="http://schemas.microsoft.com/office/drawing/2014/main" xmlns="" id="{6DC9C206-1D00-4642-90C9-B4B1B5370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6">
              <a:extLst>
                <a:ext uri="{FF2B5EF4-FFF2-40B4-BE49-F238E27FC236}">
                  <a16:creationId xmlns:a16="http://schemas.microsoft.com/office/drawing/2014/main" xmlns="" id="{49B35AD7-5C69-4BE4-ADE6-6F2554E19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7">
              <a:extLst>
                <a:ext uri="{FF2B5EF4-FFF2-40B4-BE49-F238E27FC236}">
                  <a16:creationId xmlns:a16="http://schemas.microsoft.com/office/drawing/2014/main" xmlns="" id="{846470D8-B79F-4F8A-ADE7-66029C210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8">
              <a:extLst>
                <a:ext uri="{FF2B5EF4-FFF2-40B4-BE49-F238E27FC236}">
                  <a16:creationId xmlns:a16="http://schemas.microsoft.com/office/drawing/2014/main" xmlns="" id="{AE44F71F-06E7-4BDC-9D5C-5654B2591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49">
              <a:extLst>
                <a:ext uri="{FF2B5EF4-FFF2-40B4-BE49-F238E27FC236}">
                  <a16:creationId xmlns:a16="http://schemas.microsoft.com/office/drawing/2014/main" xmlns="" id="{B695945E-7AD9-416B-8DB4-7B59F366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0">
              <a:extLst>
                <a:ext uri="{FF2B5EF4-FFF2-40B4-BE49-F238E27FC236}">
                  <a16:creationId xmlns:a16="http://schemas.microsoft.com/office/drawing/2014/main" xmlns="" id="{CCAB3D31-94B9-4F84-A3AC-F3248BC3B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151">
              <a:extLst>
                <a:ext uri="{FF2B5EF4-FFF2-40B4-BE49-F238E27FC236}">
                  <a16:creationId xmlns:a16="http://schemas.microsoft.com/office/drawing/2014/main" xmlns="" id="{EA91A8D7-5D6E-435F-8695-2ECDFA46D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152">
              <a:extLst>
                <a:ext uri="{FF2B5EF4-FFF2-40B4-BE49-F238E27FC236}">
                  <a16:creationId xmlns:a16="http://schemas.microsoft.com/office/drawing/2014/main" xmlns="" id="{34DD3E9F-19A8-41B8-967D-ACB936A2A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153">
              <a:extLst>
                <a:ext uri="{FF2B5EF4-FFF2-40B4-BE49-F238E27FC236}">
                  <a16:creationId xmlns:a16="http://schemas.microsoft.com/office/drawing/2014/main" xmlns="" id="{B9C153CF-2F83-480A-A34F-9F66E6D9C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54">
              <a:extLst>
                <a:ext uri="{FF2B5EF4-FFF2-40B4-BE49-F238E27FC236}">
                  <a16:creationId xmlns:a16="http://schemas.microsoft.com/office/drawing/2014/main" xmlns="" id="{FE79B7B9-3DC4-4299-838A-2D8D06DAD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155">
              <a:extLst>
                <a:ext uri="{FF2B5EF4-FFF2-40B4-BE49-F238E27FC236}">
                  <a16:creationId xmlns:a16="http://schemas.microsoft.com/office/drawing/2014/main" xmlns="" id="{0A9AD12B-3B86-4E5C-ADCB-5E1C19BD5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6">
              <a:extLst>
                <a:ext uri="{FF2B5EF4-FFF2-40B4-BE49-F238E27FC236}">
                  <a16:creationId xmlns:a16="http://schemas.microsoft.com/office/drawing/2014/main" xmlns="" id="{F4EE0B5F-6A31-404C-8499-54A3356E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7">
              <a:extLst>
                <a:ext uri="{FF2B5EF4-FFF2-40B4-BE49-F238E27FC236}">
                  <a16:creationId xmlns:a16="http://schemas.microsoft.com/office/drawing/2014/main" xmlns="" id="{FF1ED2C4-C8B6-45E4-A145-896254462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8">
              <a:extLst>
                <a:ext uri="{FF2B5EF4-FFF2-40B4-BE49-F238E27FC236}">
                  <a16:creationId xmlns:a16="http://schemas.microsoft.com/office/drawing/2014/main" xmlns="" id="{BA1A0A1F-8DB5-45F7-B890-1B831FCAB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59">
              <a:extLst>
                <a:ext uri="{FF2B5EF4-FFF2-40B4-BE49-F238E27FC236}">
                  <a16:creationId xmlns:a16="http://schemas.microsoft.com/office/drawing/2014/main" xmlns="" id="{34E6D92B-201A-4B2C-B664-32B5803F6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0">
              <a:extLst>
                <a:ext uri="{FF2B5EF4-FFF2-40B4-BE49-F238E27FC236}">
                  <a16:creationId xmlns:a16="http://schemas.microsoft.com/office/drawing/2014/main" xmlns="" id="{0A9D204B-8B7E-4988-BC85-CBAD9247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1">
              <a:extLst>
                <a:ext uri="{FF2B5EF4-FFF2-40B4-BE49-F238E27FC236}">
                  <a16:creationId xmlns:a16="http://schemas.microsoft.com/office/drawing/2014/main" xmlns="" id="{F4322146-CF5A-44C6-BD1C-E1A7C42568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2">
              <a:extLst>
                <a:ext uri="{FF2B5EF4-FFF2-40B4-BE49-F238E27FC236}">
                  <a16:creationId xmlns:a16="http://schemas.microsoft.com/office/drawing/2014/main" xmlns="" id="{F1E70470-FEF5-4B3F-8887-1D12C2505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3">
              <a:extLst>
                <a:ext uri="{FF2B5EF4-FFF2-40B4-BE49-F238E27FC236}">
                  <a16:creationId xmlns:a16="http://schemas.microsoft.com/office/drawing/2014/main" xmlns="" id="{1F24A82F-3176-42F6-B7CB-0B92E70B8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4">
              <a:extLst>
                <a:ext uri="{FF2B5EF4-FFF2-40B4-BE49-F238E27FC236}">
                  <a16:creationId xmlns:a16="http://schemas.microsoft.com/office/drawing/2014/main" xmlns="" id="{7B794DB3-9F68-47AA-8769-61530305B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5">
              <a:extLst>
                <a:ext uri="{FF2B5EF4-FFF2-40B4-BE49-F238E27FC236}">
                  <a16:creationId xmlns:a16="http://schemas.microsoft.com/office/drawing/2014/main" xmlns="" id="{E54C78CE-193D-48A7-BE15-AA9FA551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6">
              <a:extLst>
                <a:ext uri="{FF2B5EF4-FFF2-40B4-BE49-F238E27FC236}">
                  <a16:creationId xmlns:a16="http://schemas.microsoft.com/office/drawing/2014/main" xmlns="" id="{37C6FB44-7E79-4D66-B42A-F61ED66D5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7">
              <a:extLst>
                <a:ext uri="{FF2B5EF4-FFF2-40B4-BE49-F238E27FC236}">
                  <a16:creationId xmlns:a16="http://schemas.microsoft.com/office/drawing/2014/main" xmlns="" id="{7598CD05-2096-4434-92E3-C6B06791F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8">
              <a:extLst>
                <a:ext uri="{FF2B5EF4-FFF2-40B4-BE49-F238E27FC236}">
                  <a16:creationId xmlns:a16="http://schemas.microsoft.com/office/drawing/2014/main" xmlns="" id="{BAAC1367-6360-4EDF-91C7-EB72CBB93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69">
              <a:extLst>
                <a:ext uri="{FF2B5EF4-FFF2-40B4-BE49-F238E27FC236}">
                  <a16:creationId xmlns:a16="http://schemas.microsoft.com/office/drawing/2014/main" xmlns="" id="{4C03CF25-9342-42AE-ACBD-9B684FC89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0">
              <a:extLst>
                <a:ext uri="{FF2B5EF4-FFF2-40B4-BE49-F238E27FC236}">
                  <a16:creationId xmlns:a16="http://schemas.microsoft.com/office/drawing/2014/main" xmlns="" id="{B2DC80A4-099F-4208-961A-65D415D0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1">
              <a:extLst>
                <a:ext uri="{FF2B5EF4-FFF2-40B4-BE49-F238E27FC236}">
                  <a16:creationId xmlns:a16="http://schemas.microsoft.com/office/drawing/2014/main" xmlns="" id="{C918640A-BE2C-4AF6-855C-2D604A33A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72">
              <a:extLst>
                <a:ext uri="{FF2B5EF4-FFF2-40B4-BE49-F238E27FC236}">
                  <a16:creationId xmlns:a16="http://schemas.microsoft.com/office/drawing/2014/main" xmlns="" id="{58BBC606-CAB5-4EC5-80D6-ACDF0E4AE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73">
              <a:extLst>
                <a:ext uri="{FF2B5EF4-FFF2-40B4-BE49-F238E27FC236}">
                  <a16:creationId xmlns:a16="http://schemas.microsoft.com/office/drawing/2014/main" xmlns="" id="{B5EA2EF9-79F8-499F-AC9F-1038FA195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74">
              <a:extLst>
                <a:ext uri="{FF2B5EF4-FFF2-40B4-BE49-F238E27FC236}">
                  <a16:creationId xmlns:a16="http://schemas.microsoft.com/office/drawing/2014/main" xmlns="" id="{528D7E39-F1D7-46BE-BECE-D847FEC1E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75">
              <a:extLst>
                <a:ext uri="{FF2B5EF4-FFF2-40B4-BE49-F238E27FC236}">
                  <a16:creationId xmlns:a16="http://schemas.microsoft.com/office/drawing/2014/main" xmlns="" id="{E1367AE6-88AA-477F-BE9C-AD8FC72B2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6">
              <a:extLst>
                <a:ext uri="{FF2B5EF4-FFF2-40B4-BE49-F238E27FC236}">
                  <a16:creationId xmlns:a16="http://schemas.microsoft.com/office/drawing/2014/main" xmlns="" id="{B964693F-D2D0-4E30-90C9-91F516EF7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7">
              <a:extLst>
                <a:ext uri="{FF2B5EF4-FFF2-40B4-BE49-F238E27FC236}">
                  <a16:creationId xmlns:a16="http://schemas.microsoft.com/office/drawing/2014/main" xmlns="" id="{E0B4E919-BB2F-460F-A83B-04993A50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78">
              <a:extLst>
                <a:ext uri="{FF2B5EF4-FFF2-40B4-BE49-F238E27FC236}">
                  <a16:creationId xmlns:a16="http://schemas.microsoft.com/office/drawing/2014/main" xmlns="" id="{916FBD6B-CCF5-4166-957C-521D777109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79">
              <a:extLst>
                <a:ext uri="{FF2B5EF4-FFF2-40B4-BE49-F238E27FC236}">
                  <a16:creationId xmlns:a16="http://schemas.microsoft.com/office/drawing/2014/main" xmlns="" id="{23F5DF17-2FC2-48EF-8E40-B2C52D01D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180">
              <a:extLst>
                <a:ext uri="{FF2B5EF4-FFF2-40B4-BE49-F238E27FC236}">
                  <a16:creationId xmlns:a16="http://schemas.microsoft.com/office/drawing/2014/main" xmlns="" id="{D7DFB008-CC25-4CA2-BF95-30436CD5A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181">
              <a:extLst>
                <a:ext uri="{FF2B5EF4-FFF2-40B4-BE49-F238E27FC236}">
                  <a16:creationId xmlns:a16="http://schemas.microsoft.com/office/drawing/2014/main" xmlns="" id="{D14602EB-1952-4589-8E4A-B26F5F445F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2">
              <a:extLst>
                <a:ext uri="{FF2B5EF4-FFF2-40B4-BE49-F238E27FC236}">
                  <a16:creationId xmlns:a16="http://schemas.microsoft.com/office/drawing/2014/main" xmlns="" id="{C0A51B84-5CB3-4B7F-843A-ECC3C2D56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3">
              <a:extLst>
                <a:ext uri="{FF2B5EF4-FFF2-40B4-BE49-F238E27FC236}">
                  <a16:creationId xmlns:a16="http://schemas.microsoft.com/office/drawing/2014/main" xmlns="" id="{08F274CF-C6FE-4B4E-A867-50ACE88CA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Rectangle 184">
              <a:extLst>
                <a:ext uri="{FF2B5EF4-FFF2-40B4-BE49-F238E27FC236}">
                  <a16:creationId xmlns:a16="http://schemas.microsoft.com/office/drawing/2014/main" xmlns="" id="{B3FA82A0-AB21-40F4-A14D-4C7490E08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85">
              <a:extLst>
                <a:ext uri="{FF2B5EF4-FFF2-40B4-BE49-F238E27FC236}">
                  <a16:creationId xmlns:a16="http://schemas.microsoft.com/office/drawing/2014/main" xmlns="" id="{6270D349-C5C1-4422-B4A1-EE27E97D4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Rectangle 186">
              <a:extLst>
                <a:ext uri="{FF2B5EF4-FFF2-40B4-BE49-F238E27FC236}">
                  <a16:creationId xmlns:a16="http://schemas.microsoft.com/office/drawing/2014/main" xmlns="" id="{AD408F8B-5BEF-48B2-8119-05F457ECF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187">
              <a:extLst>
                <a:ext uri="{FF2B5EF4-FFF2-40B4-BE49-F238E27FC236}">
                  <a16:creationId xmlns:a16="http://schemas.microsoft.com/office/drawing/2014/main" xmlns="" id="{29B4734D-65AB-4395-A754-E2955E6E7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8">
              <a:extLst>
                <a:ext uri="{FF2B5EF4-FFF2-40B4-BE49-F238E27FC236}">
                  <a16:creationId xmlns:a16="http://schemas.microsoft.com/office/drawing/2014/main" xmlns="" id="{9E00B4D2-0AA1-4565-966D-3CD64372F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89">
              <a:extLst>
                <a:ext uri="{FF2B5EF4-FFF2-40B4-BE49-F238E27FC236}">
                  <a16:creationId xmlns:a16="http://schemas.microsoft.com/office/drawing/2014/main" xmlns="" id="{2E0E8E20-C514-4116-BF00-A48BF54A7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90">
              <a:extLst>
                <a:ext uri="{FF2B5EF4-FFF2-40B4-BE49-F238E27FC236}">
                  <a16:creationId xmlns:a16="http://schemas.microsoft.com/office/drawing/2014/main" xmlns="" id="{889E17F1-99B6-4470-BCE5-3BCC837003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91">
              <a:extLst>
                <a:ext uri="{FF2B5EF4-FFF2-40B4-BE49-F238E27FC236}">
                  <a16:creationId xmlns:a16="http://schemas.microsoft.com/office/drawing/2014/main" xmlns="" id="{E6FF8A3B-06B3-4935-A85E-EB9733731B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92">
              <a:extLst>
                <a:ext uri="{FF2B5EF4-FFF2-40B4-BE49-F238E27FC236}">
                  <a16:creationId xmlns:a16="http://schemas.microsoft.com/office/drawing/2014/main" xmlns="" id="{CC179AC9-46D7-4351-8846-8B7555B8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93">
              <a:extLst>
                <a:ext uri="{FF2B5EF4-FFF2-40B4-BE49-F238E27FC236}">
                  <a16:creationId xmlns:a16="http://schemas.microsoft.com/office/drawing/2014/main" xmlns="" id="{7509E177-1657-44EC-9756-60B5FA83A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94">
              <a:extLst>
                <a:ext uri="{FF2B5EF4-FFF2-40B4-BE49-F238E27FC236}">
                  <a16:creationId xmlns:a16="http://schemas.microsoft.com/office/drawing/2014/main" xmlns="" id="{2B38385F-4503-4D28-97A1-3094DE05D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95">
              <a:extLst>
                <a:ext uri="{FF2B5EF4-FFF2-40B4-BE49-F238E27FC236}">
                  <a16:creationId xmlns:a16="http://schemas.microsoft.com/office/drawing/2014/main" xmlns="" id="{AB1B192E-D513-41EC-8F52-A9F784A51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96">
              <a:extLst>
                <a:ext uri="{FF2B5EF4-FFF2-40B4-BE49-F238E27FC236}">
                  <a16:creationId xmlns:a16="http://schemas.microsoft.com/office/drawing/2014/main" xmlns="" id="{FE5CC489-2CBD-4B03-A147-700450898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97">
              <a:extLst>
                <a:ext uri="{FF2B5EF4-FFF2-40B4-BE49-F238E27FC236}">
                  <a16:creationId xmlns:a16="http://schemas.microsoft.com/office/drawing/2014/main" xmlns="" id="{65C08F55-7DF0-4D4D-ADCA-F0A34226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198">
              <a:extLst>
                <a:ext uri="{FF2B5EF4-FFF2-40B4-BE49-F238E27FC236}">
                  <a16:creationId xmlns:a16="http://schemas.microsoft.com/office/drawing/2014/main" xmlns="" id="{A9BEB39C-5C2F-4233-967D-B23D4E32E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199">
              <a:extLst>
                <a:ext uri="{FF2B5EF4-FFF2-40B4-BE49-F238E27FC236}">
                  <a16:creationId xmlns:a16="http://schemas.microsoft.com/office/drawing/2014/main" xmlns="" id="{C3ABD8DA-A28A-4D65-A54A-1B52F0DF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200">
              <a:extLst>
                <a:ext uri="{FF2B5EF4-FFF2-40B4-BE49-F238E27FC236}">
                  <a16:creationId xmlns:a16="http://schemas.microsoft.com/office/drawing/2014/main" xmlns="" id="{B9F2CEDD-FAE8-4B28-8E6C-5F49581ED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201">
              <a:extLst>
                <a:ext uri="{FF2B5EF4-FFF2-40B4-BE49-F238E27FC236}">
                  <a16:creationId xmlns:a16="http://schemas.microsoft.com/office/drawing/2014/main" xmlns="" id="{E6B39502-FBC3-4FDD-AE4D-3754D657B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202">
              <a:extLst>
                <a:ext uri="{FF2B5EF4-FFF2-40B4-BE49-F238E27FC236}">
                  <a16:creationId xmlns:a16="http://schemas.microsoft.com/office/drawing/2014/main" xmlns="" id="{CBF3BCAC-7F04-43EF-A294-B313FACA7C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203">
              <a:extLst>
                <a:ext uri="{FF2B5EF4-FFF2-40B4-BE49-F238E27FC236}">
                  <a16:creationId xmlns:a16="http://schemas.microsoft.com/office/drawing/2014/main" xmlns="" id="{64BB76D1-CB77-40DF-9DC0-3D74468B4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204">
              <a:extLst>
                <a:ext uri="{FF2B5EF4-FFF2-40B4-BE49-F238E27FC236}">
                  <a16:creationId xmlns:a16="http://schemas.microsoft.com/office/drawing/2014/main" xmlns="" id="{048F261E-8DFC-47CA-A862-11CACAEE4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6">
              <a:extLst>
                <a:ext uri="{FF2B5EF4-FFF2-40B4-BE49-F238E27FC236}">
                  <a16:creationId xmlns:a16="http://schemas.microsoft.com/office/drawing/2014/main" xmlns="" id="{45B7F408-5979-4B1B-BD1A-2793673D3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207">
              <a:extLst>
                <a:ext uri="{FF2B5EF4-FFF2-40B4-BE49-F238E27FC236}">
                  <a16:creationId xmlns:a16="http://schemas.microsoft.com/office/drawing/2014/main" xmlns="" id="{F94B7E80-4BCD-4073-9636-20AFBA474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8">
              <a:extLst>
                <a:ext uri="{FF2B5EF4-FFF2-40B4-BE49-F238E27FC236}">
                  <a16:creationId xmlns:a16="http://schemas.microsoft.com/office/drawing/2014/main" xmlns="" id="{A08DC63D-0FA5-4D37-B9DA-B06781D44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9">
              <a:extLst>
                <a:ext uri="{FF2B5EF4-FFF2-40B4-BE49-F238E27FC236}">
                  <a16:creationId xmlns:a16="http://schemas.microsoft.com/office/drawing/2014/main" xmlns="" id="{BAE32922-DF02-491B-8454-EE13C1F7C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10">
              <a:extLst>
                <a:ext uri="{FF2B5EF4-FFF2-40B4-BE49-F238E27FC236}">
                  <a16:creationId xmlns:a16="http://schemas.microsoft.com/office/drawing/2014/main" xmlns="" id="{9166D486-CA3E-4647-A26C-091AC4363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11">
              <a:extLst>
                <a:ext uri="{FF2B5EF4-FFF2-40B4-BE49-F238E27FC236}">
                  <a16:creationId xmlns:a16="http://schemas.microsoft.com/office/drawing/2014/main" xmlns="" id="{C632ED73-1671-4685-8A6C-EAC97CF24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12">
              <a:extLst>
                <a:ext uri="{FF2B5EF4-FFF2-40B4-BE49-F238E27FC236}">
                  <a16:creationId xmlns:a16="http://schemas.microsoft.com/office/drawing/2014/main" xmlns="" id="{27375584-39F3-43CA-8E6D-03880D338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13">
              <a:extLst>
                <a:ext uri="{FF2B5EF4-FFF2-40B4-BE49-F238E27FC236}">
                  <a16:creationId xmlns:a16="http://schemas.microsoft.com/office/drawing/2014/main" xmlns="" id="{973074D2-7FF7-41C6-87CC-62A4BC23A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4">
              <a:extLst>
                <a:ext uri="{FF2B5EF4-FFF2-40B4-BE49-F238E27FC236}">
                  <a16:creationId xmlns:a16="http://schemas.microsoft.com/office/drawing/2014/main" xmlns="" id="{12DC36C1-56BB-403F-BEAA-AA73BCE5B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5">
              <a:extLst>
                <a:ext uri="{FF2B5EF4-FFF2-40B4-BE49-F238E27FC236}">
                  <a16:creationId xmlns:a16="http://schemas.microsoft.com/office/drawing/2014/main" xmlns="" id="{F5A0C007-1406-4363-BA1A-B702E570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6">
              <a:extLst>
                <a:ext uri="{FF2B5EF4-FFF2-40B4-BE49-F238E27FC236}">
                  <a16:creationId xmlns:a16="http://schemas.microsoft.com/office/drawing/2014/main" xmlns="" id="{D110A447-1E75-4300-ADF5-A3BC3CF0F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Oval 217">
              <a:extLst>
                <a:ext uri="{FF2B5EF4-FFF2-40B4-BE49-F238E27FC236}">
                  <a16:creationId xmlns:a16="http://schemas.microsoft.com/office/drawing/2014/main" xmlns="" id="{56318F46-CEFA-4686-BDC7-45B5BD1A8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Oval 218">
              <a:extLst>
                <a:ext uri="{FF2B5EF4-FFF2-40B4-BE49-F238E27FC236}">
                  <a16:creationId xmlns:a16="http://schemas.microsoft.com/office/drawing/2014/main" xmlns="" id="{F9E59D88-6000-4D50-A290-43EF7C0BB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Oval 219">
              <a:extLst>
                <a:ext uri="{FF2B5EF4-FFF2-40B4-BE49-F238E27FC236}">
                  <a16:creationId xmlns:a16="http://schemas.microsoft.com/office/drawing/2014/main" xmlns="" id="{D6D6145B-E34F-4CB9-B139-D4CEED4DF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Oval 220">
              <a:extLst>
                <a:ext uri="{FF2B5EF4-FFF2-40B4-BE49-F238E27FC236}">
                  <a16:creationId xmlns:a16="http://schemas.microsoft.com/office/drawing/2014/main" xmlns="" id="{F70D2D1B-3055-4226-BD70-02A9EC8BF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221">
              <a:extLst>
                <a:ext uri="{FF2B5EF4-FFF2-40B4-BE49-F238E27FC236}">
                  <a16:creationId xmlns:a16="http://schemas.microsoft.com/office/drawing/2014/main" xmlns="" id="{BA1CFC1D-1AEE-47A5-89EE-7EC000C4F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22">
              <a:extLst>
                <a:ext uri="{FF2B5EF4-FFF2-40B4-BE49-F238E27FC236}">
                  <a16:creationId xmlns:a16="http://schemas.microsoft.com/office/drawing/2014/main" xmlns="" id="{57576E11-4D62-4F0F-84BA-2209E026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23">
              <a:extLst>
                <a:ext uri="{FF2B5EF4-FFF2-40B4-BE49-F238E27FC236}">
                  <a16:creationId xmlns:a16="http://schemas.microsoft.com/office/drawing/2014/main" xmlns="" id="{EEB2FE97-7106-4A33-9462-E77B99818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Oval 224">
              <a:extLst>
                <a:ext uri="{FF2B5EF4-FFF2-40B4-BE49-F238E27FC236}">
                  <a16:creationId xmlns:a16="http://schemas.microsoft.com/office/drawing/2014/main" xmlns="" id="{A3C921BB-74AB-4E11-8F50-9F58DDE16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Oval 225">
              <a:extLst>
                <a:ext uri="{FF2B5EF4-FFF2-40B4-BE49-F238E27FC236}">
                  <a16:creationId xmlns:a16="http://schemas.microsoft.com/office/drawing/2014/main" xmlns="" id="{843FDC6A-16D2-428F-A6C9-98064DCD2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Oval 226">
              <a:extLst>
                <a:ext uri="{FF2B5EF4-FFF2-40B4-BE49-F238E27FC236}">
                  <a16:creationId xmlns:a16="http://schemas.microsoft.com/office/drawing/2014/main" xmlns="" id="{85EF8B95-5465-4215-A36B-8BE1A9F03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Oval 227">
              <a:extLst>
                <a:ext uri="{FF2B5EF4-FFF2-40B4-BE49-F238E27FC236}">
                  <a16:creationId xmlns:a16="http://schemas.microsoft.com/office/drawing/2014/main" xmlns="" id="{EF4C9EF0-2D78-43CF-AA58-216057D4A5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8">
              <a:extLst>
                <a:ext uri="{FF2B5EF4-FFF2-40B4-BE49-F238E27FC236}">
                  <a16:creationId xmlns:a16="http://schemas.microsoft.com/office/drawing/2014/main" xmlns="" id="{35ECA484-7C9D-465C-B3F1-410D89437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9">
              <a:extLst>
                <a:ext uri="{FF2B5EF4-FFF2-40B4-BE49-F238E27FC236}">
                  <a16:creationId xmlns:a16="http://schemas.microsoft.com/office/drawing/2014/main" xmlns="" id="{A0C2BFAA-8333-4785-8DE2-E0BA3E776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30">
              <a:extLst>
                <a:ext uri="{FF2B5EF4-FFF2-40B4-BE49-F238E27FC236}">
                  <a16:creationId xmlns:a16="http://schemas.microsoft.com/office/drawing/2014/main" xmlns="" id="{0BA1D616-F9B0-42DC-AB20-74E8CBDD7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31">
              <a:extLst>
                <a:ext uri="{FF2B5EF4-FFF2-40B4-BE49-F238E27FC236}">
                  <a16:creationId xmlns:a16="http://schemas.microsoft.com/office/drawing/2014/main" xmlns="" id="{CECEFC80-4A1D-4B7C-8A37-9D60E577D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32">
              <a:extLst>
                <a:ext uri="{FF2B5EF4-FFF2-40B4-BE49-F238E27FC236}">
                  <a16:creationId xmlns:a16="http://schemas.microsoft.com/office/drawing/2014/main" xmlns="" id="{5B375CDD-0CA1-4D44-A890-A2280BA8C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33">
              <a:extLst>
                <a:ext uri="{FF2B5EF4-FFF2-40B4-BE49-F238E27FC236}">
                  <a16:creationId xmlns:a16="http://schemas.microsoft.com/office/drawing/2014/main" xmlns="" id="{71AE1A02-35E7-4554-83EB-AA7DF83AB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234">
              <a:extLst>
                <a:ext uri="{FF2B5EF4-FFF2-40B4-BE49-F238E27FC236}">
                  <a16:creationId xmlns:a16="http://schemas.microsoft.com/office/drawing/2014/main" xmlns="" id="{7BB7FDF1-4A8B-44C1-9137-67FAC71DC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5">
              <a:extLst>
                <a:ext uri="{FF2B5EF4-FFF2-40B4-BE49-F238E27FC236}">
                  <a16:creationId xmlns:a16="http://schemas.microsoft.com/office/drawing/2014/main" xmlns="" id="{776D3C47-4B0E-4C64-95C0-103527C8E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6">
              <a:extLst>
                <a:ext uri="{FF2B5EF4-FFF2-40B4-BE49-F238E27FC236}">
                  <a16:creationId xmlns:a16="http://schemas.microsoft.com/office/drawing/2014/main" xmlns="" id="{C33F90A8-403E-48D2-8A73-C7D2D7CD2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7">
              <a:extLst>
                <a:ext uri="{FF2B5EF4-FFF2-40B4-BE49-F238E27FC236}">
                  <a16:creationId xmlns:a16="http://schemas.microsoft.com/office/drawing/2014/main" xmlns="" id="{6FE275EB-D958-4EBE-B410-F5715CC5D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8">
              <a:extLst>
                <a:ext uri="{FF2B5EF4-FFF2-40B4-BE49-F238E27FC236}">
                  <a16:creationId xmlns:a16="http://schemas.microsoft.com/office/drawing/2014/main" xmlns="" id="{3F6CFC26-76B0-4502-AF26-62EC71A5C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9">
              <a:extLst>
                <a:ext uri="{FF2B5EF4-FFF2-40B4-BE49-F238E27FC236}">
                  <a16:creationId xmlns:a16="http://schemas.microsoft.com/office/drawing/2014/main" xmlns="" id="{F9A44FF9-0724-4C58-A599-DE2DF47E1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240">
              <a:extLst>
                <a:ext uri="{FF2B5EF4-FFF2-40B4-BE49-F238E27FC236}">
                  <a16:creationId xmlns:a16="http://schemas.microsoft.com/office/drawing/2014/main" xmlns="" id="{AAB85C08-0134-4E5C-932D-2EF460982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41">
              <a:extLst>
                <a:ext uri="{FF2B5EF4-FFF2-40B4-BE49-F238E27FC236}">
                  <a16:creationId xmlns:a16="http://schemas.microsoft.com/office/drawing/2014/main" xmlns="" id="{63E0C34B-9D3B-43A6-A84F-4949120E39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242">
              <a:extLst>
                <a:ext uri="{FF2B5EF4-FFF2-40B4-BE49-F238E27FC236}">
                  <a16:creationId xmlns:a16="http://schemas.microsoft.com/office/drawing/2014/main" xmlns="" id="{6E386140-358B-4BB8-BCFF-729E548E9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243">
              <a:extLst>
                <a:ext uri="{FF2B5EF4-FFF2-40B4-BE49-F238E27FC236}">
                  <a16:creationId xmlns:a16="http://schemas.microsoft.com/office/drawing/2014/main" xmlns="" id="{C271BA35-0AB7-470C-BE9D-084A47891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4">
              <a:extLst>
                <a:ext uri="{FF2B5EF4-FFF2-40B4-BE49-F238E27FC236}">
                  <a16:creationId xmlns:a16="http://schemas.microsoft.com/office/drawing/2014/main" xmlns="" id="{D75E06CD-D64E-4A19-953F-474835D5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245">
              <a:extLst>
                <a:ext uri="{FF2B5EF4-FFF2-40B4-BE49-F238E27FC236}">
                  <a16:creationId xmlns:a16="http://schemas.microsoft.com/office/drawing/2014/main" xmlns="" id="{9DD2002E-367F-40FE-8D44-E79296D34E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6">
              <a:extLst>
                <a:ext uri="{FF2B5EF4-FFF2-40B4-BE49-F238E27FC236}">
                  <a16:creationId xmlns:a16="http://schemas.microsoft.com/office/drawing/2014/main" xmlns="" id="{EACFEBA4-C929-4B3D-BD11-9D911C3FA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7">
              <a:extLst>
                <a:ext uri="{FF2B5EF4-FFF2-40B4-BE49-F238E27FC236}">
                  <a16:creationId xmlns:a16="http://schemas.microsoft.com/office/drawing/2014/main" xmlns="" id="{C44C6DA4-81E6-4FA0-B99A-93D6198BC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8">
              <a:extLst>
                <a:ext uri="{FF2B5EF4-FFF2-40B4-BE49-F238E27FC236}">
                  <a16:creationId xmlns:a16="http://schemas.microsoft.com/office/drawing/2014/main" xmlns="" id="{280BD4E1-872E-499A-82D8-7663F07F9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249">
              <a:extLst>
                <a:ext uri="{FF2B5EF4-FFF2-40B4-BE49-F238E27FC236}">
                  <a16:creationId xmlns:a16="http://schemas.microsoft.com/office/drawing/2014/main" xmlns="" id="{BB33EE10-8750-46F3-B864-F3CC643D0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50">
              <a:extLst>
                <a:ext uri="{FF2B5EF4-FFF2-40B4-BE49-F238E27FC236}">
                  <a16:creationId xmlns:a16="http://schemas.microsoft.com/office/drawing/2014/main" xmlns="" id="{1846777A-A7DE-4C3F-A30F-39BEE84944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51">
              <a:extLst>
                <a:ext uri="{FF2B5EF4-FFF2-40B4-BE49-F238E27FC236}">
                  <a16:creationId xmlns:a16="http://schemas.microsoft.com/office/drawing/2014/main" xmlns="" id="{C2CCEC3B-A42C-4B35-9289-72A07508F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52">
              <a:extLst>
                <a:ext uri="{FF2B5EF4-FFF2-40B4-BE49-F238E27FC236}">
                  <a16:creationId xmlns:a16="http://schemas.microsoft.com/office/drawing/2014/main" xmlns="" id="{9DEED5B5-2BEF-4294-BE09-C60FF056B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53">
              <a:extLst>
                <a:ext uri="{FF2B5EF4-FFF2-40B4-BE49-F238E27FC236}">
                  <a16:creationId xmlns:a16="http://schemas.microsoft.com/office/drawing/2014/main" xmlns="" id="{FFD04931-07B5-41AD-8ED5-31D002595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4">
              <a:extLst>
                <a:ext uri="{FF2B5EF4-FFF2-40B4-BE49-F238E27FC236}">
                  <a16:creationId xmlns:a16="http://schemas.microsoft.com/office/drawing/2014/main" xmlns="" id="{D7AB1A38-6E9D-4547-B3E0-84F5B1E46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5">
              <a:extLst>
                <a:ext uri="{FF2B5EF4-FFF2-40B4-BE49-F238E27FC236}">
                  <a16:creationId xmlns:a16="http://schemas.microsoft.com/office/drawing/2014/main" xmlns="" id="{ADFA74B3-741E-47A9-B723-10A6AE501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6">
              <a:extLst>
                <a:ext uri="{FF2B5EF4-FFF2-40B4-BE49-F238E27FC236}">
                  <a16:creationId xmlns:a16="http://schemas.microsoft.com/office/drawing/2014/main" xmlns="" id="{EE6A9A65-2F49-4A56-9C8D-F5D7745C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7">
              <a:extLst>
                <a:ext uri="{FF2B5EF4-FFF2-40B4-BE49-F238E27FC236}">
                  <a16:creationId xmlns:a16="http://schemas.microsoft.com/office/drawing/2014/main" xmlns="" id="{8EFA5AC4-AAF3-40B1-868E-39C81468F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8">
              <a:extLst>
                <a:ext uri="{FF2B5EF4-FFF2-40B4-BE49-F238E27FC236}">
                  <a16:creationId xmlns:a16="http://schemas.microsoft.com/office/drawing/2014/main" xmlns="" id="{489F6882-9A76-44BD-87AC-4CC290F5B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9">
              <a:extLst>
                <a:ext uri="{FF2B5EF4-FFF2-40B4-BE49-F238E27FC236}">
                  <a16:creationId xmlns:a16="http://schemas.microsoft.com/office/drawing/2014/main" xmlns="" id="{71315820-8360-4C63-9BEB-D8959FEDE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Rectangle 260">
              <a:extLst>
                <a:ext uri="{FF2B5EF4-FFF2-40B4-BE49-F238E27FC236}">
                  <a16:creationId xmlns:a16="http://schemas.microsoft.com/office/drawing/2014/main" xmlns="" id="{BB51E31C-F9BD-4258-A5D8-9856F061D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261">
              <a:extLst>
                <a:ext uri="{FF2B5EF4-FFF2-40B4-BE49-F238E27FC236}">
                  <a16:creationId xmlns:a16="http://schemas.microsoft.com/office/drawing/2014/main" xmlns="" id="{6EDB952F-B68B-4B3E-9C08-A8EC2FA5A2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62">
              <a:extLst>
                <a:ext uri="{FF2B5EF4-FFF2-40B4-BE49-F238E27FC236}">
                  <a16:creationId xmlns:a16="http://schemas.microsoft.com/office/drawing/2014/main" xmlns="" id="{E76B54A0-7F2D-4137-A765-30C573039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263">
              <a:extLst>
                <a:ext uri="{FF2B5EF4-FFF2-40B4-BE49-F238E27FC236}">
                  <a16:creationId xmlns:a16="http://schemas.microsoft.com/office/drawing/2014/main" xmlns="" id="{A57F5590-41CD-4A6A-B35D-F5310AFDF1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Rectangle 264">
              <a:extLst>
                <a:ext uri="{FF2B5EF4-FFF2-40B4-BE49-F238E27FC236}">
                  <a16:creationId xmlns:a16="http://schemas.microsoft.com/office/drawing/2014/main" xmlns="" id="{CB41C32E-5122-4FB7-AF64-EA9FC1CE8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265">
              <a:extLst>
                <a:ext uri="{FF2B5EF4-FFF2-40B4-BE49-F238E27FC236}">
                  <a16:creationId xmlns:a16="http://schemas.microsoft.com/office/drawing/2014/main" xmlns="" id="{A1B0E0EE-4199-412A-9E4F-F3709360A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266">
              <a:extLst>
                <a:ext uri="{FF2B5EF4-FFF2-40B4-BE49-F238E27FC236}">
                  <a16:creationId xmlns:a16="http://schemas.microsoft.com/office/drawing/2014/main" xmlns="" id="{F47D0DC2-F7E4-43DB-8D2E-393ACAE13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7">
              <a:extLst>
                <a:ext uri="{FF2B5EF4-FFF2-40B4-BE49-F238E27FC236}">
                  <a16:creationId xmlns:a16="http://schemas.microsoft.com/office/drawing/2014/main" xmlns="" id="{F373F19A-F4A2-4D8A-B070-F4D58AC8D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Rectangle 268">
              <a:extLst>
                <a:ext uri="{FF2B5EF4-FFF2-40B4-BE49-F238E27FC236}">
                  <a16:creationId xmlns:a16="http://schemas.microsoft.com/office/drawing/2014/main" xmlns="" id="{1D814109-6C0D-4157-AC54-CB48B7D4B1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Rectangle 269">
              <a:extLst>
                <a:ext uri="{FF2B5EF4-FFF2-40B4-BE49-F238E27FC236}">
                  <a16:creationId xmlns:a16="http://schemas.microsoft.com/office/drawing/2014/main" xmlns="" id="{85508E6F-DED9-4247-B8ED-3708B7B1C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Rectangle 270">
              <a:extLst>
                <a:ext uri="{FF2B5EF4-FFF2-40B4-BE49-F238E27FC236}">
                  <a16:creationId xmlns:a16="http://schemas.microsoft.com/office/drawing/2014/main" xmlns="" id="{D86E5A13-D11A-4DFB-A75F-A01EF07D6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71">
              <a:extLst>
                <a:ext uri="{FF2B5EF4-FFF2-40B4-BE49-F238E27FC236}">
                  <a16:creationId xmlns:a16="http://schemas.microsoft.com/office/drawing/2014/main" xmlns="" id="{4F7AC42E-E733-4E79-A8D8-1FC98EF30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72">
              <a:extLst>
                <a:ext uri="{FF2B5EF4-FFF2-40B4-BE49-F238E27FC236}">
                  <a16:creationId xmlns:a16="http://schemas.microsoft.com/office/drawing/2014/main" xmlns="" id="{6A5F4D06-DD01-4FE0-93C7-135EF4433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73">
              <a:extLst>
                <a:ext uri="{FF2B5EF4-FFF2-40B4-BE49-F238E27FC236}">
                  <a16:creationId xmlns:a16="http://schemas.microsoft.com/office/drawing/2014/main" xmlns="" id="{8D13AAAF-BB8A-4DBD-905A-C47FD84EA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4">
              <a:extLst>
                <a:ext uri="{FF2B5EF4-FFF2-40B4-BE49-F238E27FC236}">
                  <a16:creationId xmlns:a16="http://schemas.microsoft.com/office/drawing/2014/main" xmlns="" id="{22679C7E-B4DC-4DCB-A169-F5508739C8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275">
              <a:extLst>
                <a:ext uri="{FF2B5EF4-FFF2-40B4-BE49-F238E27FC236}">
                  <a16:creationId xmlns:a16="http://schemas.microsoft.com/office/drawing/2014/main" xmlns="" id="{8D80DA74-8E61-436E-B77B-3E9541840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6">
              <a:extLst>
                <a:ext uri="{FF2B5EF4-FFF2-40B4-BE49-F238E27FC236}">
                  <a16:creationId xmlns:a16="http://schemas.microsoft.com/office/drawing/2014/main" xmlns="" id="{169582B0-CD36-49CA-8BA0-4A2037D1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7">
              <a:extLst>
                <a:ext uri="{FF2B5EF4-FFF2-40B4-BE49-F238E27FC236}">
                  <a16:creationId xmlns:a16="http://schemas.microsoft.com/office/drawing/2014/main" xmlns="" id="{F8788200-DDB1-444B-A22F-F6CC42F4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8">
              <a:extLst>
                <a:ext uri="{FF2B5EF4-FFF2-40B4-BE49-F238E27FC236}">
                  <a16:creationId xmlns:a16="http://schemas.microsoft.com/office/drawing/2014/main" xmlns="" id="{80A657AD-C444-4DBB-A060-2818A473A5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9">
              <a:extLst>
                <a:ext uri="{FF2B5EF4-FFF2-40B4-BE49-F238E27FC236}">
                  <a16:creationId xmlns:a16="http://schemas.microsoft.com/office/drawing/2014/main" xmlns="" id="{CA571765-B83B-4044-A8A6-669F5D70B4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80">
              <a:extLst>
                <a:ext uri="{FF2B5EF4-FFF2-40B4-BE49-F238E27FC236}">
                  <a16:creationId xmlns:a16="http://schemas.microsoft.com/office/drawing/2014/main" xmlns="" id="{B0A0EE8B-A47F-410C-AC4A-3FED9FE03F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81">
              <a:extLst>
                <a:ext uri="{FF2B5EF4-FFF2-40B4-BE49-F238E27FC236}">
                  <a16:creationId xmlns:a16="http://schemas.microsoft.com/office/drawing/2014/main" xmlns="" id="{59ACF216-48C1-443D-94FE-B9D74DA1F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82">
              <a:extLst>
                <a:ext uri="{FF2B5EF4-FFF2-40B4-BE49-F238E27FC236}">
                  <a16:creationId xmlns:a16="http://schemas.microsoft.com/office/drawing/2014/main" xmlns="" id="{6F25B3B1-F16F-435C-8862-0F95835F37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Rectangle 283">
              <a:extLst>
                <a:ext uri="{FF2B5EF4-FFF2-40B4-BE49-F238E27FC236}">
                  <a16:creationId xmlns:a16="http://schemas.microsoft.com/office/drawing/2014/main" xmlns="" id="{C4D7A69D-1DA3-406A-8750-761D2FEA1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4">
              <a:extLst>
                <a:ext uri="{FF2B5EF4-FFF2-40B4-BE49-F238E27FC236}">
                  <a16:creationId xmlns:a16="http://schemas.microsoft.com/office/drawing/2014/main" xmlns="" id="{96266F0F-238D-4740-A989-4771E021A1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5">
              <a:extLst>
                <a:ext uri="{FF2B5EF4-FFF2-40B4-BE49-F238E27FC236}">
                  <a16:creationId xmlns:a16="http://schemas.microsoft.com/office/drawing/2014/main" xmlns="" id="{39734855-4464-4ECE-B654-82B7B7CCA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6">
              <a:extLst>
                <a:ext uri="{FF2B5EF4-FFF2-40B4-BE49-F238E27FC236}">
                  <a16:creationId xmlns:a16="http://schemas.microsoft.com/office/drawing/2014/main" xmlns="" id="{B3C1D107-525C-432E-B1A4-B7642B1B9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7">
              <a:extLst>
                <a:ext uri="{FF2B5EF4-FFF2-40B4-BE49-F238E27FC236}">
                  <a16:creationId xmlns:a16="http://schemas.microsoft.com/office/drawing/2014/main" xmlns="" id="{AFCB972D-9F08-421B-9492-A5A053FD7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8">
              <a:extLst>
                <a:ext uri="{FF2B5EF4-FFF2-40B4-BE49-F238E27FC236}">
                  <a16:creationId xmlns:a16="http://schemas.microsoft.com/office/drawing/2014/main" xmlns="" id="{7F2262F6-7A4F-400F-B391-AD98F6AF72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9">
              <a:extLst>
                <a:ext uri="{FF2B5EF4-FFF2-40B4-BE49-F238E27FC236}">
                  <a16:creationId xmlns:a16="http://schemas.microsoft.com/office/drawing/2014/main" xmlns="" id="{F0DD14EE-BD79-4426-8819-F7338AD9F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Rectangle 290">
              <a:extLst>
                <a:ext uri="{FF2B5EF4-FFF2-40B4-BE49-F238E27FC236}">
                  <a16:creationId xmlns:a16="http://schemas.microsoft.com/office/drawing/2014/main" xmlns="" id="{8F9B473D-4407-48EB-AB98-55999E7A8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Rectangle 291">
              <a:extLst>
                <a:ext uri="{FF2B5EF4-FFF2-40B4-BE49-F238E27FC236}">
                  <a16:creationId xmlns:a16="http://schemas.microsoft.com/office/drawing/2014/main" xmlns="" id="{D368155A-79A2-4212-9572-51A733B0D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92">
              <a:extLst>
                <a:ext uri="{FF2B5EF4-FFF2-40B4-BE49-F238E27FC236}">
                  <a16:creationId xmlns:a16="http://schemas.microsoft.com/office/drawing/2014/main" xmlns="" id="{DE71E3D5-3F38-403E-B6AD-E7519A66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B53AEEA2-2D9F-4326-8FFF-6FE3164AD5D8}"/>
              </a:ext>
            </a:extLst>
          </p:cNvPr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1F813BD-7D4D-4EE1-861C-28E1C3F479A5}"/>
              </a:ext>
            </a:extLst>
          </p:cNvPr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>
              <a:extLst>
                <a:ext uri="{FF2B5EF4-FFF2-40B4-BE49-F238E27FC236}">
                  <a16:creationId xmlns:a16="http://schemas.microsoft.com/office/drawing/2014/main" xmlns="" id="{28FC5C1D-E245-4C61-8FE7-A868D6D34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8">
              <a:extLst>
                <a:ext uri="{FF2B5EF4-FFF2-40B4-BE49-F238E27FC236}">
                  <a16:creationId xmlns:a16="http://schemas.microsoft.com/office/drawing/2014/main" xmlns="" id="{EC3DC392-95A0-44D0-8734-2D57F7E7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xmlns="" id="{E500ACB6-4B3B-45AF-A33D-8F31BA4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30">
              <a:extLst>
                <a:ext uri="{FF2B5EF4-FFF2-40B4-BE49-F238E27FC236}">
                  <a16:creationId xmlns:a16="http://schemas.microsoft.com/office/drawing/2014/main" xmlns="" id="{A3492555-B0AC-4B18-A03B-10A4CE8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xmlns="" id="{95822023-103F-47DF-8319-98A198D1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xmlns="" id="{E01B5B50-A4FB-44C9-8BAF-81CA5941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xmlns="" id="{71115B66-83B3-4A7D-A9BC-CF7C403E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>
              <a:extLst>
                <a:ext uri="{FF2B5EF4-FFF2-40B4-BE49-F238E27FC236}">
                  <a16:creationId xmlns:a16="http://schemas.microsoft.com/office/drawing/2014/main" xmlns="" id="{10E1D960-1EA5-4FBF-B908-8B9A024B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xmlns="" id="{8FECE9B8-73B9-4159-B61B-138AF492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xmlns="" id="{95115E92-CE94-4F29-87AC-26A966B0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xmlns="" id="{6F2F86D7-9C6A-461E-9385-2EC34B59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xmlns="" id="{ACC8E5DA-2FA0-47D1-98F4-ACB9DEDA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xmlns="" id="{AB85E864-C935-42C7-AAB4-639413B5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:a16="http://schemas.microsoft.com/office/drawing/2014/main" xmlns="" id="{08F3A3C6-EE26-4084-BD3F-A77BFDCC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>
              <a:extLst>
                <a:ext uri="{FF2B5EF4-FFF2-40B4-BE49-F238E27FC236}">
                  <a16:creationId xmlns:a16="http://schemas.microsoft.com/office/drawing/2014/main" xmlns="" id="{9B70E13B-583C-4662-B629-F0E59278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>
              <a:extLst>
                <a:ext uri="{FF2B5EF4-FFF2-40B4-BE49-F238E27FC236}">
                  <a16:creationId xmlns:a16="http://schemas.microsoft.com/office/drawing/2014/main" xmlns="" id="{381D1BF2-B797-4073-B594-5566DC92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>
              <a:extLst>
                <a:ext uri="{FF2B5EF4-FFF2-40B4-BE49-F238E27FC236}">
                  <a16:creationId xmlns:a16="http://schemas.microsoft.com/office/drawing/2014/main" xmlns="" id="{B4448FD3-E545-4486-823C-7D753D17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4">
              <a:extLst>
                <a:ext uri="{FF2B5EF4-FFF2-40B4-BE49-F238E27FC236}">
                  <a16:creationId xmlns:a16="http://schemas.microsoft.com/office/drawing/2014/main" xmlns="" id="{29A5F5FE-9C25-495E-845F-9DD5EBC7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xmlns="" id="{857FF37D-8595-4560-BA9B-BC07C7DB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2019/4/26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2019/4/26 Friday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4" name="PA_矩形 10">
            <a:extLst>
              <a:ext uri="{FF2B5EF4-FFF2-40B4-BE49-F238E27FC236}">
                <a16:creationId xmlns:a16="http://schemas.microsoft.com/office/drawing/2014/main" xmlns="" id="{480E855B-49E3-41DF-8532-7B6E3F059D76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xmlns="" id="{DA81D8A5-43AA-4DCC-A803-E3C3A64E52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Rectangle 885">
            <a:extLst>
              <a:ext uri="{FF2B5EF4-FFF2-40B4-BE49-F238E27FC236}">
                <a16:creationId xmlns:a16="http://schemas.microsoft.com/office/drawing/2014/main" xmlns="" id="{B5245EE3-BFAB-409B-B923-FCBF347B1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6" name="组合 425">
            <a:extLst>
              <a:ext uri="{FF2B5EF4-FFF2-40B4-BE49-F238E27FC236}">
                <a16:creationId xmlns:a16="http://schemas.microsoft.com/office/drawing/2014/main" xmlns="" id="{2E25E486-068A-4904-BCED-E4F317A3284D}"/>
              </a:ext>
            </a:extLst>
          </p:cNvPr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>
              <a:extLst>
                <a:ext uri="{FF2B5EF4-FFF2-40B4-BE49-F238E27FC236}">
                  <a16:creationId xmlns:a16="http://schemas.microsoft.com/office/drawing/2014/main" xmlns="" id="{212EAA0F-8B11-441E-A1C4-E9445C15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887">
              <a:extLst>
                <a:ext uri="{FF2B5EF4-FFF2-40B4-BE49-F238E27FC236}">
                  <a16:creationId xmlns:a16="http://schemas.microsoft.com/office/drawing/2014/main" xmlns="" id="{2701F992-D577-444E-9749-D844F9CB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888">
              <a:extLst>
                <a:ext uri="{FF2B5EF4-FFF2-40B4-BE49-F238E27FC236}">
                  <a16:creationId xmlns:a16="http://schemas.microsoft.com/office/drawing/2014/main" xmlns="" id="{0AD57ADC-6849-41B6-8451-D1EAC819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889">
              <a:extLst>
                <a:ext uri="{FF2B5EF4-FFF2-40B4-BE49-F238E27FC236}">
                  <a16:creationId xmlns:a16="http://schemas.microsoft.com/office/drawing/2014/main" xmlns="" id="{518A117C-6D06-428E-9FB0-66BD6CE3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890">
              <a:extLst>
                <a:ext uri="{FF2B5EF4-FFF2-40B4-BE49-F238E27FC236}">
                  <a16:creationId xmlns:a16="http://schemas.microsoft.com/office/drawing/2014/main" xmlns="" id="{470502E1-CA92-463F-A94D-28C187CC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891">
              <a:extLst>
                <a:ext uri="{FF2B5EF4-FFF2-40B4-BE49-F238E27FC236}">
                  <a16:creationId xmlns:a16="http://schemas.microsoft.com/office/drawing/2014/main" xmlns="" id="{2D0908A3-70CB-41C1-AB32-B308E393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892">
              <a:extLst>
                <a:ext uri="{FF2B5EF4-FFF2-40B4-BE49-F238E27FC236}">
                  <a16:creationId xmlns:a16="http://schemas.microsoft.com/office/drawing/2014/main" xmlns="" id="{1BBFA97D-FAFA-45CE-B45C-3982B9ED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93">
              <a:extLst>
                <a:ext uri="{FF2B5EF4-FFF2-40B4-BE49-F238E27FC236}">
                  <a16:creationId xmlns:a16="http://schemas.microsoft.com/office/drawing/2014/main" xmlns="" id="{B597C583-547E-43A8-9C87-7874871A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894">
              <a:extLst>
                <a:ext uri="{FF2B5EF4-FFF2-40B4-BE49-F238E27FC236}">
                  <a16:creationId xmlns:a16="http://schemas.microsoft.com/office/drawing/2014/main" xmlns="" id="{00F0D6A8-094F-4862-BA52-DF33C27E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895">
              <a:extLst>
                <a:ext uri="{FF2B5EF4-FFF2-40B4-BE49-F238E27FC236}">
                  <a16:creationId xmlns:a16="http://schemas.microsoft.com/office/drawing/2014/main" xmlns="" id="{0033B541-E8D7-4B15-B53C-6DD8ADCB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896">
              <a:extLst>
                <a:ext uri="{FF2B5EF4-FFF2-40B4-BE49-F238E27FC236}">
                  <a16:creationId xmlns:a16="http://schemas.microsoft.com/office/drawing/2014/main" xmlns="" id="{5BACBB9B-BDA7-4255-9145-BE8AB3EA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97">
              <a:extLst>
                <a:ext uri="{FF2B5EF4-FFF2-40B4-BE49-F238E27FC236}">
                  <a16:creationId xmlns:a16="http://schemas.microsoft.com/office/drawing/2014/main" xmlns="" id="{3189B7A8-85A1-49D2-8A82-7F1AF0C5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898">
              <a:extLst>
                <a:ext uri="{FF2B5EF4-FFF2-40B4-BE49-F238E27FC236}">
                  <a16:creationId xmlns:a16="http://schemas.microsoft.com/office/drawing/2014/main" xmlns="" id="{869E92E1-A071-45D2-B4F3-CD9BE85EF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899">
              <a:extLst>
                <a:ext uri="{FF2B5EF4-FFF2-40B4-BE49-F238E27FC236}">
                  <a16:creationId xmlns:a16="http://schemas.microsoft.com/office/drawing/2014/main" xmlns="" id="{1544A66B-0386-4325-B4D2-0EB48CE1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900">
              <a:extLst>
                <a:ext uri="{FF2B5EF4-FFF2-40B4-BE49-F238E27FC236}">
                  <a16:creationId xmlns:a16="http://schemas.microsoft.com/office/drawing/2014/main" xmlns="" id="{8FE780A4-8B9A-4127-82B6-997ED6CCE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901">
              <a:extLst>
                <a:ext uri="{FF2B5EF4-FFF2-40B4-BE49-F238E27FC236}">
                  <a16:creationId xmlns:a16="http://schemas.microsoft.com/office/drawing/2014/main" xmlns="" id="{02B7F27F-A0D0-44BB-93B4-C74F47523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902">
              <a:extLst>
                <a:ext uri="{FF2B5EF4-FFF2-40B4-BE49-F238E27FC236}">
                  <a16:creationId xmlns:a16="http://schemas.microsoft.com/office/drawing/2014/main" xmlns="" id="{D78CF24F-22FB-4BE8-A2DD-EF1BEACDF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903">
              <a:extLst>
                <a:ext uri="{FF2B5EF4-FFF2-40B4-BE49-F238E27FC236}">
                  <a16:creationId xmlns:a16="http://schemas.microsoft.com/office/drawing/2014/main" xmlns="" id="{D29375DE-4E06-464F-87CF-921F51050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904">
              <a:extLst>
                <a:ext uri="{FF2B5EF4-FFF2-40B4-BE49-F238E27FC236}">
                  <a16:creationId xmlns:a16="http://schemas.microsoft.com/office/drawing/2014/main" xmlns="" id="{CF348396-626D-4671-AC64-6E1DFBDF7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905">
              <a:extLst>
                <a:ext uri="{FF2B5EF4-FFF2-40B4-BE49-F238E27FC236}">
                  <a16:creationId xmlns:a16="http://schemas.microsoft.com/office/drawing/2014/main" xmlns="" id="{4C426639-4052-4B82-AC5D-C44CE120E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906">
              <a:extLst>
                <a:ext uri="{FF2B5EF4-FFF2-40B4-BE49-F238E27FC236}">
                  <a16:creationId xmlns:a16="http://schemas.microsoft.com/office/drawing/2014/main" xmlns="" id="{F633BC23-BEB1-446A-882E-E3B040A5F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Rectangle 907">
              <a:extLst>
                <a:ext uri="{FF2B5EF4-FFF2-40B4-BE49-F238E27FC236}">
                  <a16:creationId xmlns:a16="http://schemas.microsoft.com/office/drawing/2014/main" xmlns="" id="{5EB9EB79-618E-460C-A900-045D84C8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908">
              <a:extLst>
                <a:ext uri="{FF2B5EF4-FFF2-40B4-BE49-F238E27FC236}">
                  <a16:creationId xmlns:a16="http://schemas.microsoft.com/office/drawing/2014/main" xmlns="" id="{56849AFD-8465-4ECB-8D4B-E055D8E7B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909">
              <a:extLst>
                <a:ext uri="{FF2B5EF4-FFF2-40B4-BE49-F238E27FC236}">
                  <a16:creationId xmlns:a16="http://schemas.microsoft.com/office/drawing/2014/main" xmlns="" id="{776FCA83-D341-4D94-8EFA-1148754E5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Rectangle 910">
              <a:extLst>
                <a:ext uri="{FF2B5EF4-FFF2-40B4-BE49-F238E27FC236}">
                  <a16:creationId xmlns:a16="http://schemas.microsoft.com/office/drawing/2014/main" xmlns="" id="{F848FAC4-6ACE-453F-BA99-63102E5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911">
              <a:extLst>
                <a:ext uri="{FF2B5EF4-FFF2-40B4-BE49-F238E27FC236}">
                  <a16:creationId xmlns:a16="http://schemas.microsoft.com/office/drawing/2014/main" xmlns="" id="{DF81B123-49D7-4FBE-9153-C6229262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912">
              <a:extLst>
                <a:ext uri="{FF2B5EF4-FFF2-40B4-BE49-F238E27FC236}">
                  <a16:creationId xmlns:a16="http://schemas.microsoft.com/office/drawing/2014/main" xmlns="" id="{C480CD27-E1F1-43FE-B8BB-A5B8C2E9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913">
              <a:extLst>
                <a:ext uri="{FF2B5EF4-FFF2-40B4-BE49-F238E27FC236}">
                  <a16:creationId xmlns:a16="http://schemas.microsoft.com/office/drawing/2014/main" xmlns="" id="{349049AA-5E52-49FB-BEB7-E6E94F5D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914">
              <a:extLst>
                <a:ext uri="{FF2B5EF4-FFF2-40B4-BE49-F238E27FC236}">
                  <a16:creationId xmlns:a16="http://schemas.microsoft.com/office/drawing/2014/main" xmlns="" id="{2F7BDB4A-17BE-4944-8DBA-702FFAF8B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Rectangle 915">
              <a:extLst>
                <a:ext uri="{FF2B5EF4-FFF2-40B4-BE49-F238E27FC236}">
                  <a16:creationId xmlns:a16="http://schemas.microsoft.com/office/drawing/2014/main" xmlns="" id="{391FAE60-C526-44DC-9C1D-4C33E08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916">
              <a:extLst>
                <a:ext uri="{FF2B5EF4-FFF2-40B4-BE49-F238E27FC236}">
                  <a16:creationId xmlns:a16="http://schemas.microsoft.com/office/drawing/2014/main" xmlns="" id="{2BD62E40-0AED-4F04-AE1B-5B0A2768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917">
              <a:extLst>
                <a:ext uri="{FF2B5EF4-FFF2-40B4-BE49-F238E27FC236}">
                  <a16:creationId xmlns:a16="http://schemas.microsoft.com/office/drawing/2014/main" xmlns="" id="{8B268D76-601C-4484-98E9-2D6D5080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918">
              <a:extLst>
                <a:ext uri="{FF2B5EF4-FFF2-40B4-BE49-F238E27FC236}">
                  <a16:creationId xmlns:a16="http://schemas.microsoft.com/office/drawing/2014/main" xmlns="" id="{0A55581D-C160-45D3-B3C9-07633B53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919">
              <a:extLst>
                <a:ext uri="{FF2B5EF4-FFF2-40B4-BE49-F238E27FC236}">
                  <a16:creationId xmlns:a16="http://schemas.microsoft.com/office/drawing/2014/main" xmlns="" id="{A8F095F8-0188-49DD-9D55-5A49BF1D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920">
              <a:extLst>
                <a:ext uri="{FF2B5EF4-FFF2-40B4-BE49-F238E27FC236}">
                  <a16:creationId xmlns:a16="http://schemas.microsoft.com/office/drawing/2014/main" xmlns="" id="{8648E7C7-8EC5-430B-A253-59C957A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921">
              <a:extLst>
                <a:ext uri="{FF2B5EF4-FFF2-40B4-BE49-F238E27FC236}">
                  <a16:creationId xmlns:a16="http://schemas.microsoft.com/office/drawing/2014/main" xmlns="" id="{E13FCFCE-D1A0-496F-855A-C814F0AD4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922">
              <a:extLst>
                <a:ext uri="{FF2B5EF4-FFF2-40B4-BE49-F238E27FC236}">
                  <a16:creationId xmlns:a16="http://schemas.microsoft.com/office/drawing/2014/main" xmlns="" id="{BA2294A2-4D3B-4939-8836-B8CDA6D5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923">
              <a:extLst>
                <a:ext uri="{FF2B5EF4-FFF2-40B4-BE49-F238E27FC236}">
                  <a16:creationId xmlns:a16="http://schemas.microsoft.com/office/drawing/2014/main" xmlns="" id="{4654BA70-80A4-4E73-830A-7DE2E6FA5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924">
              <a:extLst>
                <a:ext uri="{FF2B5EF4-FFF2-40B4-BE49-F238E27FC236}">
                  <a16:creationId xmlns:a16="http://schemas.microsoft.com/office/drawing/2014/main" xmlns="" id="{01B3A534-3C5E-4A95-9304-398BAD324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925">
              <a:extLst>
                <a:ext uri="{FF2B5EF4-FFF2-40B4-BE49-F238E27FC236}">
                  <a16:creationId xmlns:a16="http://schemas.microsoft.com/office/drawing/2014/main" xmlns="" id="{221E0531-D8B4-4B07-B7AB-E1AD10188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926">
              <a:extLst>
                <a:ext uri="{FF2B5EF4-FFF2-40B4-BE49-F238E27FC236}">
                  <a16:creationId xmlns:a16="http://schemas.microsoft.com/office/drawing/2014/main" xmlns="" id="{2092B10F-102C-4788-BDAF-6A2F05BE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927">
              <a:extLst>
                <a:ext uri="{FF2B5EF4-FFF2-40B4-BE49-F238E27FC236}">
                  <a16:creationId xmlns:a16="http://schemas.microsoft.com/office/drawing/2014/main" xmlns="" id="{03B64588-2E55-4CA0-827E-E294EF479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Rectangle 928">
              <a:extLst>
                <a:ext uri="{FF2B5EF4-FFF2-40B4-BE49-F238E27FC236}">
                  <a16:creationId xmlns:a16="http://schemas.microsoft.com/office/drawing/2014/main" xmlns="" id="{53A19770-2C21-49D5-B87B-BA4524AC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929">
              <a:extLst>
                <a:ext uri="{FF2B5EF4-FFF2-40B4-BE49-F238E27FC236}">
                  <a16:creationId xmlns:a16="http://schemas.microsoft.com/office/drawing/2014/main" xmlns="" id="{30EF3357-B012-4CBD-B05B-B3816F7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930">
              <a:extLst>
                <a:ext uri="{FF2B5EF4-FFF2-40B4-BE49-F238E27FC236}">
                  <a16:creationId xmlns:a16="http://schemas.microsoft.com/office/drawing/2014/main" xmlns="" id="{3E100E19-C14C-4369-A34F-983B84CC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Rectangle 931">
              <a:extLst>
                <a:ext uri="{FF2B5EF4-FFF2-40B4-BE49-F238E27FC236}">
                  <a16:creationId xmlns:a16="http://schemas.microsoft.com/office/drawing/2014/main" xmlns="" id="{42018152-D5E4-4C16-8BDC-6CC39F35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Rectangle 932">
              <a:extLst>
                <a:ext uri="{FF2B5EF4-FFF2-40B4-BE49-F238E27FC236}">
                  <a16:creationId xmlns:a16="http://schemas.microsoft.com/office/drawing/2014/main" xmlns="" id="{B40FDBD2-7C0E-49C3-9515-23E076B4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Rectangle 933">
              <a:extLst>
                <a:ext uri="{FF2B5EF4-FFF2-40B4-BE49-F238E27FC236}">
                  <a16:creationId xmlns:a16="http://schemas.microsoft.com/office/drawing/2014/main" xmlns="" id="{67C1586C-26E7-4DB7-A777-B71CFCBA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934">
              <a:extLst>
                <a:ext uri="{FF2B5EF4-FFF2-40B4-BE49-F238E27FC236}">
                  <a16:creationId xmlns:a16="http://schemas.microsoft.com/office/drawing/2014/main" xmlns="" id="{22D263EF-AACC-43B0-B4C9-D7B4A9E9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935">
              <a:extLst>
                <a:ext uri="{FF2B5EF4-FFF2-40B4-BE49-F238E27FC236}">
                  <a16:creationId xmlns:a16="http://schemas.microsoft.com/office/drawing/2014/main" xmlns="" id="{4F8D5651-45A0-47E3-AB36-EF1C5CF39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Rectangle 936">
              <a:extLst>
                <a:ext uri="{FF2B5EF4-FFF2-40B4-BE49-F238E27FC236}">
                  <a16:creationId xmlns:a16="http://schemas.microsoft.com/office/drawing/2014/main" xmlns="" id="{9F137988-A519-4FEF-ACC7-338E0E6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Rectangle 937">
              <a:extLst>
                <a:ext uri="{FF2B5EF4-FFF2-40B4-BE49-F238E27FC236}">
                  <a16:creationId xmlns:a16="http://schemas.microsoft.com/office/drawing/2014/main" xmlns="" id="{1D4C7DDF-2622-4AC6-9670-5E404EC8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938">
              <a:extLst>
                <a:ext uri="{FF2B5EF4-FFF2-40B4-BE49-F238E27FC236}">
                  <a16:creationId xmlns:a16="http://schemas.microsoft.com/office/drawing/2014/main" xmlns="" id="{C5F2EC33-C05D-4786-A6C2-1F32D272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939">
              <a:extLst>
                <a:ext uri="{FF2B5EF4-FFF2-40B4-BE49-F238E27FC236}">
                  <a16:creationId xmlns:a16="http://schemas.microsoft.com/office/drawing/2014/main" xmlns="" id="{6206EB00-ADCC-4DE0-9C96-8BF78066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940">
              <a:extLst>
                <a:ext uri="{FF2B5EF4-FFF2-40B4-BE49-F238E27FC236}">
                  <a16:creationId xmlns:a16="http://schemas.microsoft.com/office/drawing/2014/main" xmlns="" id="{15D10A40-9A9E-49FC-915D-CA98A5E2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941">
              <a:extLst>
                <a:ext uri="{FF2B5EF4-FFF2-40B4-BE49-F238E27FC236}">
                  <a16:creationId xmlns:a16="http://schemas.microsoft.com/office/drawing/2014/main" xmlns="" id="{D0BCD800-69A9-4CB7-A34E-053FA8DE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942">
              <a:extLst>
                <a:ext uri="{FF2B5EF4-FFF2-40B4-BE49-F238E27FC236}">
                  <a16:creationId xmlns:a16="http://schemas.microsoft.com/office/drawing/2014/main" xmlns="" id="{DC5DA00D-9EE7-498F-98D7-723C85D46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43">
              <a:extLst>
                <a:ext uri="{FF2B5EF4-FFF2-40B4-BE49-F238E27FC236}">
                  <a16:creationId xmlns:a16="http://schemas.microsoft.com/office/drawing/2014/main" xmlns="" id="{FDAFA6C7-7880-4A5B-994E-A36F8C62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944">
              <a:extLst>
                <a:ext uri="{FF2B5EF4-FFF2-40B4-BE49-F238E27FC236}">
                  <a16:creationId xmlns:a16="http://schemas.microsoft.com/office/drawing/2014/main" xmlns="" id="{AE0D3C4C-7EB0-4EBA-A1C5-ECBF97302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945">
              <a:extLst>
                <a:ext uri="{FF2B5EF4-FFF2-40B4-BE49-F238E27FC236}">
                  <a16:creationId xmlns:a16="http://schemas.microsoft.com/office/drawing/2014/main" xmlns="" id="{DBF469E9-AC9A-4E9E-81D5-54E077A4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946">
              <a:extLst>
                <a:ext uri="{FF2B5EF4-FFF2-40B4-BE49-F238E27FC236}">
                  <a16:creationId xmlns:a16="http://schemas.microsoft.com/office/drawing/2014/main" xmlns="" id="{F38EC35B-E1EB-4CD2-9CAE-C7E97370B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947">
              <a:extLst>
                <a:ext uri="{FF2B5EF4-FFF2-40B4-BE49-F238E27FC236}">
                  <a16:creationId xmlns:a16="http://schemas.microsoft.com/office/drawing/2014/main" xmlns="" id="{539D1D06-3AAC-40DC-A45C-57D7BE6E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948">
              <a:extLst>
                <a:ext uri="{FF2B5EF4-FFF2-40B4-BE49-F238E27FC236}">
                  <a16:creationId xmlns:a16="http://schemas.microsoft.com/office/drawing/2014/main" xmlns="" id="{1E1B2420-C0A6-4F4F-AE7D-0C7331CC9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949">
              <a:extLst>
                <a:ext uri="{FF2B5EF4-FFF2-40B4-BE49-F238E27FC236}">
                  <a16:creationId xmlns:a16="http://schemas.microsoft.com/office/drawing/2014/main" xmlns="" id="{0015743D-77E1-4312-AE63-308EABB37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Rectangle 950">
              <a:extLst>
                <a:ext uri="{FF2B5EF4-FFF2-40B4-BE49-F238E27FC236}">
                  <a16:creationId xmlns:a16="http://schemas.microsoft.com/office/drawing/2014/main" xmlns="" id="{BBB7BCA3-BEBE-4C02-B46D-E5CE1E84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Rectangle 951">
              <a:extLst>
                <a:ext uri="{FF2B5EF4-FFF2-40B4-BE49-F238E27FC236}">
                  <a16:creationId xmlns:a16="http://schemas.microsoft.com/office/drawing/2014/main" xmlns="" id="{6CD68E03-7FCF-45E5-9439-288DE3A8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952">
              <a:extLst>
                <a:ext uri="{FF2B5EF4-FFF2-40B4-BE49-F238E27FC236}">
                  <a16:creationId xmlns:a16="http://schemas.microsoft.com/office/drawing/2014/main" xmlns="" id="{62C3BBB8-8F8F-4896-8E28-90566535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953">
              <a:extLst>
                <a:ext uri="{FF2B5EF4-FFF2-40B4-BE49-F238E27FC236}">
                  <a16:creationId xmlns:a16="http://schemas.microsoft.com/office/drawing/2014/main" xmlns="" id="{F5A1FB5F-4A40-43E1-B4EB-ACE9E723B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Rectangle 954">
              <a:extLst>
                <a:ext uri="{FF2B5EF4-FFF2-40B4-BE49-F238E27FC236}">
                  <a16:creationId xmlns:a16="http://schemas.microsoft.com/office/drawing/2014/main" xmlns="" id="{03742EA1-E783-4A47-8D59-983A756F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Rectangle 955">
              <a:extLst>
                <a:ext uri="{FF2B5EF4-FFF2-40B4-BE49-F238E27FC236}">
                  <a16:creationId xmlns:a16="http://schemas.microsoft.com/office/drawing/2014/main" xmlns="" id="{7B2A090A-5BC2-4EA2-A2C7-76200DA9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956">
              <a:extLst>
                <a:ext uri="{FF2B5EF4-FFF2-40B4-BE49-F238E27FC236}">
                  <a16:creationId xmlns:a16="http://schemas.microsoft.com/office/drawing/2014/main" xmlns="" id="{CA159CAC-3A5D-4B91-9A8E-72578DC4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957">
              <a:extLst>
                <a:ext uri="{FF2B5EF4-FFF2-40B4-BE49-F238E27FC236}">
                  <a16:creationId xmlns:a16="http://schemas.microsoft.com/office/drawing/2014/main" xmlns="" id="{38A89C4C-C4A6-4897-BEBF-0E33C631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Rectangle 958">
              <a:extLst>
                <a:ext uri="{FF2B5EF4-FFF2-40B4-BE49-F238E27FC236}">
                  <a16:creationId xmlns:a16="http://schemas.microsoft.com/office/drawing/2014/main" xmlns="" id="{CB792CB3-643B-4E15-84F5-9F603BCC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Rectangle 959">
              <a:extLst>
                <a:ext uri="{FF2B5EF4-FFF2-40B4-BE49-F238E27FC236}">
                  <a16:creationId xmlns:a16="http://schemas.microsoft.com/office/drawing/2014/main" xmlns="" id="{593CB14B-FB6B-4FEF-A73F-444555F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960">
              <a:extLst>
                <a:ext uri="{FF2B5EF4-FFF2-40B4-BE49-F238E27FC236}">
                  <a16:creationId xmlns:a16="http://schemas.microsoft.com/office/drawing/2014/main" xmlns="" id="{7495CE47-9EC6-4FDD-A180-35A01EDF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961">
              <a:extLst>
                <a:ext uri="{FF2B5EF4-FFF2-40B4-BE49-F238E27FC236}">
                  <a16:creationId xmlns:a16="http://schemas.microsoft.com/office/drawing/2014/main" xmlns="" id="{47B8B990-5B48-4607-AD2F-3FE5A743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962">
              <a:extLst>
                <a:ext uri="{FF2B5EF4-FFF2-40B4-BE49-F238E27FC236}">
                  <a16:creationId xmlns:a16="http://schemas.microsoft.com/office/drawing/2014/main" xmlns="" id="{5A6BB954-C5C1-4339-8E60-8D2A2495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963">
              <a:extLst>
                <a:ext uri="{FF2B5EF4-FFF2-40B4-BE49-F238E27FC236}">
                  <a16:creationId xmlns:a16="http://schemas.microsoft.com/office/drawing/2014/main" xmlns="" id="{BA7D3420-E5FB-47BE-9235-38E24912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964">
              <a:extLst>
                <a:ext uri="{FF2B5EF4-FFF2-40B4-BE49-F238E27FC236}">
                  <a16:creationId xmlns:a16="http://schemas.microsoft.com/office/drawing/2014/main" xmlns="" id="{DAD3C7FA-88FC-4C2C-A4E2-4DEDC8E69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965">
              <a:extLst>
                <a:ext uri="{FF2B5EF4-FFF2-40B4-BE49-F238E27FC236}">
                  <a16:creationId xmlns:a16="http://schemas.microsoft.com/office/drawing/2014/main" xmlns="" id="{EEF46B00-146C-4E43-95AF-662FA807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966">
              <a:extLst>
                <a:ext uri="{FF2B5EF4-FFF2-40B4-BE49-F238E27FC236}">
                  <a16:creationId xmlns:a16="http://schemas.microsoft.com/office/drawing/2014/main" xmlns="" id="{A746F929-50FF-49F8-8F05-766EDCD5C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967">
              <a:extLst>
                <a:ext uri="{FF2B5EF4-FFF2-40B4-BE49-F238E27FC236}">
                  <a16:creationId xmlns:a16="http://schemas.microsoft.com/office/drawing/2014/main" xmlns="" id="{DBF1FF32-07B2-465B-8551-7FDBE5A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968">
              <a:extLst>
                <a:ext uri="{FF2B5EF4-FFF2-40B4-BE49-F238E27FC236}">
                  <a16:creationId xmlns:a16="http://schemas.microsoft.com/office/drawing/2014/main" xmlns="" id="{38B79355-2E8B-4986-9DE2-B7628BB81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969">
              <a:extLst>
                <a:ext uri="{FF2B5EF4-FFF2-40B4-BE49-F238E27FC236}">
                  <a16:creationId xmlns:a16="http://schemas.microsoft.com/office/drawing/2014/main" xmlns="" id="{FF678542-691C-4080-BB3A-045831C2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970">
              <a:extLst>
                <a:ext uri="{FF2B5EF4-FFF2-40B4-BE49-F238E27FC236}">
                  <a16:creationId xmlns:a16="http://schemas.microsoft.com/office/drawing/2014/main" xmlns="" id="{5FC9EE53-1491-456D-9CAF-A8ACF6B50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Rectangle 971">
              <a:extLst>
                <a:ext uri="{FF2B5EF4-FFF2-40B4-BE49-F238E27FC236}">
                  <a16:creationId xmlns:a16="http://schemas.microsoft.com/office/drawing/2014/main" xmlns="" id="{E4058CA7-CA3F-4152-A487-95183F56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Rectangle 972">
              <a:extLst>
                <a:ext uri="{FF2B5EF4-FFF2-40B4-BE49-F238E27FC236}">
                  <a16:creationId xmlns:a16="http://schemas.microsoft.com/office/drawing/2014/main" xmlns="" id="{131556E7-5A4F-49E0-B7F7-00E42C5D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973">
              <a:extLst>
                <a:ext uri="{FF2B5EF4-FFF2-40B4-BE49-F238E27FC236}">
                  <a16:creationId xmlns:a16="http://schemas.microsoft.com/office/drawing/2014/main" xmlns="" id="{80083A13-DA77-4C56-845E-63CF329E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974">
              <a:extLst>
                <a:ext uri="{FF2B5EF4-FFF2-40B4-BE49-F238E27FC236}">
                  <a16:creationId xmlns:a16="http://schemas.microsoft.com/office/drawing/2014/main" xmlns="" id="{D7B4EC65-A2C2-4998-A82F-EFE5EE3A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975">
              <a:extLst>
                <a:ext uri="{FF2B5EF4-FFF2-40B4-BE49-F238E27FC236}">
                  <a16:creationId xmlns:a16="http://schemas.microsoft.com/office/drawing/2014/main" xmlns="" id="{B7EBD230-7BBD-4E5A-9215-D6CC5D37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976">
              <a:extLst>
                <a:ext uri="{FF2B5EF4-FFF2-40B4-BE49-F238E27FC236}">
                  <a16:creationId xmlns:a16="http://schemas.microsoft.com/office/drawing/2014/main" xmlns="" id="{48F4C5CE-AA50-46C2-988E-E3B44A3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977">
              <a:extLst>
                <a:ext uri="{FF2B5EF4-FFF2-40B4-BE49-F238E27FC236}">
                  <a16:creationId xmlns:a16="http://schemas.microsoft.com/office/drawing/2014/main" xmlns="" id="{1E8F7CAF-B966-4702-97EE-BDFF5F77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978">
              <a:extLst>
                <a:ext uri="{FF2B5EF4-FFF2-40B4-BE49-F238E27FC236}">
                  <a16:creationId xmlns:a16="http://schemas.microsoft.com/office/drawing/2014/main" xmlns="" id="{4E6ED49B-64E0-41FD-ABD8-4E29E9AE1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979">
              <a:extLst>
                <a:ext uri="{FF2B5EF4-FFF2-40B4-BE49-F238E27FC236}">
                  <a16:creationId xmlns:a16="http://schemas.microsoft.com/office/drawing/2014/main" xmlns="" id="{36707255-6302-4A97-9ED6-79AC5F46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980">
              <a:extLst>
                <a:ext uri="{FF2B5EF4-FFF2-40B4-BE49-F238E27FC236}">
                  <a16:creationId xmlns:a16="http://schemas.microsoft.com/office/drawing/2014/main" xmlns="" id="{023B694E-F292-4D76-894E-DC8A6CD0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981">
              <a:extLst>
                <a:ext uri="{FF2B5EF4-FFF2-40B4-BE49-F238E27FC236}">
                  <a16:creationId xmlns:a16="http://schemas.microsoft.com/office/drawing/2014/main" xmlns="" id="{84A6025E-D735-4736-9B79-5C9E0436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982">
              <a:extLst>
                <a:ext uri="{FF2B5EF4-FFF2-40B4-BE49-F238E27FC236}">
                  <a16:creationId xmlns:a16="http://schemas.microsoft.com/office/drawing/2014/main" xmlns="" id="{EFBCE66F-D43F-41D7-B80C-D4610DDB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83">
              <a:extLst>
                <a:ext uri="{FF2B5EF4-FFF2-40B4-BE49-F238E27FC236}">
                  <a16:creationId xmlns:a16="http://schemas.microsoft.com/office/drawing/2014/main" xmlns="" id="{8B2B95C7-675A-45A9-BA5E-2ABBC67F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984">
              <a:extLst>
                <a:ext uri="{FF2B5EF4-FFF2-40B4-BE49-F238E27FC236}">
                  <a16:creationId xmlns:a16="http://schemas.microsoft.com/office/drawing/2014/main" xmlns="" id="{58717772-AEA6-45BF-A8FD-5B055A6F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985">
              <a:extLst>
                <a:ext uri="{FF2B5EF4-FFF2-40B4-BE49-F238E27FC236}">
                  <a16:creationId xmlns:a16="http://schemas.microsoft.com/office/drawing/2014/main" xmlns="" id="{504EF768-0E88-45A8-BD53-8F63A7A6F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986">
              <a:extLst>
                <a:ext uri="{FF2B5EF4-FFF2-40B4-BE49-F238E27FC236}">
                  <a16:creationId xmlns:a16="http://schemas.microsoft.com/office/drawing/2014/main" xmlns="" id="{204B0E81-26E1-4A3F-AC10-707C43B9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987">
              <a:extLst>
                <a:ext uri="{FF2B5EF4-FFF2-40B4-BE49-F238E27FC236}">
                  <a16:creationId xmlns:a16="http://schemas.microsoft.com/office/drawing/2014/main" xmlns="" id="{75B108E8-703F-4077-A638-F6F7F2F03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988">
              <a:extLst>
                <a:ext uri="{FF2B5EF4-FFF2-40B4-BE49-F238E27FC236}">
                  <a16:creationId xmlns:a16="http://schemas.microsoft.com/office/drawing/2014/main" xmlns="" id="{47633B7E-F317-4296-B40F-0145E6E8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989">
              <a:extLst>
                <a:ext uri="{FF2B5EF4-FFF2-40B4-BE49-F238E27FC236}">
                  <a16:creationId xmlns:a16="http://schemas.microsoft.com/office/drawing/2014/main" xmlns="" id="{1F2C19D1-7C31-42D1-AB84-A8A300183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990">
              <a:extLst>
                <a:ext uri="{FF2B5EF4-FFF2-40B4-BE49-F238E27FC236}">
                  <a16:creationId xmlns:a16="http://schemas.microsoft.com/office/drawing/2014/main" xmlns="" id="{462D628A-E938-4B65-B7EF-C8E56C235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991">
              <a:extLst>
                <a:ext uri="{FF2B5EF4-FFF2-40B4-BE49-F238E27FC236}">
                  <a16:creationId xmlns:a16="http://schemas.microsoft.com/office/drawing/2014/main" xmlns="" id="{52B06020-B24D-40B6-9292-12315BADB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992">
              <a:extLst>
                <a:ext uri="{FF2B5EF4-FFF2-40B4-BE49-F238E27FC236}">
                  <a16:creationId xmlns:a16="http://schemas.microsoft.com/office/drawing/2014/main" xmlns="" id="{D96C864A-2AEE-4622-9116-CB90026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993">
              <a:extLst>
                <a:ext uri="{FF2B5EF4-FFF2-40B4-BE49-F238E27FC236}">
                  <a16:creationId xmlns:a16="http://schemas.microsoft.com/office/drawing/2014/main" xmlns="" id="{D87A41F8-4C33-4A53-A0DB-3F6D63D8C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94">
              <a:extLst>
                <a:ext uri="{FF2B5EF4-FFF2-40B4-BE49-F238E27FC236}">
                  <a16:creationId xmlns:a16="http://schemas.microsoft.com/office/drawing/2014/main" xmlns="" id="{A5F9F4BA-D893-42C1-BC67-3CFD68C3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995">
              <a:extLst>
                <a:ext uri="{FF2B5EF4-FFF2-40B4-BE49-F238E27FC236}">
                  <a16:creationId xmlns:a16="http://schemas.microsoft.com/office/drawing/2014/main" xmlns="" id="{21248D72-6986-4DB8-A710-81AA87893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996">
              <a:extLst>
                <a:ext uri="{FF2B5EF4-FFF2-40B4-BE49-F238E27FC236}">
                  <a16:creationId xmlns:a16="http://schemas.microsoft.com/office/drawing/2014/main" xmlns="" id="{B5499F2D-DA20-4AD8-A2D1-3F4E7203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997">
              <a:extLst>
                <a:ext uri="{FF2B5EF4-FFF2-40B4-BE49-F238E27FC236}">
                  <a16:creationId xmlns:a16="http://schemas.microsoft.com/office/drawing/2014/main" xmlns="" id="{EC3D51AD-B992-4A29-BD06-66EE5E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998">
              <a:extLst>
                <a:ext uri="{FF2B5EF4-FFF2-40B4-BE49-F238E27FC236}">
                  <a16:creationId xmlns:a16="http://schemas.microsoft.com/office/drawing/2014/main" xmlns="" id="{CCFD9FCE-740D-4B80-A858-EC4BCD97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999">
              <a:extLst>
                <a:ext uri="{FF2B5EF4-FFF2-40B4-BE49-F238E27FC236}">
                  <a16:creationId xmlns:a16="http://schemas.microsoft.com/office/drawing/2014/main" xmlns="" id="{8B68916F-FA58-4FDD-8BA1-352A5A2AE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1000">
              <a:extLst>
                <a:ext uri="{FF2B5EF4-FFF2-40B4-BE49-F238E27FC236}">
                  <a16:creationId xmlns:a16="http://schemas.microsoft.com/office/drawing/2014/main" xmlns="" id="{01723E98-DAD8-4A82-A0AC-4F604F09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1001">
              <a:extLst>
                <a:ext uri="{FF2B5EF4-FFF2-40B4-BE49-F238E27FC236}">
                  <a16:creationId xmlns:a16="http://schemas.microsoft.com/office/drawing/2014/main" xmlns="" id="{1FC6B628-7757-41C9-A466-FB22D130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1002">
              <a:extLst>
                <a:ext uri="{FF2B5EF4-FFF2-40B4-BE49-F238E27FC236}">
                  <a16:creationId xmlns:a16="http://schemas.microsoft.com/office/drawing/2014/main" xmlns="" id="{B21F864D-F06A-4CE8-8E2D-A9D9EA06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1003">
              <a:extLst>
                <a:ext uri="{FF2B5EF4-FFF2-40B4-BE49-F238E27FC236}">
                  <a16:creationId xmlns:a16="http://schemas.microsoft.com/office/drawing/2014/main" xmlns="" id="{9984437F-230A-46B0-B581-FEA221C6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1004">
              <a:extLst>
                <a:ext uri="{FF2B5EF4-FFF2-40B4-BE49-F238E27FC236}">
                  <a16:creationId xmlns:a16="http://schemas.microsoft.com/office/drawing/2014/main" xmlns="" id="{9768F569-9A5F-415F-92CB-7C982EC51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1005">
              <a:extLst>
                <a:ext uri="{FF2B5EF4-FFF2-40B4-BE49-F238E27FC236}">
                  <a16:creationId xmlns:a16="http://schemas.microsoft.com/office/drawing/2014/main" xmlns="" id="{1F886CD1-660C-4732-9A67-198020CB3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1006">
              <a:extLst>
                <a:ext uri="{FF2B5EF4-FFF2-40B4-BE49-F238E27FC236}">
                  <a16:creationId xmlns:a16="http://schemas.microsoft.com/office/drawing/2014/main" xmlns="" id="{68CF03CF-893E-4268-BEF0-B943383C8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1007">
              <a:extLst>
                <a:ext uri="{FF2B5EF4-FFF2-40B4-BE49-F238E27FC236}">
                  <a16:creationId xmlns:a16="http://schemas.microsoft.com/office/drawing/2014/main" xmlns="" id="{A50DA6B9-755C-4F9E-BDAC-F95E5E57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1008">
              <a:extLst>
                <a:ext uri="{FF2B5EF4-FFF2-40B4-BE49-F238E27FC236}">
                  <a16:creationId xmlns:a16="http://schemas.microsoft.com/office/drawing/2014/main" xmlns="" id="{B43A487E-9D99-4633-AE49-F401121CA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1010">
              <a:extLst>
                <a:ext uri="{FF2B5EF4-FFF2-40B4-BE49-F238E27FC236}">
                  <a16:creationId xmlns:a16="http://schemas.microsoft.com/office/drawing/2014/main" xmlns="" id="{D877AA89-A106-4649-8556-682BA556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1011">
              <a:extLst>
                <a:ext uri="{FF2B5EF4-FFF2-40B4-BE49-F238E27FC236}">
                  <a16:creationId xmlns:a16="http://schemas.microsoft.com/office/drawing/2014/main" xmlns="" id="{45C9BB37-0702-408B-93BA-4ED8C9E5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1012">
              <a:extLst>
                <a:ext uri="{FF2B5EF4-FFF2-40B4-BE49-F238E27FC236}">
                  <a16:creationId xmlns:a16="http://schemas.microsoft.com/office/drawing/2014/main" xmlns="" id="{EB7244D5-73A7-4D23-9988-DA5461DFC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013">
              <a:extLst>
                <a:ext uri="{FF2B5EF4-FFF2-40B4-BE49-F238E27FC236}">
                  <a16:creationId xmlns:a16="http://schemas.microsoft.com/office/drawing/2014/main" xmlns="" id="{0DE52120-1FA4-41B6-839F-1489D9B6A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014">
              <a:extLst>
                <a:ext uri="{FF2B5EF4-FFF2-40B4-BE49-F238E27FC236}">
                  <a16:creationId xmlns:a16="http://schemas.microsoft.com/office/drawing/2014/main" xmlns="" id="{3F475E72-F388-4C50-B69A-5237B261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015">
              <a:extLst>
                <a:ext uri="{FF2B5EF4-FFF2-40B4-BE49-F238E27FC236}">
                  <a16:creationId xmlns:a16="http://schemas.microsoft.com/office/drawing/2014/main" xmlns="" id="{AC055944-CDD2-47D7-8DE2-9E86AE5C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016">
              <a:extLst>
                <a:ext uri="{FF2B5EF4-FFF2-40B4-BE49-F238E27FC236}">
                  <a16:creationId xmlns:a16="http://schemas.microsoft.com/office/drawing/2014/main" xmlns="" id="{748C2EF9-3363-4FE2-9377-E59C13E6F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Rectangle 1017">
              <a:extLst>
                <a:ext uri="{FF2B5EF4-FFF2-40B4-BE49-F238E27FC236}">
                  <a16:creationId xmlns:a16="http://schemas.microsoft.com/office/drawing/2014/main" xmlns="" id="{55F6397E-B18C-49D7-8AA7-CA632A61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Rectangle 1018">
              <a:extLst>
                <a:ext uri="{FF2B5EF4-FFF2-40B4-BE49-F238E27FC236}">
                  <a16:creationId xmlns:a16="http://schemas.microsoft.com/office/drawing/2014/main" xmlns="" id="{16E47900-D19D-4E87-BDF0-E5DEAE35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1019">
              <a:extLst>
                <a:ext uri="{FF2B5EF4-FFF2-40B4-BE49-F238E27FC236}">
                  <a16:creationId xmlns:a16="http://schemas.microsoft.com/office/drawing/2014/main" xmlns="" id="{810C45AD-3E0D-412A-AA96-060DBD2B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1020">
              <a:extLst>
                <a:ext uri="{FF2B5EF4-FFF2-40B4-BE49-F238E27FC236}">
                  <a16:creationId xmlns:a16="http://schemas.microsoft.com/office/drawing/2014/main" xmlns="" id="{A8427BC6-AA68-467E-8F68-7557B54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21">
              <a:extLst>
                <a:ext uri="{FF2B5EF4-FFF2-40B4-BE49-F238E27FC236}">
                  <a16:creationId xmlns:a16="http://schemas.microsoft.com/office/drawing/2014/main" xmlns="" id="{8F72EF95-9674-452D-992C-64E8342D8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1022">
              <a:extLst>
                <a:ext uri="{FF2B5EF4-FFF2-40B4-BE49-F238E27FC236}">
                  <a16:creationId xmlns:a16="http://schemas.microsoft.com/office/drawing/2014/main" xmlns="" id="{3C8EC427-4683-4F38-8619-AD5C6378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1023">
              <a:extLst>
                <a:ext uri="{FF2B5EF4-FFF2-40B4-BE49-F238E27FC236}">
                  <a16:creationId xmlns:a16="http://schemas.microsoft.com/office/drawing/2014/main" xmlns="" id="{94CD1988-2EF2-498F-B84D-B90D3AB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1024">
              <a:extLst>
                <a:ext uri="{FF2B5EF4-FFF2-40B4-BE49-F238E27FC236}">
                  <a16:creationId xmlns:a16="http://schemas.microsoft.com/office/drawing/2014/main" xmlns="" id="{7C46CA68-5A72-4839-9623-55FA60D15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025">
              <a:extLst>
                <a:ext uri="{FF2B5EF4-FFF2-40B4-BE49-F238E27FC236}">
                  <a16:creationId xmlns:a16="http://schemas.microsoft.com/office/drawing/2014/main" xmlns="" id="{3A1B6325-243D-4692-9F39-5E8D9580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026">
              <a:extLst>
                <a:ext uri="{FF2B5EF4-FFF2-40B4-BE49-F238E27FC236}">
                  <a16:creationId xmlns:a16="http://schemas.microsoft.com/office/drawing/2014/main" xmlns="" id="{645EF40E-E423-40C9-B6B7-B10FD468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027">
              <a:extLst>
                <a:ext uri="{FF2B5EF4-FFF2-40B4-BE49-F238E27FC236}">
                  <a16:creationId xmlns:a16="http://schemas.microsoft.com/office/drawing/2014/main" xmlns="" id="{E8E53C73-2A25-4A41-BD33-BDD572E6B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1028">
              <a:extLst>
                <a:ext uri="{FF2B5EF4-FFF2-40B4-BE49-F238E27FC236}">
                  <a16:creationId xmlns:a16="http://schemas.microsoft.com/office/drawing/2014/main" xmlns="" id="{003108C1-87D3-4F2C-B487-8FA31311D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1029">
              <a:extLst>
                <a:ext uri="{FF2B5EF4-FFF2-40B4-BE49-F238E27FC236}">
                  <a16:creationId xmlns:a16="http://schemas.microsoft.com/office/drawing/2014/main" xmlns="" id="{0A853D54-DE7D-4475-85F3-1EC36D6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1030">
              <a:extLst>
                <a:ext uri="{FF2B5EF4-FFF2-40B4-BE49-F238E27FC236}">
                  <a16:creationId xmlns:a16="http://schemas.microsoft.com/office/drawing/2014/main" xmlns="" id="{AFB1C8DB-E4F2-48ED-A5BC-EE48E0C4E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1031">
              <a:extLst>
                <a:ext uri="{FF2B5EF4-FFF2-40B4-BE49-F238E27FC236}">
                  <a16:creationId xmlns:a16="http://schemas.microsoft.com/office/drawing/2014/main" xmlns="" id="{3E4F76A2-E798-495A-A8FC-7F9B3518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1032">
              <a:extLst>
                <a:ext uri="{FF2B5EF4-FFF2-40B4-BE49-F238E27FC236}">
                  <a16:creationId xmlns:a16="http://schemas.microsoft.com/office/drawing/2014/main" xmlns="" id="{2C73DC8D-CDB9-45B8-9689-162F1FDE0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1033">
              <a:extLst>
                <a:ext uri="{FF2B5EF4-FFF2-40B4-BE49-F238E27FC236}">
                  <a16:creationId xmlns:a16="http://schemas.microsoft.com/office/drawing/2014/main" xmlns="" id="{DBD8834D-ECBE-4C08-8926-23D1B8241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1034">
              <a:extLst>
                <a:ext uri="{FF2B5EF4-FFF2-40B4-BE49-F238E27FC236}">
                  <a16:creationId xmlns:a16="http://schemas.microsoft.com/office/drawing/2014/main" xmlns="" id="{2C8DBA85-8040-4152-99BE-A91FFA92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Rectangle 1035">
              <a:extLst>
                <a:ext uri="{FF2B5EF4-FFF2-40B4-BE49-F238E27FC236}">
                  <a16:creationId xmlns:a16="http://schemas.microsoft.com/office/drawing/2014/main" xmlns="" id="{527E3381-B77B-40B6-BD76-8FC41244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Rectangle 1036">
              <a:extLst>
                <a:ext uri="{FF2B5EF4-FFF2-40B4-BE49-F238E27FC236}">
                  <a16:creationId xmlns:a16="http://schemas.microsoft.com/office/drawing/2014/main" xmlns="" id="{D2F4816E-8E3C-45F5-8B72-CE4F8BF1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1037">
              <a:extLst>
                <a:ext uri="{FF2B5EF4-FFF2-40B4-BE49-F238E27FC236}">
                  <a16:creationId xmlns:a16="http://schemas.microsoft.com/office/drawing/2014/main" xmlns="" id="{AE78F00D-A5A4-4904-8137-09854FCF6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1038">
              <a:extLst>
                <a:ext uri="{FF2B5EF4-FFF2-40B4-BE49-F238E27FC236}">
                  <a16:creationId xmlns:a16="http://schemas.microsoft.com/office/drawing/2014/main" xmlns="" id="{C7BD0B86-5082-4C28-A56D-661EC49E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1039">
              <a:extLst>
                <a:ext uri="{FF2B5EF4-FFF2-40B4-BE49-F238E27FC236}">
                  <a16:creationId xmlns:a16="http://schemas.microsoft.com/office/drawing/2014/main" xmlns="" id="{8D17263D-A0C8-43D3-A8E4-ADF4CABE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1040">
              <a:extLst>
                <a:ext uri="{FF2B5EF4-FFF2-40B4-BE49-F238E27FC236}">
                  <a16:creationId xmlns:a16="http://schemas.microsoft.com/office/drawing/2014/main" xmlns="" id="{7E857A13-A3C2-4374-A683-37EAA9F4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1041">
              <a:extLst>
                <a:ext uri="{FF2B5EF4-FFF2-40B4-BE49-F238E27FC236}">
                  <a16:creationId xmlns:a16="http://schemas.microsoft.com/office/drawing/2014/main" xmlns="" id="{53BA2E9A-6BA0-4DBA-A297-DB56A260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1042">
              <a:extLst>
                <a:ext uri="{FF2B5EF4-FFF2-40B4-BE49-F238E27FC236}">
                  <a16:creationId xmlns:a16="http://schemas.microsoft.com/office/drawing/2014/main" xmlns="" id="{843208AE-D7B2-4E2D-902B-7764FB95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1043">
              <a:extLst>
                <a:ext uri="{FF2B5EF4-FFF2-40B4-BE49-F238E27FC236}">
                  <a16:creationId xmlns:a16="http://schemas.microsoft.com/office/drawing/2014/main" xmlns="" id="{C4B5F81D-B0B0-41AD-9E59-33867625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1044">
              <a:extLst>
                <a:ext uri="{FF2B5EF4-FFF2-40B4-BE49-F238E27FC236}">
                  <a16:creationId xmlns:a16="http://schemas.microsoft.com/office/drawing/2014/main" xmlns="" id="{5215F76F-2522-46EE-B64A-8BEFD4EE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1045">
              <a:extLst>
                <a:ext uri="{FF2B5EF4-FFF2-40B4-BE49-F238E27FC236}">
                  <a16:creationId xmlns:a16="http://schemas.microsoft.com/office/drawing/2014/main" xmlns="" id="{085E37F0-04B2-49E7-B4D1-1EAFBFF0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1046">
              <a:extLst>
                <a:ext uri="{FF2B5EF4-FFF2-40B4-BE49-F238E27FC236}">
                  <a16:creationId xmlns:a16="http://schemas.microsoft.com/office/drawing/2014/main" xmlns="" id="{BB6B73A6-1D11-4020-A8CB-88CAA385B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1047">
              <a:extLst>
                <a:ext uri="{FF2B5EF4-FFF2-40B4-BE49-F238E27FC236}">
                  <a16:creationId xmlns:a16="http://schemas.microsoft.com/office/drawing/2014/main" xmlns="" id="{7AA461ED-0A40-4EE3-93FF-100EF7765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1048">
              <a:extLst>
                <a:ext uri="{FF2B5EF4-FFF2-40B4-BE49-F238E27FC236}">
                  <a16:creationId xmlns:a16="http://schemas.microsoft.com/office/drawing/2014/main" xmlns="" id="{3B7ABBB0-51A7-4D8D-B864-5BE33F5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1049">
              <a:extLst>
                <a:ext uri="{FF2B5EF4-FFF2-40B4-BE49-F238E27FC236}">
                  <a16:creationId xmlns:a16="http://schemas.microsoft.com/office/drawing/2014/main" xmlns="" id="{03D0676C-D401-4746-AB64-981218650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1050">
              <a:extLst>
                <a:ext uri="{FF2B5EF4-FFF2-40B4-BE49-F238E27FC236}">
                  <a16:creationId xmlns:a16="http://schemas.microsoft.com/office/drawing/2014/main" xmlns="" id="{5DF20FCB-B8E8-412F-AAA5-D94D6D5EA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1051">
              <a:extLst>
                <a:ext uri="{FF2B5EF4-FFF2-40B4-BE49-F238E27FC236}">
                  <a16:creationId xmlns:a16="http://schemas.microsoft.com/office/drawing/2014/main" xmlns="" id="{971EB430-85BF-4BDC-B2F8-A026B8713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1052">
              <a:extLst>
                <a:ext uri="{FF2B5EF4-FFF2-40B4-BE49-F238E27FC236}">
                  <a16:creationId xmlns:a16="http://schemas.microsoft.com/office/drawing/2014/main" xmlns="" id="{5B373FC2-32B0-43EB-BBCE-1CEB8A74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1053">
              <a:extLst>
                <a:ext uri="{FF2B5EF4-FFF2-40B4-BE49-F238E27FC236}">
                  <a16:creationId xmlns:a16="http://schemas.microsoft.com/office/drawing/2014/main" xmlns="" id="{D10AE9E6-9A24-4360-A2BA-E5A8E6999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1054">
              <a:extLst>
                <a:ext uri="{FF2B5EF4-FFF2-40B4-BE49-F238E27FC236}">
                  <a16:creationId xmlns:a16="http://schemas.microsoft.com/office/drawing/2014/main" xmlns="" id="{1C578035-E778-432D-86AC-3152AD0FE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1055">
              <a:extLst>
                <a:ext uri="{FF2B5EF4-FFF2-40B4-BE49-F238E27FC236}">
                  <a16:creationId xmlns:a16="http://schemas.microsoft.com/office/drawing/2014/main" xmlns="" id="{D104714C-9BDF-4846-98F7-E024B4F73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1056">
              <a:extLst>
                <a:ext uri="{FF2B5EF4-FFF2-40B4-BE49-F238E27FC236}">
                  <a16:creationId xmlns:a16="http://schemas.microsoft.com/office/drawing/2014/main" xmlns="" id="{657700E3-4E07-45F4-9FBE-C106E064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Rectangle 1057">
              <a:extLst>
                <a:ext uri="{FF2B5EF4-FFF2-40B4-BE49-F238E27FC236}">
                  <a16:creationId xmlns:a16="http://schemas.microsoft.com/office/drawing/2014/main" xmlns="" id="{5F4BA286-400B-40A6-87A5-B4742DC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1058">
              <a:extLst>
                <a:ext uri="{FF2B5EF4-FFF2-40B4-BE49-F238E27FC236}">
                  <a16:creationId xmlns:a16="http://schemas.microsoft.com/office/drawing/2014/main" xmlns="" id="{8A54646D-6EA1-4D07-A7BE-8D3CFE3B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1059">
              <a:extLst>
                <a:ext uri="{FF2B5EF4-FFF2-40B4-BE49-F238E27FC236}">
                  <a16:creationId xmlns:a16="http://schemas.microsoft.com/office/drawing/2014/main" xmlns="" id="{FE620DCC-CD19-4172-8426-DDCCD248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1060">
              <a:extLst>
                <a:ext uri="{FF2B5EF4-FFF2-40B4-BE49-F238E27FC236}">
                  <a16:creationId xmlns:a16="http://schemas.microsoft.com/office/drawing/2014/main" xmlns="" id="{BC87D2ED-A0FF-4985-B00A-8D16CE33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Rectangle 1061">
              <a:extLst>
                <a:ext uri="{FF2B5EF4-FFF2-40B4-BE49-F238E27FC236}">
                  <a16:creationId xmlns:a16="http://schemas.microsoft.com/office/drawing/2014/main" xmlns="" id="{BBCBCA9B-7C45-454A-A881-DE2697AA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Rectangle 1062">
              <a:extLst>
                <a:ext uri="{FF2B5EF4-FFF2-40B4-BE49-F238E27FC236}">
                  <a16:creationId xmlns:a16="http://schemas.microsoft.com/office/drawing/2014/main" xmlns="" id="{654471E4-F48C-4F4B-AEB1-95304CAA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1063">
              <a:extLst>
                <a:ext uri="{FF2B5EF4-FFF2-40B4-BE49-F238E27FC236}">
                  <a16:creationId xmlns:a16="http://schemas.microsoft.com/office/drawing/2014/main" xmlns="" id="{BA13DB5F-0D61-41DD-AE0A-7E9156C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1064">
              <a:extLst>
                <a:ext uri="{FF2B5EF4-FFF2-40B4-BE49-F238E27FC236}">
                  <a16:creationId xmlns:a16="http://schemas.microsoft.com/office/drawing/2014/main" xmlns="" id="{39E92C09-3F00-412C-93F5-1ED32A5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1065">
              <a:extLst>
                <a:ext uri="{FF2B5EF4-FFF2-40B4-BE49-F238E27FC236}">
                  <a16:creationId xmlns:a16="http://schemas.microsoft.com/office/drawing/2014/main" xmlns="" id="{EA111F83-DF77-4F66-8735-985426F2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Rectangle 1066">
              <a:extLst>
                <a:ext uri="{FF2B5EF4-FFF2-40B4-BE49-F238E27FC236}">
                  <a16:creationId xmlns:a16="http://schemas.microsoft.com/office/drawing/2014/main" xmlns="" id="{EA33821D-5007-4821-A00F-89934F3B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1067">
              <a:extLst>
                <a:ext uri="{FF2B5EF4-FFF2-40B4-BE49-F238E27FC236}">
                  <a16:creationId xmlns:a16="http://schemas.microsoft.com/office/drawing/2014/main" xmlns="" id="{068B01E9-29F2-4061-9673-E1777E27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1068">
              <a:extLst>
                <a:ext uri="{FF2B5EF4-FFF2-40B4-BE49-F238E27FC236}">
                  <a16:creationId xmlns:a16="http://schemas.microsoft.com/office/drawing/2014/main" xmlns="" id="{1BB6B6B9-41D9-4E56-B55E-BA391C83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1069">
              <a:extLst>
                <a:ext uri="{FF2B5EF4-FFF2-40B4-BE49-F238E27FC236}">
                  <a16:creationId xmlns:a16="http://schemas.microsoft.com/office/drawing/2014/main" xmlns="" id="{378044C2-37A5-49B0-814A-7A856BE1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1070">
              <a:extLst>
                <a:ext uri="{FF2B5EF4-FFF2-40B4-BE49-F238E27FC236}">
                  <a16:creationId xmlns:a16="http://schemas.microsoft.com/office/drawing/2014/main" xmlns="" id="{39D00FA6-5746-4D21-85FA-EBE167E52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1071">
              <a:extLst>
                <a:ext uri="{FF2B5EF4-FFF2-40B4-BE49-F238E27FC236}">
                  <a16:creationId xmlns:a16="http://schemas.microsoft.com/office/drawing/2014/main" xmlns="" id="{9F7D8B99-6A6A-4BC8-89E7-830606CCE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1072">
              <a:extLst>
                <a:ext uri="{FF2B5EF4-FFF2-40B4-BE49-F238E27FC236}">
                  <a16:creationId xmlns:a16="http://schemas.microsoft.com/office/drawing/2014/main" xmlns="" id="{1AF5771E-1982-45E3-A22A-81032F33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1073">
              <a:extLst>
                <a:ext uri="{FF2B5EF4-FFF2-40B4-BE49-F238E27FC236}">
                  <a16:creationId xmlns:a16="http://schemas.microsoft.com/office/drawing/2014/main" xmlns="" id="{64D94256-7E03-458A-9A01-361E0619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74">
              <a:extLst>
                <a:ext uri="{FF2B5EF4-FFF2-40B4-BE49-F238E27FC236}">
                  <a16:creationId xmlns:a16="http://schemas.microsoft.com/office/drawing/2014/main" xmlns="" id="{91C2EBEE-6AFE-45E1-BD8E-A71A02977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75">
              <a:extLst>
                <a:ext uri="{FF2B5EF4-FFF2-40B4-BE49-F238E27FC236}">
                  <a16:creationId xmlns:a16="http://schemas.microsoft.com/office/drawing/2014/main" xmlns="" id="{2E5F4E5F-2015-47D7-91D4-B50E9CB89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76">
              <a:extLst>
                <a:ext uri="{FF2B5EF4-FFF2-40B4-BE49-F238E27FC236}">
                  <a16:creationId xmlns:a16="http://schemas.microsoft.com/office/drawing/2014/main" xmlns="" id="{91CDED0D-52C5-4291-8E18-CF9197D9A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Rectangle 1077">
              <a:extLst>
                <a:ext uri="{FF2B5EF4-FFF2-40B4-BE49-F238E27FC236}">
                  <a16:creationId xmlns:a16="http://schemas.microsoft.com/office/drawing/2014/main" xmlns="" id="{E10A6BF5-FE4B-46FB-A351-6370F14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Rectangle 1078">
              <a:extLst>
                <a:ext uri="{FF2B5EF4-FFF2-40B4-BE49-F238E27FC236}">
                  <a16:creationId xmlns:a16="http://schemas.microsoft.com/office/drawing/2014/main" xmlns="" id="{7F4633C3-1139-4590-8522-BFC777F8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79">
              <a:extLst>
                <a:ext uri="{FF2B5EF4-FFF2-40B4-BE49-F238E27FC236}">
                  <a16:creationId xmlns:a16="http://schemas.microsoft.com/office/drawing/2014/main" xmlns="" id="{E9754936-BD52-424E-8B77-CFADEE74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Rectangle 1080">
              <a:extLst>
                <a:ext uri="{FF2B5EF4-FFF2-40B4-BE49-F238E27FC236}">
                  <a16:creationId xmlns:a16="http://schemas.microsoft.com/office/drawing/2014/main" xmlns="" id="{4D30FE70-E678-41F0-B046-EAB095FC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1081">
              <a:extLst>
                <a:ext uri="{FF2B5EF4-FFF2-40B4-BE49-F238E27FC236}">
                  <a16:creationId xmlns:a16="http://schemas.microsoft.com/office/drawing/2014/main" xmlns="" id="{43D281FC-01AA-4AAB-A402-2E4D89FA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1082">
              <a:extLst>
                <a:ext uri="{FF2B5EF4-FFF2-40B4-BE49-F238E27FC236}">
                  <a16:creationId xmlns:a16="http://schemas.microsoft.com/office/drawing/2014/main" xmlns="" id="{6E910A67-5EB4-4492-92C2-47E5E29B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1083">
              <a:extLst>
                <a:ext uri="{FF2B5EF4-FFF2-40B4-BE49-F238E27FC236}">
                  <a16:creationId xmlns:a16="http://schemas.microsoft.com/office/drawing/2014/main" xmlns="" id="{C163710B-3915-4B44-844C-D7142A27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84">
              <a:extLst>
                <a:ext uri="{FF2B5EF4-FFF2-40B4-BE49-F238E27FC236}">
                  <a16:creationId xmlns:a16="http://schemas.microsoft.com/office/drawing/2014/main" xmlns="" id="{23C9A9CF-A142-4D35-9841-5CBBF19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1085">
              <a:extLst>
                <a:ext uri="{FF2B5EF4-FFF2-40B4-BE49-F238E27FC236}">
                  <a16:creationId xmlns:a16="http://schemas.microsoft.com/office/drawing/2014/main" xmlns="" id="{2E260A27-E616-42DE-AF29-F7CE6042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1086">
              <a:extLst>
                <a:ext uri="{FF2B5EF4-FFF2-40B4-BE49-F238E27FC236}">
                  <a16:creationId xmlns:a16="http://schemas.microsoft.com/office/drawing/2014/main" xmlns="" id="{C40D8598-A0CB-492A-B418-ECAB2C8E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1087">
              <a:extLst>
                <a:ext uri="{FF2B5EF4-FFF2-40B4-BE49-F238E27FC236}">
                  <a16:creationId xmlns:a16="http://schemas.microsoft.com/office/drawing/2014/main" xmlns="" id="{877D754F-5569-4366-B768-B6036F81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088">
              <a:extLst>
                <a:ext uri="{FF2B5EF4-FFF2-40B4-BE49-F238E27FC236}">
                  <a16:creationId xmlns:a16="http://schemas.microsoft.com/office/drawing/2014/main" xmlns="" id="{E0322CD6-5D71-41C6-9C85-672025A6D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089">
              <a:extLst>
                <a:ext uri="{FF2B5EF4-FFF2-40B4-BE49-F238E27FC236}">
                  <a16:creationId xmlns:a16="http://schemas.microsoft.com/office/drawing/2014/main" xmlns="" id="{ACE29B8F-6310-4362-8FC6-AED60B37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090">
              <a:extLst>
                <a:ext uri="{FF2B5EF4-FFF2-40B4-BE49-F238E27FC236}">
                  <a16:creationId xmlns:a16="http://schemas.microsoft.com/office/drawing/2014/main" xmlns="" id="{C1F012AB-B2CD-4A38-A888-B36664EE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091">
              <a:extLst>
                <a:ext uri="{FF2B5EF4-FFF2-40B4-BE49-F238E27FC236}">
                  <a16:creationId xmlns:a16="http://schemas.microsoft.com/office/drawing/2014/main" xmlns="" id="{BFBD5AAB-EB55-431F-A026-2349B5DC4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092">
              <a:extLst>
                <a:ext uri="{FF2B5EF4-FFF2-40B4-BE49-F238E27FC236}">
                  <a16:creationId xmlns:a16="http://schemas.microsoft.com/office/drawing/2014/main" xmlns="" id="{481539A0-49B1-456E-B7D8-781D3586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093">
              <a:extLst>
                <a:ext uri="{FF2B5EF4-FFF2-40B4-BE49-F238E27FC236}">
                  <a16:creationId xmlns:a16="http://schemas.microsoft.com/office/drawing/2014/main" xmlns="" id="{27BBFC2D-6FA6-4DE5-9FDA-E584F2D4E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094">
              <a:extLst>
                <a:ext uri="{FF2B5EF4-FFF2-40B4-BE49-F238E27FC236}">
                  <a16:creationId xmlns:a16="http://schemas.microsoft.com/office/drawing/2014/main" xmlns="" id="{6F3DE5E9-984B-452B-A912-2136DEE2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095">
              <a:extLst>
                <a:ext uri="{FF2B5EF4-FFF2-40B4-BE49-F238E27FC236}">
                  <a16:creationId xmlns:a16="http://schemas.microsoft.com/office/drawing/2014/main" xmlns="" id="{02368C43-6826-4BBE-9A14-FE19CF735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096">
              <a:extLst>
                <a:ext uri="{FF2B5EF4-FFF2-40B4-BE49-F238E27FC236}">
                  <a16:creationId xmlns:a16="http://schemas.microsoft.com/office/drawing/2014/main" xmlns="" id="{4536B435-782D-4E20-B40D-615CE4CC6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097">
              <a:extLst>
                <a:ext uri="{FF2B5EF4-FFF2-40B4-BE49-F238E27FC236}">
                  <a16:creationId xmlns:a16="http://schemas.microsoft.com/office/drawing/2014/main" xmlns="" id="{94A1E848-65BD-4D0E-8DC2-A2717292C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Rectangle 1098">
              <a:extLst>
                <a:ext uri="{FF2B5EF4-FFF2-40B4-BE49-F238E27FC236}">
                  <a16:creationId xmlns:a16="http://schemas.microsoft.com/office/drawing/2014/main" xmlns="" id="{24DED1D0-6922-460D-9172-0308D85A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1099">
              <a:extLst>
                <a:ext uri="{FF2B5EF4-FFF2-40B4-BE49-F238E27FC236}">
                  <a16:creationId xmlns:a16="http://schemas.microsoft.com/office/drawing/2014/main" xmlns="" id="{BE9C73F2-E6E3-4ACD-AAF8-80FEDB1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100">
              <a:extLst>
                <a:ext uri="{FF2B5EF4-FFF2-40B4-BE49-F238E27FC236}">
                  <a16:creationId xmlns:a16="http://schemas.microsoft.com/office/drawing/2014/main" xmlns="" id="{16078F01-D005-42D8-AE19-42473558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1101">
              <a:extLst>
                <a:ext uri="{FF2B5EF4-FFF2-40B4-BE49-F238E27FC236}">
                  <a16:creationId xmlns:a16="http://schemas.microsoft.com/office/drawing/2014/main" xmlns="" id="{124B0E17-E3CD-4FC6-92F6-AB54C35C2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1102">
              <a:extLst>
                <a:ext uri="{FF2B5EF4-FFF2-40B4-BE49-F238E27FC236}">
                  <a16:creationId xmlns:a16="http://schemas.microsoft.com/office/drawing/2014/main" xmlns="" id="{2B3DE518-08E6-4E00-9661-B20A355E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1103">
              <a:extLst>
                <a:ext uri="{FF2B5EF4-FFF2-40B4-BE49-F238E27FC236}">
                  <a16:creationId xmlns:a16="http://schemas.microsoft.com/office/drawing/2014/main" xmlns="" id="{44AB70DE-0274-4ED8-A0D3-829A72A65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1104">
              <a:extLst>
                <a:ext uri="{FF2B5EF4-FFF2-40B4-BE49-F238E27FC236}">
                  <a16:creationId xmlns:a16="http://schemas.microsoft.com/office/drawing/2014/main" xmlns="" id="{F459E067-542D-48B4-B6ED-3D4E36C2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105">
              <a:extLst>
                <a:ext uri="{FF2B5EF4-FFF2-40B4-BE49-F238E27FC236}">
                  <a16:creationId xmlns:a16="http://schemas.microsoft.com/office/drawing/2014/main" xmlns="" id="{020B0674-0251-4129-929E-69FA94B3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1106">
              <a:extLst>
                <a:ext uri="{FF2B5EF4-FFF2-40B4-BE49-F238E27FC236}">
                  <a16:creationId xmlns:a16="http://schemas.microsoft.com/office/drawing/2014/main" xmlns="" id="{BBC68848-6FF0-49E6-9472-B1D2CE10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1107">
              <a:extLst>
                <a:ext uri="{FF2B5EF4-FFF2-40B4-BE49-F238E27FC236}">
                  <a16:creationId xmlns:a16="http://schemas.microsoft.com/office/drawing/2014/main" xmlns="" id="{AA80AA27-5F8F-4E80-A365-25C696FF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1108">
              <a:extLst>
                <a:ext uri="{FF2B5EF4-FFF2-40B4-BE49-F238E27FC236}">
                  <a16:creationId xmlns:a16="http://schemas.microsoft.com/office/drawing/2014/main" xmlns="" id="{1147E48D-BFA6-4404-975B-E21DA976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109">
              <a:extLst>
                <a:ext uri="{FF2B5EF4-FFF2-40B4-BE49-F238E27FC236}">
                  <a16:creationId xmlns:a16="http://schemas.microsoft.com/office/drawing/2014/main" xmlns="" id="{66896320-8829-4885-A8B8-AAE050F2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110">
              <a:extLst>
                <a:ext uri="{FF2B5EF4-FFF2-40B4-BE49-F238E27FC236}">
                  <a16:creationId xmlns:a16="http://schemas.microsoft.com/office/drawing/2014/main" xmlns="" id="{ACA87C53-843E-47F5-835E-00FDA642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111">
              <a:extLst>
                <a:ext uri="{FF2B5EF4-FFF2-40B4-BE49-F238E27FC236}">
                  <a16:creationId xmlns:a16="http://schemas.microsoft.com/office/drawing/2014/main" xmlns="" id="{354CD8EB-F629-4207-9FA4-2D3E511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112">
              <a:extLst>
                <a:ext uri="{FF2B5EF4-FFF2-40B4-BE49-F238E27FC236}">
                  <a16:creationId xmlns:a16="http://schemas.microsoft.com/office/drawing/2014/main" xmlns="" id="{D534CBE8-D5C1-4ECC-993F-4F494644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113">
              <a:extLst>
                <a:ext uri="{FF2B5EF4-FFF2-40B4-BE49-F238E27FC236}">
                  <a16:creationId xmlns:a16="http://schemas.microsoft.com/office/drawing/2014/main" xmlns="" id="{C8AAAC61-69B9-4CF5-950D-7B5CFA8B7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114">
              <a:extLst>
                <a:ext uri="{FF2B5EF4-FFF2-40B4-BE49-F238E27FC236}">
                  <a16:creationId xmlns:a16="http://schemas.microsoft.com/office/drawing/2014/main" xmlns="" id="{113EB6FF-5AD5-45C1-B757-480E7C8FE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115">
              <a:extLst>
                <a:ext uri="{FF2B5EF4-FFF2-40B4-BE49-F238E27FC236}">
                  <a16:creationId xmlns:a16="http://schemas.microsoft.com/office/drawing/2014/main" xmlns="" id="{0CC1C242-68E7-46CD-BFFA-198D02D98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116">
              <a:extLst>
                <a:ext uri="{FF2B5EF4-FFF2-40B4-BE49-F238E27FC236}">
                  <a16:creationId xmlns:a16="http://schemas.microsoft.com/office/drawing/2014/main" xmlns="" id="{19C99F33-59ED-4111-9BDA-B1220878A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117">
              <a:extLst>
                <a:ext uri="{FF2B5EF4-FFF2-40B4-BE49-F238E27FC236}">
                  <a16:creationId xmlns:a16="http://schemas.microsoft.com/office/drawing/2014/main" xmlns="" id="{2C0BA7B2-E919-408C-9FD1-090AFC9F4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118">
              <a:extLst>
                <a:ext uri="{FF2B5EF4-FFF2-40B4-BE49-F238E27FC236}">
                  <a16:creationId xmlns:a16="http://schemas.microsoft.com/office/drawing/2014/main" xmlns="" id="{B68448FF-D7DD-4300-9445-DA7B5D52E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119">
              <a:extLst>
                <a:ext uri="{FF2B5EF4-FFF2-40B4-BE49-F238E27FC236}">
                  <a16:creationId xmlns:a16="http://schemas.microsoft.com/office/drawing/2014/main" xmlns="" id="{8E2DAAFF-F560-481F-AA4D-DC4F612E1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120">
              <a:extLst>
                <a:ext uri="{FF2B5EF4-FFF2-40B4-BE49-F238E27FC236}">
                  <a16:creationId xmlns:a16="http://schemas.microsoft.com/office/drawing/2014/main" xmlns="" id="{5D50FA7A-BF6C-40B1-8612-02A4DDA50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121">
              <a:extLst>
                <a:ext uri="{FF2B5EF4-FFF2-40B4-BE49-F238E27FC236}">
                  <a16:creationId xmlns:a16="http://schemas.microsoft.com/office/drawing/2014/main" xmlns="" id="{6D31352D-29B8-46AA-AB1A-91BF312FC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1122">
              <a:extLst>
                <a:ext uri="{FF2B5EF4-FFF2-40B4-BE49-F238E27FC236}">
                  <a16:creationId xmlns:a16="http://schemas.microsoft.com/office/drawing/2014/main" xmlns="" id="{593E059C-3B5C-43DE-A8D4-0CC587F6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1123">
              <a:extLst>
                <a:ext uri="{FF2B5EF4-FFF2-40B4-BE49-F238E27FC236}">
                  <a16:creationId xmlns:a16="http://schemas.microsoft.com/office/drawing/2014/main" xmlns="" id="{4F1B1364-F04A-4A7D-BBB8-8368E2E8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124">
              <a:extLst>
                <a:ext uri="{FF2B5EF4-FFF2-40B4-BE49-F238E27FC236}">
                  <a16:creationId xmlns:a16="http://schemas.microsoft.com/office/drawing/2014/main" xmlns="" id="{C0699768-9FCA-4BA2-B263-9884E6270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1125">
              <a:extLst>
                <a:ext uri="{FF2B5EF4-FFF2-40B4-BE49-F238E27FC236}">
                  <a16:creationId xmlns:a16="http://schemas.microsoft.com/office/drawing/2014/main" xmlns="" id="{5CAFDAE3-557D-403A-9347-D5CB8734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Rectangle 1126">
              <a:extLst>
                <a:ext uri="{FF2B5EF4-FFF2-40B4-BE49-F238E27FC236}">
                  <a16:creationId xmlns:a16="http://schemas.microsoft.com/office/drawing/2014/main" xmlns="" id="{1ECF3468-6941-4457-8766-931D60BF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1127">
              <a:extLst>
                <a:ext uri="{FF2B5EF4-FFF2-40B4-BE49-F238E27FC236}">
                  <a16:creationId xmlns:a16="http://schemas.microsoft.com/office/drawing/2014/main" xmlns="" id="{A4F663A6-F64F-4784-B9FB-E071FAC9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1128">
              <a:extLst>
                <a:ext uri="{FF2B5EF4-FFF2-40B4-BE49-F238E27FC236}">
                  <a16:creationId xmlns:a16="http://schemas.microsoft.com/office/drawing/2014/main" xmlns="" id="{48D626E7-7D97-4443-A3F8-FA84FA00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129">
              <a:extLst>
                <a:ext uri="{FF2B5EF4-FFF2-40B4-BE49-F238E27FC236}">
                  <a16:creationId xmlns:a16="http://schemas.microsoft.com/office/drawing/2014/main" xmlns="" id="{F18C7C01-6AD6-4CD0-8874-EBBABE8C9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Rectangle 1130">
              <a:extLst>
                <a:ext uri="{FF2B5EF4-FFF2-40B4-BE49-F238E27FC236}">
                  <a16:creationId xmlns:a16="http://schemas.microsoft.com/office/drawing/2014/main" xmlns="" id="{582D452F-14D1-4BF2-BBA8-B6DCD40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1131">
              <a:extLst>
                <a:ext uri="{FF2B5EF4-FFF2-40B4-BE49-F238E27FC236}">
                  <a16:creationId xmlns:a16="http://schemas.microsoft.com/office/drawing/2014/main" xmlns="" id="{7089927D-CF38-499C-96FE-CE067CCF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1132">
              <a:extLst>
                <a:ext uri="{FF2B5EF4-FFF2-40B4-BE49-F238E27FC236}">
                  <a16:creationId xmlns:a16="http://schemas.microsoft.com/office/drawing/2014/main" xmlns="" id="{24477F2D-F3E2-43DB-BF38-124ACD86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133">
              <a:extLst>
                <a:ext uri="{FF2B5EF4-FFF2-40B4-BE49-F238E27FC236}">
                  <a16:creationId xmlns:a16="http://schemas.microsoft.com/office/drawing/2014/main" xmlns="" id="{A6128BB2-5880-48B1-9F5F-1E185C20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134">
              <a:extLst>
                <a:ext uri="{FF2B5EF4-FFF2-40B4-BE49-F238E27FC236}">
                  <a16:creationId xmlns:a16="http://schemas.microsoft.com/office/drawing/2014/main" xmlns="" id="{D548124C-987A-42D9-AC73-79EBD3B0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135">
              <a:extLst>
                <a:ext uri="{FF2B5EF4-FFF2-40B4-BE49-F238E27FC236}">
                  <a16:creationId xmlns:a16="http://schemas.microsoft.com/office/drawing/2014/main" xmlns="" id="{2E438DE5-FE02-467A-B093-6432ABC4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136">
              <a:extLst>
                <a:ext uri="{FF2B5EF4-FFF2-40B4-BE49-F238E27FC236}">
                  <a16:creationId xmlns:a16="http://schemas.microsoft.com/office/drawing/2014/main" xmlns="" id="{DF25E738-56B2-483E-8211-ADF23A0F8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137">
              <a:extLst>
                <a:ext uri="{FF2B5EF4-FFF2-40B4-BE49-F238E27FC236}">
                  <a16:creationId xmlns:a16="http://schemas.microsoft.com/office/drawing/2014/main" xmlns="" id="{CE497A9C-8C6B-47F3-BF0F-4B6C9B5A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138">
              <a:extLst>
                <a:ext uri="{FF2B5EF4-FFF2-40B4-BE49-F238E27FC236}">
                  <a16:creationId xmlns:a16="http://schemas.microsoft.com/office/drawing/2014/main" xmlns="" id="{6B998C51-0911-4147-8DFA-DD19D246E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139">
              <a:extLst>
                <a:ext uri="{FF2B5EF4-FFF2-40B4-BE49-F238E27FC236}">
                  <a16:creationId xmlns:a16="http://schemas.microsoft.com/office/drawing/2014/main" xmlns="" id="{A83FD532-4631-4CA5-BF9D-EC950962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140">
              <a:extLst>
                <a:ext uri="{FF2B5EF4-FFF2-40B4-BE49-F238E27FC236}">
                  <a16:creationId xmlns:a16="http://schemas.microsoft.com/office/drawing/2014/main" xmlns="" id="{BEBBBF71-431F-4BEC-9F8E-A1ECEC9D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141">
              <a:extLst>
                <a:ext uri="{FF2B5EF4-FFF2-40B4-BE49-F238E27FC236}">
                  <a16:creationId xmlns:a16="http://schemas.microsoft.com/office/drawing/2014/main" xmlns="" id="{5A18522F-4E55-4369-83E6-FBE300E0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142">
              <a:extLst>
                <a:ext uri="{FF2B5EF4-FFF2-40B4-BE49-F238E27FC236}">
                  <a16:creationId xmlns:a16="http://schemas.microsoft.com/office/drawing/2014/main" xmlns="" id="{C6D1E65A-8DAD-42D1-B3B5-C8D30728F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143">
              <a:extLst>
                <a:ext uri="{FF2B5EF4-FFF2-40B4-BE49-F238E27FC236}">
                  <a16:creationId xmlns:a16="http://schemas.microsoft.com/office/drawing/2014/main" xmlns="" id="{565EE43D-D411-4EE6-BC6E-D0A3E304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1144">
              <a:extLst>
                <a:ext uri="{FF2B5EF4-FFF2-40B4-BE49-F238E27FC236}">
                  <a16:creationId xmlns:a16="http://schemas.microsoft.com/office/drawing/2014/main" xmlns="" id="{032FE833-A595-4FF2-BF40-70919A65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Rectangle 1145">
              <a:extLst>
                <a:ext uri="{FF2B5EF4-FFF2-40B4-BE49-F238E27FC236}">
                  <a16:creationId xmlns:a16="http://schemas.microsoft.com/office/drawing/2014/main" xmlns="" id="{79B37EFC-61D0-4C6D-8CD5-7E81E53A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146">
              <a:extLst>
                <a:ext uri="{FF2B5EF4-FFF2-40B4-BE49-F238E27FC236}">
                  <a16:creationId xmlns:a16="http://schemas.microsoft.com/office/drawing/2014/main" xmlns="" id="{B5FE17CC-90F9-4D2C-BB0D-F78A68876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147">
              <a:extLst>
                <a:ext uri="{FF2B5EF4-FFF2-40B4-BE49-F238E27FC236}">
                  <a16:creationId xmlns:a16="http://schemas.microsoft.com/office/drawing/2014/main" xmlns="" id="{92BB2BEC-3C94-475E-B51E-C87EED3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148">
              <a:extLst>
                <a:ext uri="{FF2B5EF4-FFF2-40B4-BE49-F238E27FC236}">
                  <a16:creationId xmlns:a16="http://schemas.microsoft.com/office/drawing/2014/main" xmlns="" id="{37A69649-B92D-4F13-93BB-038AA5E4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149">
              <a:extLst>
                <a:ext uri="{FF2B5EF4-FFF2-40B4-BE49-F238E27FC236}">
                  <a16:creationId xmlns:a16="http://schemas.microsoft.com/office/drawing/2014/main" xmlns="" id="{6334E44B-43CE-4555-912A-99DCDE25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150">
              <a:extLst>
                <a:ext uri="{FF2B5EF4-FFF2-40B4-BE49-F238E27FC236}">
                  <a16:creationId xmlns:a16="http://schemas.microsoft.com/office/drawing/2014/main" xmlns="" id="{F6754870-E831-432B-8B88-B259F767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151">
              <a:extLst>
                <a:ext uri="{FF2B5EF4-FFF2-40B4-BE49-F238E27FC236}">
                  <a16:creationId xmlns:a16="http://schemas.microsoft.com/office/drawing/2014/main" xmlns="" id="{6B2C2D0A-99E2-4819-872C-F787FBC8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Rectangle 1152">
              <a:extLst>
                <a:ext uri="{FF2B5EF4-FFF2-40B4-BE49-F238E27FC236}">
                  <a16:creationId xmlns:a16="http://schemas.microsoft.com/office/drawing/2014/main" xmlns="" id="{70A24C28-D295-4E2B-898A-142AF1FE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153">
              <a:extLst>
                <a:ext uri="{FF2B5EF4-FFF2-40B4-BE49-F238E27FC236}">
                  <a16:creationId xmlns:a16="http://schemas.microsoft.com/office/drawing/2014/main" xmlns="" id="{C6B89D8E-A9BB-4A64-9E57-F3CFA6AD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154">
              <a:extLst>
                <a:ext uri="{FF2B5EF4-FFF2-40B4-BE49-F238E27FC236}">
                  <a16:creationId xmlns:a16="http://schemas.microsoft.com/office/drawing/2014/main" xmlns="" id="{C94F9A53-0716-4A72-842B-39B86B42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155">
              <a:extLst>
                <a:ext uri="{FF2B5EF4-FFF2-40B4-BE49-F238E27FC236}">
                  <a16:creationId xmlns:a16="http://schemas.microsoft.com/office/drawing/2014/main" xmlns="" id="{1F9BD134-FC52-4102-B838-45720591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156">
              <a:extLst>
                <a:ext uri="{FF2B5EF4-FFF2-40B4-BE49-F238E27FC236}">
                  <a16:creationId xmlns:a16="http://schemas.microsoft.com/office/drawing/2014/main" xmlns="" id="{0DD6D234-09B4-4F28-A8A0-42FD8F7F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157">
              <a:extLst>
                <a:ext uri="{FF2B5EF4-FFF2-40B4-BE49-F238E27FC236}">
                  <a16:creationId xmlns:a16="http://schemas.microsoft.com/office/drawing/2014/main" xmlns="" id="{23E250EB-3A54-4A40-8D81-714720EF9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158">
              <a:extLst>
                <a:ext uri="{FF2B5EF4-FFF2-40B4-BE49-F238E27FC236}">
                  <a16:creationId xmlns:a16="http://schemas.microsoft.com/office/drawing/2014/main" xmlns="" id="{1889DD94-D64C-424A-A333-19D173859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159">
              <a:extLst>
                <a:ext uri="{FF2B5EF4-FFF2-40B4-BE49-F238E27FC236}">
                  <a16:creationId xmlns:a16="http://schemas.microsoft.com/office/drawing/2014/main" xmlns="" id="{664E955E-0CA0-4481-B417-EBAC1CFD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160">
              <a:extLst>
                <a:ext uri="{FF2B5EF4-FFF2-40B4-BE49-F238E27FC236}">
                  <a16:creationId xmlns:a16="http://schemas.microsoft.com/office/drawing/2014/main" xmlns="" id="{1D0D9449-5EBA-465E-B966-860C5D665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161">
              <a:extLst>
                <a:ext uri="{FF2B5EF4-FFF2-40B4-BE49-F238E27FC236}">
                  <a16:creationId xmlns:a16="http://schemas.microsoft.com/office/drawing/2014/main" xmlns="" id="{1CCFF21E-6807-46EE-AA08-0DAF25138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162">
              <a:extLst>
                <a:ext uri="{FF2B5EF4-FFF2-40B4-BE49-F238E27FC236}">
                  <a16:creationId xmlns:a16="http://schemas.microsoft.com/office/drawing/2014/main" xmlns="" id="{28BE31F3-626E-4C03-B957-1D0F01BE8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163">
              <a:extLst>
                <a:ext uri="{FF2B5EF4-FFF2-40B4-BE49-F238E27FC236}">
                  <a16:creationId xmlns:a16="http://schemas.microsoft.com/office/drawing/2014/main" xmlns="" id="{41CDB6AD-C6A8-499C-8CC2-DAA0516CE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164">
              <a:extLst>
                <a:ext uri="{FF2B5EF4-FFF2-40B4-BE49-F238E27FC236}">
                  <a16:creationId xmlns:a16="http://schemas.microsoft.com/office/drawing/2014/main" xmlns="" id="{478BF888-F660-4742-8EE8-130E44571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165">
              <a:extLst>
                <a:ext uri="{FF2B5EF4-FFF2-40B4-BE49-F238E27FC236}">
                  <a16:creationId xmlns:a16="http://schemas.microsoft.com/office/drawing/2014/main" xmlns="" id="{4DF1DBB6-7229-4DDF-A4CE-C00FA616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166">
              <a:extLst>
                <a:ext uri="{FF2B5EF4-FFF2-40B4-BE49-F238E27FC236}">
                  <a16:creationId xmlns:a16="http://schemas.microsoft.com/office/drawing/2014/main" xmlns="" id="{C3D44D71-EF72-4AE3-9050-50A3376CE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167">
              <a:extLst>
                <a:ext uri="{FF2B5EF4-FFF2-40B4-BE49-F238E27FC236}">
                  <a16:creationId xmlns:a16="http://schemas.microsoft.com/office/drawing/2014/main" xmlns="" id="{2D13E928-7873-462B-AD2F-1DFE5928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168">
              <a:extLst>
                <a:ext uri="{FF2B5EF4-FFF2-40B4-BE49-F238E27FC236}">
                  <a16:creationId xmlns:a16="http://schemas.microsoft.com/office/drawing/2014/main" xmlns="" id="{76FBC402-1C98-4A5F-A6AA-488B6FA3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169">
              <a:extLst>
                <a:ext uri="{FF2B5EF4-FFF2-40B4-BE49-F238E27FC236}">
                  <a16:creationId xmlns:a16="http://schemas.microsoft.com/office/drawing/2014/main" xmlns="" id="{45B9D30E-425C-4FCF-BFA2-E6E968AC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170">
              <a:extLst>
                <a:ext uri="{FF2B5EF4-FFF2-40B4-BE49-F238E27FC236}">
                  <a16:creationId xmlns:a16="http://schemas.microsoft.com/office/drawing/2014/main" xmlns="" id="{707EF38A-2F27-4515-9D21-3D84FBE9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171">
              <a:extLst>
                <a:ext uri="{FF2B5EF4-FFF2-40B4-BE49-F238E27FC236}">
                  <a16:creationId xmlns:a16="http://schemas.microsoft.com/office/drawing/2014/main" xmlns="" id="{BFA8D818-0CC0-4A95-B544-047C81AF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172">
              <a:extLst>
                <a:ext uri="{FF2B5EF4-FFF2-40B4-BE49-F238E27FC236}">
                  <a16:creationId xmlns:a16="http://schemas.microsoft.com/office/drawing/2014/main" xmlns="" id="{9B1ECBA9-B389-4624-92DE-838C9CF8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173">
              <a:extLst>
                <a:ext uri="{FF2B5EF4-FFF2-40B4-BE49-F238E27FC236}">
                  <a16:creationId xmlns:a16="http://schemas.microsoft.com/office/drawing/2014/main" xmlns="" id="{2E865020-C55E-4EFF-8818-499F7B25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174">
              <a:extLst>
                <a:ext uri="{FF2B5EF4-FFF2-40B4-BE49-F238E27FC236}">
                  <a16:creationId xmlns:a16="http://schemas.microsoft.com/office/drawing/2014/main" xmlns="" id="{3CC72076-D30A-421B-B376-463099A5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175">
              <a:extLst>
                <a:ext uri="{FF2B5EF4-FFF2-40B4-BE49-F238E27FC236}">
                  <a16:creationId xmlns:a16="http://schemas.microsoft.com/office/drawing/2014/main" xmlns="" id="{234669DC-D5F0-4C3F-A6F7-A4C05EF9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1176">
              <a:extLst>
                <a:ext uri="{FF2B5EF4-FFF2-40B4-BE49-F238E27FC236}">
                  <a16:creationId xmlns:a16="http://schemas.microsoft.com/office/drawing/2014/main" xmlns="" id="{62943B8B-E8AC-40E1-93D3-20AEE0B2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1177">
              <a:extLst>
                <a:ext uri="{FF2B5EF4-FFF2-40B4-BE49-F238E27FC236}">
                  <a16:creationId xmlns:a16="http://schemas.microsoft.com/office/drawing/2014/main" xmlns="" id="{3F7292ED-B8F5-4A27-85AE-59DDEE9A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178">
              <a:extLst>
                <a:ext uri="{FF2B5EF4-FFF2-40B4-BE49-F238E27FC236}">
                  <a16:creationId xmlns:a16="http://schemas.microsoft.com/office/drawing/2014/main" xmlns="" id="{079B7A91-7408-483B-8333-6E396F3F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1179">
              <a:extLst>
                <a:ext uri="{FF2B5EF4-FFF2-40B4-BE49-F238E27FC236}">
                  <a16:creationId xmlns:a16="http://schemas.microsoft.com/office/drawing/2014/main" xmlns="" id="{B6DFE809-EBB7-478D-A41F-EBE40D47F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1180">
              <a:extLst>
                <a:ext uri="{FF2B5EF4-FFF2-40B4-BE49-F238E27FC236}">
                  <a16:creationId xmlns:a16="http://schemas.microsoft.com/office/drawing/2014/main" xmlns="" id="{1AB5A9A0-6C49-483B-AB72-964F27692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1181">
              <a:extLst>
                <a:ext uri="{FF2B5EF4-FFF2-40B4-BE49-F238E27FC236}">
                  <a16:creationId xmlns:a16="http://schemas.microsoft.com/office/drawing/2014/main" xmlns="" id="{84156B19-29B9-4325-822F-77E7CB0BB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1182">
              <a:extLst>
                <a:ext uri="{FF2B5EF4-FFF2-40B4-BE49-F238E27FC236}">
                  <a16:creationId xmlns:a16="http://schemas.microsoft.com/office/drawing/2014/main" xmlns="" id="{2DE18E94-383A-492A-934A-F60E200D6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1183">
              <a:extLst>
                <a:ext uri="{FF2B5EF4-FFF2-40B4-BE49-F238E27FC236}">
                  <a16:creationId xmlns:a16="http://schemas.microsoft.com/office/drawing/2014/main" xmlns="" id="{D4DBD77E-8F0B-44F8-A216-57BCC11C2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1184">
              <a:extLst>
                <a:ext uri="{FF2B5EF4-FFF2-40B4-BE49-F238E27FC236}">
                  <a16:creationId xmlns:a16="http://schemas.microsoft.com/office/drawing/2014/main" xmlns="" id="{4134E5F8-4168-47D4-B626-A2E81B2DB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1185">
              <a:extLst>
                <a:ext uri="{FF2B5EF4-FFF2-40B4-BE49-F238E27FC236}">
                  <a16:creationId xmlns:a16="http://schemas.microsoft.com/office/drawing/2014/main" xmlns="" id="{80D4F8B9-5F89-41A2-94DD-34059B05D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1186">
              <a:extLst>
                <a:ext uri="{FF2B5EF4-FFF2-40B4-BE49-F238E27FC236}">
                  <a16:creationId xmlns:a16="http://schemas.microsoft.com/office/drawing/2014/main" xmlns="" id="{96E1E064-148F-42A1-825A-E242D591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1187">
              <a:extLst>
                <a:ext uri="{FF2B5EF4-FFF2-40B4-BE49-F238E27FC236}">
                  <a16:creationId xmlns:a16="http://schemas.microsoft.com/office/drawing/2014/main" xmlns="" id="{C2B18289-4B9A-4946-B018-D18532B5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1188">
              <a:extLst>
                <a:ext uri="{FF2B5EF4-FFF2-40B4-BE49-F238E27FC236}">
                  <a16:creationId xmlns:a16="http://schemas.microsoft.com/office/drawing/2014/main" xmlns="" id="{E124EF34-FCCF-49E1-B2A1-ABD65AFE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1189">
              <a:extLst>
                <a:ext uri="{FF2B5EF4-FFF2-40B4-BE49-F238E27FC236}">
                  <a16:creationId xmlns:a16="http://schemas.microsoft.com/office/drawing/2014/main" xmlns="" id="{00E9CD57-4612-4185-9527-B20FEE31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190">
              <a:extLst>
                <a:ext uri="{FF2B5EF4-FFF2-40B4-BE49-F238E27FC236}">
                  <a16:creationId xmlns:a16="http://schemas.microsoft.com/office/drawing/2014/main" xmlns="" id="{5F2AF5E0-5C78-4F84-AE7B-F7DF1728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191">
              <a:extLst>
                <a:ext uri="{FF2B5EF4-FFF2-40B4-BE49-F238E27FC236}">
                  <a16:creationId xmlns:a16="http://schemas.microsoft.com/office/drawing/2014/main" xmlns="" id="{37F17E4B-5A38-467E-A07A-46E149A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Rectangle 1192">
              <a:extLst>
                <a:ext uri="{FF2B5EF4-FFF2-40B4-BE49-F238E27FC236}">
                  <a16:creationId xmlns:a16="http://schemas.microsoft.com/office/drawing/2014/main" xmlns="" id="{99A35BF8-394E-4E9A-956E-F3B99BB4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1193">
              <a:extLst>
                <a:ext uri="{FF2B5EF4-FFF2-40B4-BE49-F238E27FC236}">
                  <a16:creationId xmlns:a16="http://schemas.microsoft.com/office/drawing/2014/main" xmlns="" id="{21A3B8F5-8BE2-4A1C-B051-A6F83595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1194">
              <a:extLst>
                <a:ext uri="{FF2B5EF4-FFF2-40B4-BE49-F238E27FC236}">
                  <a16:creationId xmlns:a16="http://schemas.microsoft.com/office/drawing/2014/main" xmlns="" id="{E9394566-7564-445A-A0B1-97DB341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1195">
              <a:extLst>
                <a:ext uri="{FF2B5EF4-FFF2-40B4-BE49-F238E27FC236}">
                  <a16:creationId xmlns:a16="http://schemas.microsoft.com/office/drawing/2014/main" xmlns="" id="{8A98CB13-1B17-495A-BD04-2B1DDB2F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196">
              <a:extLst>
                <a:ext uri="{FF2B5EF4-FFF2-40B4-BE49-F238E27FC236}">
                  <a16:creationId xmlns:a16="http://schemas.microsoft.com/office/drawing/2014/main" xmlns="" id="{C93F5AC9-BDCA-4B12-8C95-324BC8C24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1197">
              <a:extLst>
                <a:ext uri="{FF2B5EF4-FFF2-40B4-BE49-F238E27FC236}">
                  <a16:creationId xmlns:a16="http://schemas.microsoft.com/office/drawing/2014/main" xmlns="" id="{25CE3DD1-A341-4553-B31C-1A6ADB56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1198">
              <a:extLst>
                <a:ext uri="{FF2B5EF4-FFF2-40B4-BE49-F238E27FC236}">
                  <a16:creationId xmlns:a16="http://schemas.microsoft.com/office/drawing/2014/main" xmlns="" id="{53BA9FD6-6DFB-4B6E-9D2E-C07AE042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1199">
              <a:extLst>
                <a:ext uri="{FF2B5EF4-FFF2-40B4-BE49-F238E27FC236}">
                  <a16:creationId xmlns:a16="http://schemas.microsoft.com/office/drawing/2014/main" xmlns="" id="{72CD8BB9-707A-48EB-8E01-9608514D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1200">
              <a:extLst>
                <a:ext uri="{FF2B5EF4-FFF2-40B4-BE49-F238E27FC236}">
                  <a16:creationId xmlns:a16="http://schemas.microsoft.com/office/drawing/2014/main" xmlns="" id="{294DD242-0EF1-420E-860A-86D43138D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1201">
              <a:extLst>
                <a:ext uri="{FF2B5EF4-FFF2-40B4-BE49-F238E27FC236}">
                  <a16:creationId xmlns:a16="http://schemas.microsoft.com/office/drawing/2014/main" xmlns="" id="{3956FFA5-70B7-46A3-8833-F665C8AC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1202">
              <a:extLst>
                <a:ext uri="{FF2B5EF4-FFF2-40B4-BE49-F238E27FC236}">
                  <a16:creationId xmlns:a16="http://schemas.microsoft.com/office/drawing/2014/main" xmlns="" id="{224877FE-6B9E-4E90-9836-53E6880F3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1203">
              <a:extLst>
                <a:ext uri="{FF2B5EF4-FFF2-40B4-BE49-F238E27FC236}">
                  <a16:creationId xmlns:a16="http://schemas.microsoft.com/office/drawing/2014/main" xmlns="" id="{D91D1940-2C5D-4C02-83FA-51D18DAF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1204">
              <a:extLst>
                <a:ext uri="{FF2B5EF4-FFF2-40B4-BE49-F238E27FC236}">
                  <a16:creationId xmlns:a16="http://schemas.microsoft.com/office/drawing/2014/main" xmlns="" id="{2E20B935-9791-473C-AA8D-6A8737244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1205">
              <a:extLst>
                <a:ext uri="{FF2B5EF4-FFF2-40B4-BE49-F238E27FC236}">
                  <a16:creationId xmlns:a16="http://schemas.microsoft.com/office/drawing/2014/main" xmlns="" id="{BE350D72-5D3E-41A9-AFEE-F88697B9E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1206">
              <a:extLst>
                <a:ext uri="{FF2B5EF4-FFF2-40B4-BE49-F238E27FC236}">
                  <a16:creationId xmlns:a16="http://schemas.microsoft.com/office/drawing/2014/main" xmlns="" id="{9FBE7B04-862A-49D9-AB84-FF01E7590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1207">
              <a:extLst>
                <a:ext uri="{FF2B5EF4-FFF2-40B4-BE49-F238E27FC236}">
                  <a16:creationId xmlns:a16="http://schemas.microsoft.com/office/drawing/2014/main" xmlns="" id="{807BB930-E8F7-44FD-A30E-42F0C994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Rectangle 1208">
              <a:extLst>
                <a:ext uri="{FF2B5EF4-FFF2-40B4-BE49-F238E27FC236}">
                  <a16:creationId xmlns:a16="http://schemas.microsoft.com/office/drawing/2014/main" xmlns="" id="{81679417-D4C1-431E-97BC-2DD3C937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1209">
              <a:extLst>
                <a:ext uri="{FF2B5EF4-FFF2-40B4-BE49-F238E27FC236}">
                  <a16:creationId xmlns:a16="http://schemas.microsoft.com/office/drawing/2014/main" xmlns="" id="{2109AD5B-D6D4-4460-A912-A5C8EEF5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1211">
              <a:extLst>
                <a:ext uri="{FF2B5EF4-FFF2-40B4-BE49-F238E27FC236}">
                  <a16:creationId xmlns:a16="http://schemas.microsoft.com/office/drawing/2014/main" xmlns="" id="{67DBFF9A-ECD6-4066-911C-966329C57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1212">
              <a:extLst>
                <a:ext uri="{FF2B5EF4-FFF2-40B4-BE49-F238E27FC236}">
                  <a16:creationId xmlns:a16="http://schemas.microsoft.com/office/drawing/2014/main" xmlns="" id="{3DC713F3-77CC-4E49-8A35-4FDC5306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Rectangle 1213">
              <a:extLst>
                <a:ext uri="{FF2B5EF4-FFF2-40B4-BE49-F238E27FC236}">
                  <a16:creationId xmlns:a16="http://schemas.microsoft.com/office/drawing/2014/main" xmlns="" id="{10D94427-7D85-4C40-9391-D1E59FDE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1214">
              <a:extLst>
                <a:ext uri="{FF2B5EF4-FFF2-40B4-BE49-F238E27FC236}">
                  <a16:creationId xmlns:a16="http://schemas.microsoft.com/office/drawing/2014/main" xmlns="" id="{926F41DF-CE8D-49C7-ACBF-4421C99C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1215">
              <a:extLst>
                <a:ext uri="{FF2B5EF4-FFF2-40B4-BE49-F238E27FC236}">
                  <a16:creationId xmlns:a16="http://schemas.microsoft.com/office/drawing/2014/main" xmlns="" id="{0369FCF7-33D3-46B2-AA10-62465FDC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1216">
              <a:extLst>
                <a:ext uri="{FF2B5EF4-FFF2-40B4-BE49-F238E27FC236}">
                  <a16:creationId xmlns:a16="http://schemas.microsoft.com/office/drawing/2014/main" xmlns="" id="{6C07C64C-0ECF-4ED4-9124-FE91339C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1217">
              <a:extLst>
                <a:ext uri="{FF2B5EF4-FFF2-40B4-BE49-F238E27FC236}">
                  <a16:creationId xmlns:a16="http://schemas.microsoft.com/office/drawing/2014/main" xmlns="" id="{09B97683-EF20-4B88-8C7F-F43BF33A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1218">
              <a:extLst>
                <a:ext uri="{FF2B5EF4-FFF2-40B4-BE49-F238E27FC236}">
                  <a16:creationId xmlns:a16="http://schemas.microsoft.com/office/drawing/2014/main" xmlns="" id="{C3CEEC5A-9857-4827-A539-01D16E7B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Rectangle 1219">
              <a:extLst>
                <a:ext uri="{FF2B5EF4-FFF2-40B4-BE49-F238E27FC236}">
                  <a16:creationId xmlns:a16="http://schemas.microsoft.com/office/drawing/2014/main" xmlns="" id="{F571836D-CD1C-4B4E-B141-493209B0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1220">
              <a:extLst>
                <a:ext uri="{FF2B5EF4-FFF2-40B4-BE49-F238E27FC236}">
                  <a16:creationId xmlns:a16="http://schemas.microsoft.com/office/drawing/2014/main" xmlns="" id="{CB60CBDC-DA36-46D3-B5E9-9D0766959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1221">
              <a:extLst>
                <a:ext uri="{FF2B5EF4-FFF2-40B4-BE49-F238E27FC236}">
                  <a16:creationId xmlns:a16="http://schemas.microsoft.com/office/drawing/2014/main" xmlns="" id="{B2B845AC-C7B4-43E1-99BE-E4810D48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1222">
              <a:extLst>
                <a:ext uri="{FF2B5EF4-FFF2-40B4-BE49-F238E27FC236}">
                  <a16:creationId xmlns:a16="http://schemas.microsoft.com/office/drawing/2014/main" xmlns="" id="{08FAB6E9-EE70-4CA5-9F28-C6FFA23B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1223">
              <a:extLst>
                <a:ext uri="{FF2B5EF4-FFF2-40B4-BE49-F238E27FC236}">
                  <a16:creationId xmlns:a16="http://schemas.microsoft.com/office/drawing/2014/main" xmlns="" id="{7BBCFC7E-D3B0-46B4-B288-36A194C4A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1224">
              <a:extLst>
                <a:ext uri="{FF2B5EF4-FFF2-40B4-BE49-F238E27FC236}">
                  <a16:creationId xmlns:a16="http://schemas.microsoft.com/office/drawing/2014/main" xmlns="" id="{FECEC597-C6ED-4D83-97ED-1F23FE23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1225">
              <a:extLst>
                <a:ext uri="{FF2B5EF4-FFF2-40B4-BE49-F238E27FC236}">
                  <a16:creationId xmlns:a16="http://schemas.microsoft.com/office/drawing/2014/main" xmlns="" id="{3CD1B2A2-DE5C-4DDA-B9CB-D771FDEC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1226">
              <a:extLst>
                <a:ext uri="{FF2B5EF4-FFF2-40B4-BE49-F238E27FC236}">
                  <a16:creationId xmlns:a16="http://schemas.microsoft.com/office/drawing/2014/main" xmlns="" id="{FF4FF97F-AE08-4DCC-8626-1662C48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1227">
              <a:extLst>
                <a:ext uri="{FF2B5EF4-FFF2-40B4-BE49-F238E27FC236}">
                  <a16:creationId xmlns:a16="http://schemas.microsoft.com/office/drawing/2014/main" xmlns="" id="{978FF703-FA22-4431-93C4-C7A5C6EB7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1228">
              <a:extLst>
                <a:ext uri="{FF2B5EF4-FFF2-40B4-BE49-F238E27FC236}">
                  <a16:creationId xmlns:a16="http://schemas.microsoft.com/office/drawing/2014/main" xmlns="" id="{45E62B80-5B79-46D6-9D22-DC60EF52B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229">
              <a:extLst>
                <a:ext uri="{FF2B5EF4-FFF2-40B4-BE49-F238E27FC236}">
                  <a16:creationId xmlns:a16="http://schemas.microsoft.com/office/drawing/2014/main" xmlns="" id="{74634AFB-7517-46B5-9785-E6CF52FF0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230">
              <a:extLst>
                <a:ext uri="{FF2B5EF4-FFF2-40B4-BE49-F238E27FC236}">
                  <a16:creationId xmlns:a16="http://schemas.microsoft.com/office/drawing/2014/main" xmlns="" id="{B08C980B-642A-4BAF-AF9A-45FA2C4F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231">
              <a:extLst>
                <a:ext uri="{FF2B5EF4-FFF2-40B4-BE49-F238E27FC236}">
                  <a16:creationId xmlns:a16="http://schemas.microsoft.com/office/drawing/2014/main" xmlns="" id="{3B1DEEF9-1B44-4363-BFBF-669721D92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232">
              <a:extLst>
                <a:ext uri="{FF2B5EF4-FFF2-40B4-BE49-F238E27FC236}">
                  <a16:creationId xmlns:a16="http://schemas.microsoft.com/office/drawing/2014/main" xmlns="" id="{BC9DBF98-9D6A-4C4F-B979-8B066381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233">
              <a:extLst>
                <a:ext uri="{FF2B5EF4-FFF2-40B4-BE49-F238E27FC236}">
                  <a16:creationId xmlns:a16="http://schemas.microsoft.com/office/drawing/2014/main" xmlns="" id="{41B0539E-F3C8-430B-A76E-8AF1E62A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234">
              <a:extLst>
                <a:ext uri="{FF2B5EF4-FFF2-40B4-BE49-F238E27FC236}">
                  <a16:creationId xmlns:a16="http://schemas.microsoft.com/office/drawing/2014/main" xmlns="" id="{F22FE843-82D7-4B60-BB0D-C718D0B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235">
              <a:extLst>
                <a:ext uri="{FF2B5EF4-FFF2-40B4-BE49-F238E27FC236}">
                  <a16:creationId xmlns:a16="http://schemas.microsoft.com/office/drawing/2014/main" xmlns="" id="{5FE0903A-7BC1-4D2A-8B31-9C8D8BB1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236">
              <a:extLst>
                <a:ext uri="{FF2B5EF4-FFF2-40B4-BE49-F238E27FC236}">
                  <a16:creationId xmlns:a16="http://schemas.microsoft.com/office/drawing/2014/main" xmlns="" id="{889A0CFF-0651-4B08-89B9-5C46D057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237">
              <a:extLst>
                <a:ext uri="{FF2B5EF4-FFF2-40B4-BE49-F238E27FC236}">
                  <a16:creationId xmlns:a16="http://schemas.microsoft.com/office/drawing/2014/main" xmlns="" id="{C21B7111-96EA-446F-917C-BC3D4EC3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1238">
              <a:extLst>
                <a:ext uri="{FF2B5EF4-FFF2-40B4-BE49-F238E27FC236}">
                  <a16:creationId xmlns:a16="http://schemas.microsoft.com/office/drawing/2014/main" xmlns="" id="{FB50FED5-361F-4274-A012-CBCFBDD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239">
              <a:extLst>
                <a:ext uri="{FF2B5EF4-FFF2-40B4-BE49-F238E27FC236}">
                  <a16:creationId xmlns:a16="http://schemas.microsoft.com/office/drawing/2014/main" xmlns="" id="{3CB38428-5012-4C2A-A9DE-CCCF47769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1240">
              <a:extLst>
                <a:ext uri="{FF2B5EF4-FFF2-40B4-BE49-F238E27FC236}">
                  <a16:creationId xmlns:a16="http://schemas.microsoft.com/office/drawing/2014/main" xmlns="" id="{CE12BD3B-C598-497C-99A2-46516882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1241">
              <a:extLst>
                <a:ext uri="{FF2B5EF4-FFF2-40B4-BE49-F238E27FC236}">
                  <a16:creationId xmlns:a16="http://schemas.microsoft.com/office/drawing/2014/main" xmlns="" id="{A5A7ED27-2469-47C6-903D-589B2E9F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242">
              <a:extLst>
                <a:ext uri="{FF2B5EF4-FFF2-40B4-BE49-F238E27FC236}">
                  <a16:creationId xmlns:a16="http://schemas.microsoft.com/office/drawing/2014/main" xmlns="" id="{31702059-F893-4742-B709-8DED79CE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243">
              <a:extLst>
                <a:ext uri="{FF2B5EF4-FFF2-40B4-BE49-F238E27FC236}">
                  <a16:creationId xmlns:a16="http://schemas.microsoft.com/office/drawing/2014/main" xmlns="" id="{E17B8D89-9ACE-4F13-AA6C-3C4B694E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244">
              <a:extLst>
                <a:ext uri="{FF2B5EF4-FFF2-40B4-BE49-F238E27FC236}">
                  <a16:creationId xmlns:a16="http://schemas.microsoft.com/office/drawing/2014/main" xmlns="" id="{AAFD95B4-E6FF-402C-B34D-0E9057AA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45">
              <a:extLst>
                <a:ext uri="{FF2B5EF4-FFF2-40B4-BE49-F238E27FC236}">
                  <a16:creationId xmlns:a16="http://schemas.microsoft.com/office/drawing/2014/main" xmlns="" id="{BCD734C4-CDEB-4D2A-9DD2-C81F9756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246">
              <a:extLst>
                <a:ext uri="{FF2B5EF4-FFF2-40B4-BE49-F238E27FC236}">
                  <a16:creationId xmlns:a16="http://schemas.microsoft.com/office/drawing/2014/main" xmlns="" id="{996AD603-76AC-4F94-9DA2-17AACE7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247">
              <a:extLst>
                <a:ext uri="{FF2B5EF4-FFF2-40B4-BE49-F238E27FC236}">
                  <a16:creationId xmlns:a16="http://schemas.microsoft.com/office/drawing/2014/main" xmlns="" id="{5B52B172-BDBC-44A2-8CD0-228C0422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248">
              <a:extLst>
                <a:ext uri="{FF2B5EF4-FFF2-40B4-BE49-F238E27FC236}">
                  <a16:creationId xmlns:a16="http://schemas.microsoft.com/office/drawing/2014/main" xmlns="" id="{6E003B2A-4C17-43C7-AA68-70B1E467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249">
              <a:extLst>
                <a:ext uri="{FF2B5EF4-FFF2-40B4-BE49-F238E27FC236}">
                  <a16:creationId xmlns:a16="http://schemas.microsoft.com/office/drawing/2014/main" xmlns="" id="{C24FE1CD-5828-48AA-ABDB-B0F7F51F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250">
              <a:extLst>
                <a:ext uri="{FF2B5EF4-FFF2-40B4-BE49-F238E27FC236}">
                  <a16:creationId xmlns:a16="http://schemas.microsoft.com/office/drawing/2014/main" xmlns="" id="{37048245-D202-448F-98A8-5893D800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251">
              <a:extLst>
                <a:ext uri="{FF2B5EF4-FFF2-40B4-BE49-F238E27FC236}">
                  <a16:creationId xmlns:a16="http://schemas.microsoft.com/office/drawing/2014/main" xmlns="" id="{E7C5605F-0637-4645-9CE8-19E17824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252">
              <a:extLst>
                <a:ext uri="{FF2B5EF4-FFF2-40B4-BE49-F238E27FC236}">
                  <a16:creationId xmlns:a16="http://schemas.microsoft.com/office/drawing/2014/main" xmlns="" id="{9B4AFE79-D795-4510-8AD3-3FF86A2ED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253">
              <a:extLst>
                <a:ext uri="{FF2B5EF4-FFF2-40B4-BE49-F238E27FC236}">
                  <a16:creationId xmlns:a16="http://schemas.microsoft.com/office/drawing/2014/main" xmlns="" id="{519E2DE0-77B9-4B3C-94B5-14A3E1540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254">
              <a:extLst>
                <a:ext uri="{FF2B5EF4-FFF2-40B4-BE49-F238E27FC236}">
                  <a16:creationId xmlns:a16="http://schemas.microsoft.com/office/drawing/2014/main" xmlns="" id="{7816A525-61F8-4AB3-9EC1-1517D6A2D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255">
              <a:extLst>
                <a:ext uri="{FF2B5EF4-FFF2-40B4-BE49-F238E27FC236}">
                  <a16:creationId xmlns:a16="http://schemas.microsoft.com/office/drawing/2014/main" xmlns="" id="{CA235A67-F2F9-475B-A74E-D08C4391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256">
              <a:extLst>
                <a:ext uri="{FF2B5EF4-FFF2-40B4-BE49-F238E27FC236}">
                  <a16:creationId xmlns:a16="http://schemas.microsoft.com/office/drawing/2014/main" xmlns="" id="{0B7E71F6-2180-4110-B942-C2B65C55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257">
              <a:extLst>
                <a:ext uri="{FF2B5EF4-FFF2-40B4-BE49-F238E27FC236}">
                  <a16:creationId xmlns:a16="http://schemas.microsoft.com/office/drawing/2014/main" xmlns="" id="{265D3215-C1AF-48C9-9EA8-B9BED810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258">
              <a:extLst>
                <a:ext uri="{FF2B5EF4-FFF2-40B4-BE49-F238E27FC236}">
                  <a16:creationId xmlns:a16="http://schemas.microsoft.com/office/drawing/2014/main" xmlns="" id="{AC4EA213-372F-4170-840C-2AA17353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259">
              <a:extLst>
                <a:ext uri="{FF2B5EF4-FFF2-40B4-BE49-F238E27FC236}">
                  <a16:creationId xmlns:a16="http://schemas.microsoft.com/office/drawing/2014/main" xmlns="" id="{AB138F32-4CE7-4217-BC1C-B14BEFC4A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260">
              <a:extLst>
                <a:ext uri="{FF2B5EF4-FFF2-40B4-BE49-F238E27FC236}">
                  <a16:creationId xmlns:a16="http://schemas.microsoft.com/office/drawing/2014/main" xmlns="" id="{D4F9E8B1-8187-4C11-9BA5-72893EED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261">
              <a:extLst>
                <a:ext uri="{FF2B5EF4-FFF2-40B4-BE49-F238E27FC236}">
                  <a16:creationId xmlns:a16="http://schemas.microsoft.com/office/drawing/2014/main" xmlns="" id="{0A9008AA-03F9-424F-8A05-85C15360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262">
              <a:extLst>
                <a:ext uri="{FF2B5EF4-FFF2-40B4-BE49-F238E27FC236}">
                  <a16:creationId xmlns:a16="http://schemas.microsoft.com/office/drawing/2014/main" xmlns="" id="{40A520B7-D0B3-4415-B801-79E643E0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1263">
              <a:extLst>
                <a:ext uri="{FF2B5EF4-FFF2-40B4-BE49-F238E27FC236}">
                  <a16:creationId xmlns:a16="http://schemas.microsoft.com/office/drawing/2014/main" xmlns="" id="{49E4162D-654C-4EDA-8D8B-76D4BD83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264">
              <a:extLst>
                <a:ext uri="{FF2B5EF4-FFF2-40B4-BE49-F238E27FC236}">
                  <a16:creationId xmlns:a16="http://schemas.microsoft.com/office/drawing/2014/main" xmlns="" id="{A3DD97E4-957C-4914-AEFB-BD2F83DA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1265">
              <a:extLst>
                <a:ext uri="{FF2B5EF4-FFF2-40B4-BE49-F238E27FC236}">
                  <a16:creationId xmlns:a16="http://schemas.microsoft.com/office/drawing/2014/main" xmlns="" id="{853C9361-39AC-4A6E-979C-E5F246C1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1266">
              <a:extLst>
                <a:ext uri="{FF2B5EF4-FFF2-40B4-BE49-F238E27FC236}">
                  <a16:creationId xmlns:a16="http://schemas.microsoft.com/office/drawing/2014/main" xmlns="" id="{A61611E9-9BFF-4376-BAC4-4AB06CD6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1267">
              <a:extLst>
                <a:ext uri="{FF2B5EF4-FFF2-40B4-BE49-F238E27FC236}">
                  <a16:creationId xmlns:a16="http://schemas.microsoft.com/office/drawing/2014/main" xmlns="" id="{BF712A11-D715-4AEC-B9E9-EE605E2D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1268">
              <a:extLst>
                <a:ext uri="{FF2B5EF4-FFF2-40B4-BE49-F238E27FC236}">
                  <a16:creationId xmlns:a16="http://schemas.microsoft.com/office/drawing/2014/main" xmlns="" id="{9FEEAFBA-C516-4DAA-B234-E77353E1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1269">
              <a:extLst>
                <a:ext uri="{FF2B5EF4-FFF2-40B4-BE49-F238E27FC236}">
                  <a16:creationId xmlns:a16="http://schemas.microsoft.com/office/drawing/2014/main" xmlns="" id="{11735B28-D68F-4D46-A0FB-839B386B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1270">
              <a:extLst>
                <a:ext uri="{FF2B5EF4-FFF2-40B4-BE49-F238E27FC236}">
                  <a16:creationId xmlns:a16="http://schemas.microsoft.com/office/drawing/2014/main" xmlns="" id="{A780F282-6B02-4D50-99FE-4C746C39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1271">
              <a:extLst>
                <a:ext uri="{FF2B5EF4-FFF2-40B4-BE49-F238E27FC236}">
                  <a16:creationId xmlns:a16="http://schemas.microsoft.com/office/drawing/2014/main" xmlns="" id="{A653C487-C7E9-478D-9FB7-814F0A91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1272">
              <a:extLst>
                <a:ext uri="{FF2B5EF4-FFF2-40B4-BE49-F238E27FC236}">
                  <a16:creationId xmlns:a16="http://schemas.microsoft.com/office/drawing/2014/main" xmlns="" id="{4D9A9E41-2418-43C9-BBDB-34141A70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1273">
              <a:extLst>
                <a:ext uri="{FF2B5EF4-FFF2-40B4-BE49-F238E27FC236}">
                  <a16:creationId xmlns:a16="http://schemas.microsoft.com/office/drawing/2014/main" xmlns="" id="{7B875C19-02E7-4D5E-A5C0-F078655C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1274">
              <a:extLst>
                <a:ext uri="{FF2B5EF4-FFF2-40B4-BE49-F238E27FC236}">
                  <a16:creationId xmlns:a16="http://schemas.microsoft.com/office/drawing/2014/main" xmlns="" id="{A912D017-754A-4616-B499-7F4918A9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1275">
              <a:extLst>
                <a:ext uri="{FF2B5EF4-FFF2-40B4-BE49-F238E27FC236}">
                  <a16:creationId xmlns:a16="http://schemas.microsoft.com/office/drawing/2014/main" xmlns="" id="{A65B9A50-A295-4F2B-A7F5-0C19B6335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1276">
              <a:extLst>
                <a:ext uri="{FF2B5EF4-FFF2-40B4-BE49-F238E27FC236}">
                  <a16:creationId xmlns:a16="http://schemas.microsoft.com/office/drawing/2014/main" xmlns="" id="{F1105CF6-5A73-4CEC-9CEC-918D42B7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Rectangle 1277">
              <a:extLst>
                <a:ext uri="{FF2B5EF4-FFF2-40B4-BE49-F238E27FC236}">
                  <a16:creationId xmlns:a16="http://schemas.microsoft.com/office/drawing/2014/main" xmlns="" id="{274DCCF0-4DA2-41A0-BB62-4956CC2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Rectangle 1278">
              <a:extLst>
                <a:ext uri="{FF2B5EF4-FFF2-40B4-BE49-F238E27FC236}">
                  <a16:creationId xmlns:a16="http://schemas.microsoft.com/office/drawing/2014/main" xmlns="" id="{9BAA55C6-CF77-4119-BCAB-7342D8D15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1279">
              <a:extLst>
                <a:ext uri="{FF2B5EF4-FFF2-40B4-BE49-F238E27FC236}">
                  <a16:creationId xmlns:a16="http://schemas.microsoft.com/office/drawing/2014/main" xmlns="" id="{4453476F-6033-4E59-9EC6-27328CF1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1280">
              <a:extLst>
                <a:ext uri="{FF2B5EF4-FFF2-40B4-BE49-F238E27FC236}">
                  <a16:creationId xmlns:a16="http://schemas.microsoft.com/office/drawing/2014/main" xmlns="" id="{E1A65F1B-5E37-43D0-88AB-C7CBBAF1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1281">
              <a:extLst>
                <a:ext uri="{FF2B5EF4-FFF2-40B4-BE49-F238E27FC236}">
                  <a16:creationId xmlns:a16="http://schemas.microsoft.com/office/drawing/2014/main" xmlns="" id="{FEFB9CAA-3175-4621-B012-DCBA49E1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1282">
              <a:extLst>
                <a:ext uri="{FF2B5EF4-FFF2-40B4-BE49-F238E27FC236}">
                  <a16:creationId xmlns:a16="http://schemas.microsoft.com/office/drawing/2014/main" xmlns="" id="{36B72D26-A453-455C-8C8F-BACD7A0B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Rectangle 1283">
              <a:extLst>
                <a:ext uri="{FF2B5EF4-FFF2-40B4-BE49-F238E27FC236}">
                  <a16:creationId xmlns:a16="http://schemas.microsoft.com/office/drawing/2014/main" xmlns="" id="{C2AB793A-38C2-4193-8027-05C6F84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1284">
              <a:extLst>
                <a:ext uri="{FF2B5EF4-FFF2-40B4-BE49-F238E27FC236}">
                  <a16:creationId xmlns:a16="http://schemas.microsoft.com/office/drawing/2014/main" xmlns="" id="{FFC754FB-050C-4C40-A7EC-C313618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1285">
              <a:extLst>
                <a:ext uri="{FF2B5EF4-FFF2-40B4-BE49-F238E27FC236}">
                  <a16:creationId xmlns:a16="http://schemas.microsoft.com/office/drawing/2014/main" xmlns="" id="{68E8985B-1F90-43C3-95A0-09C3EAFF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1286">
              <a:extLst>
                <a:ext uri="{FF2B5EF4-FFF2-40B4-BE49-F238E27FC236}">
                  <a16:creationId xmlns:a16="http://schemas.microsoft.com/office/drawing/2014/main" xmlns="" id="{D95A822F-CB64-43F8-B07F-6D9CC5FE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1287">
              <a:extLst>
                <a:ext uri="{FF2B5EF4-FFF2-40B4-BE49-F238E27FC236}">
                  <a16:creationId xmlns:a16="http://schemas.microsoft.com/office/drawing/2014/main" xmlns="" id="{4874AE90-0491-409B-9248-71A46C42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xmlns="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4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ejietop.cn/" TargetMode="Externa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200" dirty="0" smtClean="0"/>
              <a:t>本讲义所有权</a:t>
            </a:r>
            <a:r>
              <a:rPr lang="zh-CN" altLang="en-US" sz="1200" dirty="0"/>
              <a:t>归杰杰所有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学习永无止境</a:t>
            </a:r>
            <a:r>
              <a:rPr lang="en-US" altLang="zh-CN" dirty="0" smtClean="0"/>
              <a:t>~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——</a:t>
            </a:r>
            <a:r>
              <a:rPr lang="zh-CN" altLang="en-US" dirty="0" smtClean="0"/>
              <a:t>杰杰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65796C9E-6290-47BE-8D6E-EDEDE74684CD}"/>
              </a:ext>
            </a:extLst>
          </p:cNvPr>
          <p:cNvGrpSpPr/>
          <p:nvPr/>
        </p:nvGrpSpPr>
        <p:grpSpPr>
          <a:xfrm>
            <a:off x="671512" y="1789097"/>
            <a:ext cx="4790174" cy="914047"/>
            <a:chOff x="31862" y="1231407"/>
            <a:chExt cx="6287944" cy="119984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0AE81A07-730B-40B3-9A95-FD9702AAF170}"/>
                </a:ext>
              </a:extLst>
            </p:cNvPr>
            <p:cNvGrpSpPr/>
            <p:nvPr userDrawn="1"/>
          </p:nvGrpSpPr>
          <p:grpSpPr>
            <a:xfrm>
              <a:off x="2681968" y="1231407"/>
              <a:ext cx="3637838" cy="1199845"/>
              <a:chOff x="0" y="2884591"/>
              <a:chExt cx="2287582" cy="92308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12FCBF71-F5F4-48A4-ABB3-0C177F516079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287581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 smtClean="0">
                    <a:solidFill>
                      <a:schemeClr val="bg1"/>
                    </a:solidFill>
                    <a:latin typeface="+mn-lt"/>
                  </a:rPr>
                  <a:t>物联网操作系统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1BB3A113-64FA-48A3-9301-25010CCA3F3B}"/>
                  </a:ext>
                </a:extLst>
              </p:cNvPr>
              <p:cNvSpPr/>
              <p:nvPr/>
            </p:nvSpPr>
            <p:spPr>
              <a:xfrm>
                <a:off x="0" y="2884591"/>
                <a:ext cx="2287582" cy="359872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dirty="0">
                    <a:solidFill>
                      <a:srgbClr val="414243"/>
                    </a:solidFill>
                  </a:rPr>
                  <a:t>RT-Thread</a:t>
                </a:r>
                <a:endParaRPr lang="en-US" altLang="zh-CN" sz="16600" noProof="0" dirty="0">
                  <a:solidFill>
                    <a:srgbClr val="414243"/>
                  </a:solidFill>
                  <a:latin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75E8ED35-139E-4FA4-9058-01ADCB5EFC32}"/>
                </a:ext>
              </a:extLst>
            </p:cNvPr>
            <p:cNvSpPr txBox="1"/>
            <p:nvPr userDrawn="1"/>
          </p:nvSpPr>
          <p:spPr>
            <a:xfrm>
              <a:off x="31862" y="1231407"/>
              <a:ext cx="2510149" cy="119984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199F43A5-36CF-4D8A-8C14-4B7D1810CC43}"/>
              </a:ext>
            </a:extLst>
          </p:cNvPr>
          <p:cNvCxnSpPr/>
          <p:nvPr/>
        </p:nvCxnSpPr>
        <p:spPr>
          <a:xfrm>
            <a:off x="59563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72" y="0"/>
            <a:ext cx="10850563" cy="65799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xmlns="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778685"/>
            <a:ext cx="11302770" cy="5714504"/>
            <a:chOff x="687279" y="1143496"/>
            <a:chExt cx="11302770" cy="5714504"/>
          </a:xfrm>
        </p:grpSpPr>
        <p:sp>
          <p:nvSpPr>
            <p:cNvPr id="6" name="ïŝlïdè">
              <a:extLst>
                <a:ext uri="{FF2B5EF4-FFF2-40B4-BE49-F238E27FC236}">
                  <a16:creationId xmlns:a16="http://schemas.microsoft.com/office/drawing/2014/main" xmlns="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ŝlíḑé">
              <a:extLst>
                <a:ext uri="{FF2B5EF4-FFF2-40B4-BE49-F238E27FC236}">
                  <a16:creationId xmlns:a16="http://schemas.microsoft.com/office/drawing/2014/main" xmlns="" id="{9EA6951E-149D-4390-B6B2-923E841A2033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2125070"/>
              <a:chOff x="687278" y="2398652"/>
              <a:chExt cx="3524773" cy="2125070"/>
            </a:xfrm>
          </p:grpSpPr>
          <p:sp>
            <p:nvSpPr>
              <p:cNvPr id="18" name="ïṧḷíḍe">
                <a:extLst>
                  <a:ext uri="{FF2B5EF4-FFF2-40B4-BE49-F238E27FC236}">
                    <a16:creationId xmlns:a16="http://schemas.microsoft.com/office/drawing/2014/main" xmlns="" id="{7CD7322F-5C83-4DDC-9A20-95BBA006E58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68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de-DE" sz="1400" dirty="0" smtClean="0"/>
                  <a:t>博</a:t>
                </a:r>
                <a:r>
                  <a:rPr lang="zh-CN" altLang="de-DE" sz="1400" dirty="0"/>
                  <a:t>客：</a:t>
                </a:r>
                <a:r>
                  <a:rPr lang="de-DE" altLang="zh-CN" sz="1400" dirty="0">
                    <a:hlinkClick r:id="rId3"/>
                  </a:rPr>
                  <a:t>https://</a:t>
                </a:r>
                <a:r>
                  <a:rPr lang="de-DE" altLang="zh-CN" sz="1400" dirty="0" smtClean="0">
                    <a:hlinkClick r:id="rId3"/>
                  </a:rPr>
                  <a:t>jiejietop.cn</a:t>
                </a: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CSDN</a:t>
                </a:r>
                <a:r>
                  <a:rPr lang="zh-CN" altLang="en-US" sz="1400" dirty="0"/>
                  <a:t>：</a:t>
                </a:r>
                <a:r>
                  <a:rPr lang="de-DE" altLang="zh-CN" sz="1400" dirty="0">
                    <a:hlinkClick r:id="rId4"/>
                  </a:rPr>
                  <a:t>https://</a:t>
                </a:r>
                <a:r>
                  <a:rPr lang="de-DE" altLang="zh-CN" sz="1400" dirty="0" smtClean="0">
                    <a:hlinkClick r:id="rId4"/>
                  </a:rPr>
                  <a:t>blog.csdn.net/jiejiemcu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GitHub : </a:t>
                </a:r>
                <a:r>
                  <a:rPr lang="de-DE" altLang="zh-CN" sz="1400" dirty="0">
                    <a:hlinkClick r:id="rId5"/>
                  </a:rPr>
                  <a:t>https://</a:t>
                </a:r>
                <a:r>
                  <a:rPr lang="de-DE" altLang="zh-CN" sz="1400" dirty="0" smtClean="0">
                    <a:hlinkClick r:id="rId5"/>
                  </a:rPr>
                  <a:t>github.com/jiejieTop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</p:txBody>
          </p:sp>
          <p:sp>
            <p:nvSpPr>
              <p:cNvPr id="19" name="iṩlíḍé">
                <a:extLst>
                  <a:ext uri="{FF2B5EF4-FFF2-40B4-BE49-F238E27FC236}">
                    <a16:creationId xmlns:a16="http://schemas.microsoft.com/office/drawing/2014/main" xmlns="" id="{5B30AE03-B61E-430C-970D-3A9F9B58BA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 smtClean="0"/>
                  <a:t>一个梦想成为物联网全栈工程师的小菜鸟</a:t>
                </a:r>
                <a:r>
                  <a:rPr lang="en-US" altLang="zh-CN" sz="2400" b="1" dirty="0" smtClean="0"/>
                  <a:t>~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D5F82377-ABF0-4349-8A2E-9E7E075BC9EF}"/>
                </a:ext>
              </a:extLst>
            </p:cNvPr>
            <p:cNvCxnSpPr/>
            <p:nvPr/>
          </p:nvCxnSpPr>
          <p:spPr>
            <a:xfrm>
              <a:off x="687279" y="3268566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ṩ1îďê">
              <a:extLst>
                <a:ext uri="{FF2B5EF4-FFF2-40B4-BE49-F238E27FC236}">
                  <a16:creationId xmlns:a16="http://schemas.microsoft.com/office/drawing/2014/main" xmlns="" id="{E03ED397-51AC-4B40-A05B-6D5CA52EBAB6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441805"/>
              <a:chOff x="687279" y="2984347"/>
              <a:chExt cx="7388720" cy="441805"/>
            </a:xfrm>
          </p:grpSpPr>
          <p:sp>
            <p:nvSpPr>
              <p:cNvPr id="15" name="i$ḻiḍê">
                <a:extLst>
                  <a:ext uri="{FF2B5EF4-FFF2-40B4-BE49-F238E27FC236}">
                    <a16:creationId xmlns:a16="http://schemas.microsoft.com/office/drawing/2014/main" xmlns="" id="{2DE52CE5-3318-42B4-AD99-D897903A0AA3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:a16="http://schemas.microsoft.com/office/drawing/2014/main" xmlns="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个人公众号</a:t>
                </a:r>
                <a:endParaRPr lang="en-US" altLang="zh-CN" sz="20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88BA9262-F013-4426-B931-27822631BC34}"/>
                </a:ext>
              </a:extLst>
            </p:cNvPr>
            <p:cNvCxnSpPr/>
            <p:nvPr/>
          </p:nvCxnSpPr>
          <p:spPr>
            <a:xfrm rot="16200000">
              <a:off x="4251000" y="3577372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26" name="Picture 2" descr="D:\LWIP\资料\lwip\GZ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3433464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WIP\资料\lwip\WX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4" y="1162826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 smtClean="0"/>
                <a:t>RT-Thread</a:t>
              </a:r>
              <a:r>
                <a:rPr lang="zh-CN" altLang="en-US" sz="1400" dirty="0" smtClean="0"/>
                <a:t>启动流程</a:t>
              </a:r>
              <a:endParaRPr lang="en-US" altLang="zh-CN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/>
                <a:t>$Sub$$main</a:t>
              </a:r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5213662" y="2941302"/>
              <a:ext cx="5346993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 err="1" smtClean="0"/>
                <a:t>rtthread_startup</a:t>
              </a:r>
              <a:r>
                <a:rPr lang="en-US" altLang="zh-CN" sz="1400" dirty="0"/>
                <a:t>()</a:t>
              </a:r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 err="1" smtClean="0"/>
                <a:t>rt_application_init</a:t>
              </a:r>
              <a:r>
                <a:rPr lang="en-US" altLang="zh-CN" sz="1400" dirty="0"/>
                <a:t>()</a:t>
              </a:r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创建线程</a:t>
              </a:r>
              <a:endParaRPr lang="zh-CN" altLang="en-US" sz="1400" dirty="0"/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启动调度器</a:t>
              </a:r>
              <a:endParaRPr lang="zh-CN" altLang="en-US" sz="1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b="0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36F17589-30CB-418B-8BF0-4AB0DA550835}"/>
              </a:ext>
            </a:extLst>
          </p:cNvPr>
          <p:cNvGrpSpPr/>
          <p:nvPr/>
        </p:nvGrpSpPr>
        <p:grpSpPr>
          <a:xfrm>
            <a:off x="6879922" y="1307487"/>
            <a:ext cx="4359578" cy="1894320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xmlns="" id="{6A027E70-9CCB-4FC8-92F3-6DE59EAF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xmlns="" id="{8C505447-81E1-4BEE-8BB9-515C2D149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xmlns="" id="{D3221200-F795-45A5-AE2F-699711F10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xmlns="" id="{66BBB516-5862-4F6F-8C8D-E28D1E1385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xmlns="" id="{3CA3DD3B-1F81-4090-9F2D-091D36038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EA694AC-173C-426F-8B42-78D960CDEBE1}"/>
              </a:ext>
            </a:extLst>
          </p:cNvPr>
          <p:cNvCxnSpPr/>
          <p:nvPr/>
        </p:nvCxnSpPr>
        <p:spPr>
          <a:xfrm>
            <a:off x="60579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2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ae23b5-2bc0-4a19-b727-e2f07a89b63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CC735E"/>
    </a:accent1>
    <a:accent2>
      <a:srgbClr val="EFCD3F"/>
    </a:accent2>
    <a:accent3>
      <a:srgbClr val="A0758C"/>
    </a:accent3>
    <a:accent4>
      <a:srgbClr val="4575C9"/>
    </a:accent4>
    <a:accent5>
      <a:srgbClr val="4BBCAC"/>
    </a:accent5>
    <a:accent6>
      <a:srgbClr val="666666"/>
    </a:accent6>
    <a:hlink>
      <a:srgbClr val="9900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543</TotalTime>
  <Words>83</Words>
  <Application>Microsoft Office PowerPoint</Application>
  <PresentationFormat>自定义</PresentationFormat>
  <Paragraphs>33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主题5</vt:lpstr>
      <vt:lpstr>OfficePLUS</vt:lpstr>
      <vt:lpstr>学习永无止境~    ——杰杰</vt:lpstr>
      <vt:lpstr>关于我</vt:lpstr>
      <vt:lpstr>PowerPoint 演示文稿</vt:lpstr>
      <vt:lpstr> 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XiaZaiMa.COM</cp:lastModifiedBy>
  <cp:revision>49</cp:revision>
  <cp:lastPrinted>2017-09-06T16:00:00Z</cp:lastPrinted>
  <dcterms:created xsi:type="dcterms:W3CDTF">2017-09-06T16:00:00Z</dcterms:created>
  <dcterms:modified xsi:type="dcterms:W3CDTF">2019-04-26T07:12:40Z</dcterms:modified>
  <cp:category>oral defense;resume;training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