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ie, Jiejun" initials="XJ" lastIdx="0" clrIdx="0">
    <p:extLst>
      <p:ext uri="{19B8F6BF-5375-455C-9EA6-DF929625EA0E}">
        <p15:presenceInfo xmlns:p15="http://schemas.microsoft.com/office/powerpoint/2012/main" userId="Xie, Jieju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31" d="100"/>
          <a:sy n="31" d="100"/>
        </p:scale>
        <p:origin x="32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C4734-47C3-4778-9C25-4FB7B05DA9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F058A8-FDCD-4D26-9EC4-67C401D7EB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659333-6E36-4118-9340-5F14D844C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2176A-7319-425F-A2EE-21E46B57768A}" type="datetimeFigureOut">
              <a:rPr lang="en-CA" smtClean="0"/>
              <a:t>2018-12-25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B5DCB-4922-42D5-984D-01F8FEA7D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7375B5-D143-4522-A90E-02D1FA148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969DA-FE0E-4B2C-8481-EFADE54DE4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57910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A5BE3-417A-4465-A465-3F2A0B155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5603CF-27BF-46E1-AF01-C2BB7BDB6E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92C67A-9695-4274-A08F-528D7DD80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2176A-7319-425F-A2EE-21E46B57768A}" type="datetimeFigureOut">
              <a:rPr lang="en-CA" smtClean="0"/>
              <a:t>2018-12-25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ABAD3B-799E-402E-9DB3-58F1CB2BF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9A417C-573E-42AF-BFA9-5286C4FF5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969DA-FE0E-4B2C-8481-EFADE54DE4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46929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F076E8-C5B5-48B0-9E63-FC88AF8118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720473-D544-4659-8C00-41CB87D7CC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27919F-4B5B-448B-9591-A1F6E1DD6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2176A-7319-425F-A2EE-21E46B57768A}" type="datetimeFigureOut">
              <a:rPr lang="en-CA" smtClean="0"/>
              <a:t>2018-12-25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55660A-958D-4201-B930-916DE293A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B91CEB-3EA6-49D1-900F-DB67C50B9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969DA-FE0E-4B2C-8481-EFADE54DE4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10990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65062-6057-49EF-BF3D-F587526D8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DDF3B-3200-41F7-B582-56AA40088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C4D1E4-5BAF-414B-93CF-BF3F13B4F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2176A-7319-425F-A2EE-21E46B57768A}" type="datetimeFigureOut">
              <a:rPr lang="en-CA" smtClean="0"/>
              <a:t>2018-12-25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8334E4-9A7A-4DA2-8BF4-3EF81FE4C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2137D4-ECE6-4866-A865-B0E579074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969DA-FE0E-4B2C-8481-EFADE54DE4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42400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BDBA0-AF8F-482B-B664-1CA0AC575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E36BD5-0D1C-4D2A-B537-2D7D56FC72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D6E57-7FF0-4207-866E-B6D185D12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2176A-7319-425F-A2EE-21E46B57768A}" type="datetimeFigureOut">
              <a:rPr lang="en-CA" smtClean="0"/>
              <a:t>2018-12-25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DADD1B-F594-4C3D-975B-E0826DA91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FA99A-4972-481F-8B23-94CD2CA39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969DA-FE0E-4B2C-8481-EFADE54DE4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3615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7D157-57AC-43B7-9274-54C242D0B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73323-9350-4935-B5D5-7CCDED71AE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3D0A3C-81B3-4117-9D5D-72B9296371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4C2DCD-869D-4837-9D25-3454BBC9C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2176A-7319-425F-A2EE-21E46B57768A}" type="datetimeFigureOut">
              <a:rPr lang="en-CA" smtClean="0"/>
              <a:t>2018-12-25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9BBAB-8EF8-4F25-8191-E602F51E8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640A7A-B58F-47D2-8449-BCE4FE835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969DA-FE0E-4B2C-8481-EFADE54DE4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93405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19C16-DB23-4E0C-A5EB-EAF237FAB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C93BD8-CFCC-4A5F-BD39-1469E4AE5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E6D574-F892-495B-B52A-771FFF3F79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24B9C5-5D84-4FE6-882E-35ECDDB9AB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173C46-505B-423B-97D4-990D36A4CA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4A0A07-095E-4BBB-AC74-2AA1FBF9D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2176A-7319-425F-A2EE-21E46B57768A}" type="datetimeFigureOut">
              <a:rPr lang="en-CA" smtClean="0"/>
              <a:t>2018-12-25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5F598A-5C01-4874-8152-5AE257A7E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5C3FBA-308C-4F9B-A8F4-6A1D344E3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969DA-FE0E-4B2C-8481-EFADE54DE4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00902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AF412-B5C7-46B0-BC7A-804F048F2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3B59B1-5B8E-4784-832F-01343AAF4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2176A-7319-425F-A2EE-21E46B57768A}" type="datetimeFigureOut">
              <a:rPr lang="en-CA" smtClean="0"/>
              <a:t>2018-12-25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C8DBCD-8FCC-4EAF-8998-9056DE057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3C4343-F6A6-4737-9867-BC1F30650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969DA-FE0E-4B2C-8481-EFADE54DE4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2887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74E776-D1A7-4B4D-807B-2ACA69DA3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2176A-7319-425F-A2EE-21E46B57768A}" type="datetimeFigureOut">
              <a:rPr lang="en-CA" smtClean="0"/>
              <a:t>2018-12-25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9F449B-D8F3-412F-BF2D-9E90FD3E1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F325BA-6D05-46C3-8066-A9424CC82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969DA-FE0E-4B2C-8481-EFADE54DE4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29856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0A365-C090-4168-90F0-3B258E2AB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F7AFC-51C4-480A-AB25-989EFF64D5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7FDFB9-8C46-45B6-B1FF-48400DC12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1B4462-CBDE-4897-8A2B-73AB59EB6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2176A-7319-425F-A2EE-21E46B57768A}" type="datetimeFigureOut">
              <a:rPr lang="en-CA" smtClean="0"/>
              <a:t>2018-12-25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F5D062-E048-4A2E-AEDA-3D4E0AD1D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3DDB9C-AFB1-436B-9F6A-ABC015680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969DA-FE0E-4B2C-8481-EFADE54DE4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3130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48E2B-100D-467A-9177-11AF187B8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07044A-6EDF-414B-B856-C21209C72D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C24485-F3C0-4941-99AC-BC5C935739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08C5C9-7344-45CA-81ED-09C1540D6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2176A-7319-425F-A2EE-21E46B57768A}" type="datetimeFigureOut">
              <a:rPr lang="en-CA" smtClean="0"/>
              <a:t>2018-12-25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AB5DB6-2ADD-4C2C-A91B-BF54EFE4B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FE8DB0-C95C-4764-989D-587990563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969DA-FE0E-4B2C-8481-EFADE54DE4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238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3256FA-2768-4E7D-B965-B47573086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7E36D5-83AF-44EE-8C14-B352A3676A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25114C-523D-44E9-90A2-705EB9E9D6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2176A-7319-425F-A2EE-21E46B57768A}" type="datetimeFigureOut">
              <a:rPr lang="en-CA" smtClean="0"/>
              <a:t>2018-12-25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9D366-AFBF-443A-8E97-4D2B787EE3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4D98D5-7C84-41A5-8E59-A114DB9696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4969DA-FE0E-4B2C-8481-EFADE54DE4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0802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3A831-D0D8-4E31-81FD-480513BBE1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C947CD-2586-451C-B330-75CC1C1D39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9A7AFA-31C5-4ED7-B40D-9ADB73900F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740" y="170525"/>
            <a:ext cx="9319260" cy="6396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912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39858-1264-44FE-9D2D-70A5C4B4F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3353B-BA3F-4548-955E-3747C7D45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4AACD7-789D-49C9-930F-1F529725A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527" y="240030"/>
            <a:ext cx="9481419" cy="5021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5274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506E9-A48C-4FD9-B267-668F8D5F0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36CBB3E-B3FF-463E-9D83-D75C90AC1C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4871" t="3929" r="13844" b="14622"/>
          <a:stretch/>
        </p:blipFill>
        <p:spPr>
          <a:xfrm>
            <a:off x="1409074" y="0"/>
            <a:ext cx="5846165" cy="353767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42970F7-6809-4E6A-9198-F324C3A7CBCE}"/>
              </a:ext>
            </a:extLst>
          </p:cNvPr>
          <p:cNvSpPr txBox="1"/>
          <p:nvPr/>
        </p:nvSpPr>
        <p:spPr>
          <a:xfrm>
            <a:off x="557361" y="4184550"/>
            <a:ext cx="35366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You’ll need to use:</a:t>
            </a:r>
          </a:p>
          <a:p>
            <a:r>
              <a:rPr lang="en-CA" dirty="0"/>
              <a:t>Text input</a:t>
            </a:r>
          </a:p>
          <a:p>
            <a:r>
              <a:rPr lang="en-CA" dirty="0"/>
              <a:t>Password Input</a:t>
            </a:r>
          </a:p>
          <a:p>
            <a:r>
              <a:rPr lang="en-CA" dirty="0"/>
              <a:t>Email Input</a:t>
            </a:r>
          </a:p>
          <a:p>
            <a:r>
              <a:rPr lang="en-CA" dirty="0"/>
              <a:t>Radio Buttons</a:t>
            </a:r>
          </a:p>
          <a:p>
            <a:r>
              <a:rPr lang="en-CA" dirty="0"/>
              <a:t>Select Tag</a:t>
            </a:r>
          </a:p>
          <a:p>
            <a:r>
              <a:rPr lang="en-CA" dirty="0"/>
              <a:t>Checkbox Input</a:t>
            </a:r>
          </a:p>
          <a:p>
            <a:endParaRPr lang="en-C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F60C39-D734-4FC5-AC33-CC1235D6E45C}"/>
              </a:ext>
            </a:extLst>
          </p:cNvPr>
          <p:cNvSpPr txBox="1"/>
          <p:nvPr/>
        </p:nvSpPr>
        <p:spPr>
          <a:xfrm>
            <a:off x="5486910" y="4184551"/>
            <a:ext cx="635872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Validations:</a:t>
            </a:r>
          </a:p>
          <a:p>
            <a:r>
              <a:rPr lang="en-CA" dirty="0"/>
              <a:t>First Name, Last Name, and Email are required</a:t>
            </a:r>
          </a:p>
          <a:p>
            <a:endParaRPr lang="en-CA" dirty="0"/>
          </a:p>
          <a:p>
            <a:r>
              <a:rPr lang="en-CA" dirty="0"/>
              <a:t>Email must be a valid email address</a:t>
            </a:r>
          </a:p>
          <a:p>
            <a:endParaRPr lang="en-CA" dirty="0"/>
          </a:p>
          <a:p>
            <a:r>
              <a:rPr lang="en-CA" dirty="0"/>
              <a:t>Password must be btw 5-10 characters</a:t>
            </a:r>
          </a:p>
          <a:p>
            <a:endParaRPr lang="en-CA" dirty="0"/>
          </a:p>
          <a:p>
            <a:r>
              <a:rPr lang="en-CA" dirty="0"/>
              <a:t>Birthday 3 drop down menus for month day year</a:t>
            </a:r>
          </a:p>
        </p:txBody>
      </p:sp>
    </p:spTree>
    <p:extLst>
      <p:ext uri="{BB962C8B-B14F-4D97-AF65-F5344CB8AC3E}">
        <p14:creationId xmlns:p14="http://schemas.microsoft.com/office/powerpoint/2010/main" val="3845629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FCAEA-E74C-41FF-9D7E-CB922F650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A1560-615E-4412-9706-AA8D44BC1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5D0B08-F681-4CAD-9B85-8FC5CF7B19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90756"/>
            <a:ext cx="12192000" cy="5476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05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97624-4AF7-41D0-9405-7EE1226A2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14B94-26CD-4BEC-88C6-32347D2105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D288E9-919B-4175-B8AC-16E69B3E60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" y="623887"/>
            <a:ext cx="12115800" cy="561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046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B5BCF-DF6F-48FC-AFE4-2E48AA529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D6458-D195-40D5-B8EC-A8A7547B0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86EBAC-8819-4E7D-88CE-B2ACD67BA7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8511"/>
            <a:ext cx="12192000" cy="6180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983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DD6FF-4C10-49FE-84F4-C0F8787AB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B0604-BB84-4B12-9E2A-31E179001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2FF189-1D8C-45AA-9041-001345A01C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687" y="214312"/>
            <a:ext cx="11096625" cy="642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684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4D8D8-8ED2-4656-BF8D-5608E0C5B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D8C45-0F1F-45FA-9AE3-95EACD85D2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075345-7EDC-42C7-91B5-971A141BE8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87" y="371475"/>
            <a:ext cx="11706225" cy="611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54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1F244-D151-47AE-8128-8EA19A4B5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596CA-7095-469C-BEFF-8D4E4E2C8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0F9BF3-37CF-4FF5-B1EB-E74E4A3F55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352425"/>
            <a:ext cx="11620500" cy="615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482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2D904-4C69-4E21-B463-37D912D9B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D4210-F1FB-414A-B25A-495821692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63661C-969B-4A46-9F3C-2C4A494C6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762" y="247650"/>
            <a:ext cx="9896475" cy="636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096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ABABE-D12F-4CFE-AA6D-697C27BE5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BA8EE-3BC6-4315-88B7-D55DA2601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C9E5F5-BEDB-45CB-9066-F06CC22CF1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137" y="709612"/>
            <a:ext cx="9991725" cy="543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127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51</Words>
  <Application>Microsoft Office PowerPoint</Application>
  <PresentationFormat>Widescreen</PresentationFormat>
  <Paragraphs>15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Xie, Jiejun</dc:creator>
  <cp:lastModifiedBy>Xie, Jiejun</cp:lastModifiedBy>
  <cp:revision>2</cp:revision>
  <dcterms:created xsi:type="dcterms:W3CDTF">2018-12-25T09:04:15Z</dcterms:created>
  <dcterms:modified xsi:type="dcterms:W3CDTF">2018-12-25T09:12:41Z</dcterms:modified>
</cp:coreProperties>
</file>