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70F2-D6C3-4D32-8912-EEC6EAA9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E287A-C09A-4D7E-8A77-9DC24499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533D-59C7-45C9-A9D1-91B3949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51A6-ECA1-4AAD-9914-6FA4373F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C8EB-8F84-42B8-9DDC-F015DD7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71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CCFD-6646-4D87-8C52-882FFF6E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2B649-3681-4F89-8F70-1860B53F9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7DD3-887D-48E3-A7E6-7893324D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E11C-0C4D-4756-A2AF-DD1F3863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D26E-45E5-4D8E-A933-D1FE14E0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A51C6-9BC1-4A77-9364-FC55CE584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289F2-08E6-40CC-AD02-55783356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76768-8FF5-4683-80D8-7ECC3452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7F19-EF23-45D1-889E-6093E4D5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595D7-B718-4B6F-8C59-9DC1B110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62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2C18-DADE-4D8C-8ACF-B48DC54E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C6B7-E758-49A2-AF7D-FEA97415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5081-8F73-4E98-947F-210EF032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B1B-3602-41D3-AE7D-022D12B5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9A23-6216-436A-A769-7CE0B3FB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0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633E-2279-480B-8221-4F73E80D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B699-1579-44E2-898A-300A8121A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7323-2E7D-4578-8F99-182DE777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0BB6E-5F2E-4E85-A595-D10E81E3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69B8-E8DB-444E-8C14-3475727B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02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9655-F0BA-4825-A8A1-3972F40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0391-5856-4E3B-96A0-624554390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2D3B-1888-4CC5-A7B6-7C43B40C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EE07-9D90-41A1-8B90-7E9B6C7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98B3B-4E6A-4833-B943-2088A63C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5B6D-6A7B-4746-BFD1-729A271F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323A-153F-4495-A325-4E8DD76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B08A-63A4-49FA-BFC5-139E1EC4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BB18-8D82-45BA-8F84-26AE4B5A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03640-81D5-401F-A75E-0E165C3EE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A2BD-9D78-444F-A70C-255877E77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11C8-B9D6-4C1F-876B-3B6CDD92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2F13-E718-413E-B4BE-1E32E2C1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FFD58-4045-4DC6-B98E-0A78637B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47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0B-865C-4A79-8BD2-846C6F42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93068-8D6E-4CAA-8F69-9F0714E6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98F37-6EE3-4049-B5AE-01249267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0FF1-DF18-4816-A5F5-ADAC0C68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977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C4C37-C4BD-4DC5-9CBE-D89CDB0E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642B1-0EBA-46D2-81AB-4725F8E8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F1D39-A962-4332-B48F-8F20C64A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2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8507-DC79-41FC-BD2F-7CD80BA5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6C8C-5EAF-46B9-899B-F2377EEC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BF839-DC78-4E6A-A1D2-FA5317305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B2405-CB6D-4B7C-8C5B-0F372317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B97C3-52AE-4107-B59C-BBBDECD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22F6E-62F2-40ED-94CD-2F6BD437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1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EBAC-AB7F-4DC1-921E-C2EB8C38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1DBF7-3FE1-49F3-B42B-ACF529927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9CFA-763E-48FF-9E9F-786480A9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4ABA-0AF5-454F-8D6D-39F30325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F781D-9B68-46F2-9A09-D7F0141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3074-7F3C-46C3-A417-BDD2C4DC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5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BE004-1FE2-454B-946A-3EF5B839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1EC9F-3868-4359-9758-796A2243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9BAE-A995-4EC9-AB21-298A1D489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279B-1DD8-4BB9-8904-B70C5AF63671}" type="datetimeFigureOut">
              <a:rPr lang="en-CA" smtClean="0"/>
              <a:t>2019-01-12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2E46-B408-4DBF-A6B2-B29105D2F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40C-5525-4B6B-8134-CAD8A2064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4695-6B39-40D2-B8DA-3A33734F04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5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49E9-BB94-4249-A16E-1C4539818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E56C-8BBA-4F3D-8110-7AA6D6B0F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8A42E-617F-4A04-AB40-3A390B9D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09550"/>
            <a:ext cx="113823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1100-C3FC-4979-A7B4-B5A1940D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00BF-AB13-456C-B9F3-1DFCAC0F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985D4-E977-46B8-95CE-8206AEFD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36" y="219580"/>
            <a:ext cx="11787963" cy="6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CC87-0E87-4E7D-AFA7-F2C61C6E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0018-A40B-4EE1-B0D6-02001EF8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E2DCE-DC1B-4180-9D72-E6B1DB00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61912"/>
            <a:ext cx="119538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8254-7788-4951-9C52-19164CC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0E9-53DA-404C-9F62-D8268D3A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1744E-9F49-47EB-A89B-F5B4ACF7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66688"/>
            <a:ext cx="10334313" cy="63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252-33BB-46E8-8DAF-D9C6E70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B0E8-945A-45A3-9894-A9793A94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7013-4410-4EEE-BD2F-5845FB83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94" y="0"/>
            <a:ext cx="10969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BB1B-32F2-4FE3-AF30-E890B7BC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833B-CAAA-4666-8F26-28980E73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275B-8678-4167-B850-021C43C6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309562"/>
            <a:ext cx="111347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9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Jiejun</dc:creator>
  <cp:lastModifiedBy>Xie, Jiejun</cp:lastModifiedBy>
  <cp:revision>44</cp:revision>
  <dcterms:created xsi:type="dcterms:W3CDTF">2018-12-26T07:42:28Z</dcterms:created>
  <dcterms:modified xsi:type="dcterms:W3CDTF">2019-01-12T13:46:19Z</dcterms:modified>
</cp:coreProperties>
</file>