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928-97A0-4E4B-BDBF-8947D61F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AC405-C062-4159-983F-5524666C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7429-857F-4459-8FAD-37B0F6EC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87DA-149F-4962-A3C9-1572F7DC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1559-8940-476D-9332-4EF88058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67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DF2B-0DE3-4545-BA6B-2433C0C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6255-7A9E-403E-A6F1-E42EB3EE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C872-2BD0-4C2E-85C2-1AF625DD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C48E-ED96-43AC-85CD-D400C6A8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9A05-0B4F-4724-85E2-BB3DEE4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2B4CA-FF54-4769-9E1F-486095381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7E7F-FC8C-4FA5-A05B-B5B334E1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543F-C530-45E1-9532-C7345403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E13C-B268-492B-9397-84A067E7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9F16-7902-487A-9E1B-7E94D0DD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3C7A-666F-437F-9919-FF250237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D32C-486B-4859-B166-F1FB771A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4427-49FB-4C4B-8937-F9A720D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79CA-5EC2-4801-8729-9FEF38DB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4875-677D-43CA-85D1-CE7CD4F4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85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32C9-9F10-492B-85AA-0456FD01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2B37-C686-41C0-BF93-C9A21EC0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F41E-661E-4492-B580-AD4763D6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E96C-9453-48CA-908F-8CB0EB66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A9F5-8DA5-4A45-A1CD-408612C4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1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2ADD-8325-49D5-A4E7-4DEC8947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DBFC-FE33-497A-8F25-DA20E510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0998-2DC9-478D-9EA0-F9D83550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3D2F9-4F73-43F8-95A5-B2CF326F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67B2D-6AC5-4B05-B248-30C324C1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B87D-896B-46A2-AF93-EC74DC16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3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933F-670A-4C32-A436-10E9267E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A2A40-DF4D-485D-8482-71E31FA8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A6822-4BF1-4B3F-8C9A-1535EFEA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306A9-DB18-4706-929B-07216914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4045B-CDEB-4FA5-810B-C0083D274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17A60-BB7E-4186-B538-91017DD8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34E50-3CB4-4DD4-A000-5DA69DC2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4720C-5D60-4471-85F1-F693B207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63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F0CA-227C-4057-9BCC-216F1B2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81751-C00C-4CC5-8C15-A0609638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083E9-5C23-4939-8426-358D29B4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DCE5-FCB2-4DFD-8582-6154325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10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8D54A-9FC8-4314-9134-5A1D6ADE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2D078-7EF9-41FC-91EE-373D6C02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3D030-7627-4AE5-9696-B469ABFF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4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166-C9ED-42C7-AE4F-B610D1C9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1098-3423-4FC5-990C-E9D90D68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FB6C6-6F86-4021-B7F5-8ED2C39E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B06B9-42D3-4BCE-8498-3FA80E67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F4AD5-1234-45FE-AF66-B3AFAE24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D161-C301-45B5-B359-9FFA57AB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2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DA95-E11B-451D-A367-927F0125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8446F-82A8-4C12-85CA-1205A383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2059-5533-4C71-8DEB-B2C0EA247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C8FF4-7584-4EE4-A3D9-E77AADBD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B4CA-7B5D-45D6-9957-B2155385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B26E-DE9E-42C7-B08F-9BED4B04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8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78227-E43D-41E0-BBAB-998EF9A8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08DA-A398-4C07-8861-4BA5F484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49C5-F76B-4ADD-9F5D-757D6D15C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A567-86BB-4B82-B1A9-76953F9355D6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FE8F-431A-4B73-B977-D3CD56E49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3D50-858B-480F-82CE-E7BCD729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3A83-9048-4B64-A223-9064DD642C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07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098-53F9-4B33-91D3-CA2074088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9C489-2017-4E26-ADE7-AECEF2178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F4219-9DBE-438C-BFD2-F837FF17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404812"/>
            <a:ext cx="87915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0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1F39-332B-4ED5-A650-5D33717C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FA42-2C73-4CCD-99F9-F6475E15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2743C-4515-42E0-8764-0BCE52E8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76275"/>
            <a:ext cx="74676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AAB5-4221-438D-8F05-4B32E8EC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0568-1409-4B44-B496-122A171A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86243-FAA5-4816-80E8-E53AB06C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447675"/>
            <a:ext cx="84677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Jiejun</dc:creator>
  <cp:lastModifiedBy>Xie, Jiejun</cp:lastModifiedBy>
  <cp:revision>3</cp:revision>
  <dcterms:created xsi:type="dcterms:W3CDTF">2018-12-27T11:33:01Z</dcterms:created>
  <dcterms:modified xsi:type="dcterms:W3CDTF">2018-12-27T11:37:15Z</dcterms:modified>
</cp:coreProperties>
</file>