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59" r:id="rId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930" y="-43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B3C88CA-2486-4EF6-B142-3BF5DA98813B}" type="datetimeFigureOut">
              <a:rPr lang="zh-CN" altLang="en-US" smtClean="0"/>
              <a:pPr/>
              <a:t>2019/12/12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763DA8-2C25-461C-8B45-21893C03A01A}"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B3C88CA-2486-4EF6-B142-3BF5DA98813B}" type="datetimeFigureOut">
              <a:rPr lang="zh-CN" altLang="en-US" smtClean="0"/>
              <a:pPr/>
              <a:t>2019/12/12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763DA8-2C25-461C-8B45-21893C03A01A}"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B3C88CA-2486-4EF6-B142-3BF5DA98813B}" type="datetimeFigureOut">
              <a:rPr lang="zh-CN" altLang="en-US" smtClean="0"/>
              <a:pPr/>
              <a:t>2019/12/12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763DA8-2C25-461C-8B45-21893C03A01A}"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B3C88CA-2486-4EF6-B142-3BF5DA98813B}" type="datetimeFigureOut">
              <a:rPr lang="zh-CN" altLang="en-US" smtClean="0"/>
              <a:pPr/>
              <a:t>2019/12/12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763DA8-2C25-461C-8B45-21893C03A01A}"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B3C88CA-2486-4EF6-B142-3BF5DA98813B}" type="datetimeFigureOut">
              <a:rPr lang="zh-CN" altLang="en-US" smtClean="0"/>
              <a:pPr/>
              <a:t>2019/12/12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763DA8-2C25-461C-8B45-21893C03A01A}"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B3C88CA-2486-4EF6-B142-3BF5DA98813B}" type="datetimeFigureOut">
              <a:rPr lang="zh-CN" altLang="en-US" smtClean="0"/>
              <a:pPr/>
              <a:t>2019/12/12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763DA8-2C25-461C-8B45-21893C03A01A}"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B3C88CA-2486-4EF6-B142-3BF5DA98813B}" type="datetimeFigureOut">
              <a:rPr lang="zh-CN" altLang="en-US" smtClean="0"/>
              <a:pPr/>
              <a:t>2019/12/12 Thursday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A763DA8-2C25-461C-8B45-21893C03A01A}"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B3C88CA-2486-4EF6-B142-3BF5DA98813B}" type="datetimeFigureOut">
              <a:rPr lang="zh-CN" altLang="en-US" smtClean="0"/>
              <a:pPr/>
              <a:t>2019/12/12 Thursday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A763DA8-2C25-461C-8B45-21893C03A01A}"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B3C88CA-2486-4EF6-B142-3BF5DA98813B}" type="datetimeFigureOut">
              <a:rPr lang="zh-CN" altLang="en-US" smtClean="0"/>
              <a:pPr/>
              <a:t>2019/12/12 Thursday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A763DA8-2C25-461C-8B45-21893C03A01A}"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B3C88CA-2486-4EF6-B142-3BF5DA98813B}" type="datetimeFigureOut">
              <a:rPr lang="zh-CN" altLang="en-US" smtClean="0"/>
              <a:pPr/>
              <a:t>2019/12/12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763DA8-2C25-461C-8B45-21893C03A01A}"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B3C88CA-2486-4EF6-B142-3BF5DA98813B}" type="datetimeFigureOut">
              <a:rPr lang="zh-CN" altLang="en-US" smtClean="0"/>
              <a:pPr/>
              <a:t>2019/12/12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763DA8-2C25-461C-8B45-21893C03A01A}"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3C88CA-2486-4EF6-B142-3BF5DA98813B}" type="datetimeFigureOut">
              <a:rPr lang="zh-CN" altLang="en-US" smtClean="0"/>
              <a:pPr/>
              <a:t>2019/12/12 Thursday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763DA8-2C25-461C-8B45-21893C03A01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baike.baidu.com/item/%E6%95%B0%E6%8D%AE%E5%BA%93%E6%9C%8D%E5%8A%A1%E5%99%A8" TargetMode="External"/><Relationship Id="rId7" Type="http://schemas.openxmlformats.org/officeDocument/2006/relationships/hyperlink" Target="https://baike.baidu.com/item/Python" TargetMode="External"/><Relationship Id="rId2" Type="http://schemas.openxmlformats.org/officeDocument/2006/relationships/hyperlink" Target="https://baike.baidu.com/item/Linux" TargetMode="External"/><Relationship Id="rId1" Type="http://schemas.openxmlformats.org/officeDocument/2006/relationships/slideLayout" Target="../slideLayouts/slideLayout2.xml"/><Relationship Id="rId6" Type="http://schemas.openxmlformats.org/officeDocument/2006/relationships/hyperlink" Target="https://baike.baidu.com/item/PHP" TargetMode="External"/><Relationship Id="rId5" Type="http://schemas.openxmlformats.org/officeDocument/2006/relationships/hyperlink" Target="https://baike.baidu.com/item/%E8%84%9A%E6%9C%AC%E8%AF%AD%E8%A8%80" TargetMode="External"/><Relationship Id="rId4" Type="http://schemas.openxmlformats.org/officeDocument/2006/relationships/hyperlink" Target="https://baike.baidu.com/item/MariaDB"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7200" dirty="0" smtClean="0"/>
              <a:t>开题答辩</a:t>
            </a:r>
            <a:endParaRPr lang="zh-CN" altLang="en-US" sz="7200" dirty="0"/>
          </a:p>
        </p:txBody>
      </p:sp>
      <p:sp>
        <p:nvSpPr>
          <p:cNvPr id="3" name="副标题 2"/>
          <p:cNvSpPr>
            <a:spLocks noGrp="1"/>
          </p:cNvSpPr>
          <p:nvPr>
            <p:ph type="subTitle" idx="1"/>
          </p:nvPr>
        </p:nvSpPr>
        <p:spPr/>
        <p:txBody>
          <a:bodyPr/>
          <a:lstStyle/>
          <a:p>
            <a:r>
              <a:rPr lang="zh-CN" altLang="en-US" dirty="0" smtClean="0"/>
              <a:t>基于</a:t>
            </a:r>
            <a:r>
              <a:rPr lang="en-US" altLang="zh-CN" dirty="0" smtClean="0"/>
              <a:t>lamp</a:t>
            </a:r>
            <a:r>
              <a:rPr lang="zh-CN" altLang="en-US" dirty="0" smtClean="0"/>
              <a:t>架构的个人网站设计</a:t>
            </a:r>
            <a:endParaRPr lang="en-US" altLang="zh-CN" dirty="0" smtClean="0"/>
          </a:p>
          <a:p>
            <a:pPr algn="r"/>
            <a:r>
              <a:rPr lang="en-US" altLang="zh-CN" dirty="0"/>
              <a:t> </a:t>
            </a:r>
            <a:r>
              <a:rPr lang="en-US" altLang="zh-CN" dirty="0" smtClean="0"/>
              <a:t>     -----by </a:t>
            </a:r>
            <a:r>
              <a:rPr lang="zh-CN" altLang="en-US" dirty="0" smtClean="0"/>
              <a:t>刘杰   </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本课题要做什么？</a:t>
            </a:r>
            <a:endParaRPr lang="zh-CN" altLang="en-US" dirty="0"/>
          </a:p>
        </p:txBody>
      </p:sp>
      <p:sp>
        <p:nvSpPr>
          <p:cNvPr id="3" name="内容占位符 2"/>
          <p:cNvSpPr>
            <a:spLocks noGrp="1"/>
          </p:cNvSpPr>
          <p:nvPr>
            <p:ph idx="1"/>
          </p:nvPr>
        </p:nvSpPr>
        <p:spPr/>
        <p:txBody>
          <a:bodyPr/>
          <a:lstStyle/>
          <a:p>
            <a:r>
              <a:rPr lang="zh-CN" altLang="zh-CN" dirty="0" smtClean="0"/>
              <a:t>本</a:t>
            </a:r>
            <a:r>
              <a:rPr lang="zh-CN" altLang="en-US" dirty="0" smtClean="0"/>
              <a:t>课题</a:t>
            </a:r>
            <a:r>
              <a:rPr lang="zh-CN" altLang="zh-CN" dirty="0" smtClean="0"/>
              <a:t>的是</a:t>
            </a:r>
            <a:r>
              <a:rPr lang="zh-CN" altLang="zh-CN" dirty="0" smtClean="0"/>
              <a:t>开发基于</a:t>
            </a:r>
            <a:r>
              <a:rPr lang="en-US" altLang="zh-CN" dirty="0" smtClean="0"/>
              <a:t>lamp</a:t>
            </a:r>
            <a:r>
              <a:rPr lang="zh-CN" altLang="zh-CN" dirty="0" smtClean="0"/>
              <a:t>架构的小型分享型网站。即运行时必须基于</a:t>
            </a:r>
            <a:r>
              <a:rPr lang="en-US" altLang="zh-CN" dirty="0" smtClean="0">
                <a:hlinkClick r:id="rId2"/>
              </a:rPr>
              <a:t>Linux</a:t>
            </a:r>
            <a:r>
              <a:rPr lang="zh-CN" altLang="zh-CN" dirty="0" smtClean="0"/>
              <a:t>环境，网页服务器必须是</a:t>
            </a:r>
            <a:r>
              <a:rPr lang="en-US" altLang="zh-CN" dirty="0" smtClean="0"/>
              <a:t>Apache, </a:t>
            </a:r>
            <a:r>
              <a:rPr lang="en-US" altLang="zh-CN" dirty="0" err="1" smtClean="0">
                <a:hlinkClick r:id="rId3"/>
              </a:rPr>
              <a:t>数据库服务器</a:t>
            </a:r>
            <a:r>
              <a:rPr lang="zh-CN" altLang="zh-CN" dirty="0" smtClean="0"/>
              <a:t>必须是</a:t>
            </a:r>
            <a:r>
              <a:rPr lang="en-US" altLang="zh-CN" dirty="0" err="1" smtClean="0">
                <a:hlinkClick r:id="rId4"/>
              </a:rPr>
              <a:t>MariaDB</a:t>
            </a:r>
            <a:r>
              <a:rPr lang="zh-CN" altLang="zh-CN" dirty="0" smtClean="0"/>
              <a:t>，</a:t>
            </a:r>
            <a:r>
              <a:rPr lang="en-US" altLang="zh-CN" dirty="0" err="1" smtClean="0">
                <a:hlinkClick r:id="rId5"/>
              </a:rPr>
              <a:t>脚本语言</a:t>
            </a:r>
            <a:r>
              <a:rPr lang="zh-CN" altLang="zh-CN" dirty="0" smtClean="0"/>
              <a:t>是</a:t>
            </a:r>
            <a:r>
              <a:rPr lang="en-US" altLang="zh-CN" dirty="0" smtClean="0">
                <a:hlinkClick r:id="rId6"/>
              </a:rPr>
              <a:t>PHP</a:t>
            </a:r>
            <a:r>
              <a:rPr lang="zh-CN" altLang="zh-CN" dirty="0" smtClean="0"/>
              <a:t>或</a:t>
            </a:r>
            <a:r>
              <a:rPr lang="en-US" altLang="zh-CN" dirty="0" smtClean="0">
                <a:hlinkClick r:id="rId7"/>
              </a:rPr>
              <a:t>Python</a:t>
            </a:r>
            <a:r>
              <a:rPr lang="zh-CN" altLang="zh-CN" dirty="0" smtClean="0"/>
              <a:t>。网站</a:t>
            </a:r>
            <a:r>
              <a:rPr lang="zh-CN" altLang="en-US" dirty="0" smtClean="0"/>
              <a:t>的目标是最终达到</a:t>
            </a:r>
            <a:r>
              <a:rPr lang="zh-CN" altLang="zh-CN" dirty="0" smtClean="0"/>
              <a:t>管理自己的生活，学习甚至工作，展示自己兴趣，爱好甚至才能</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准备怎么做？</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第一，我已经在腾讯云上购买了虚拟云主机以及域名，为网站上线测试做好了准备。</a:t>
            </a:r>
            <a:endParaRPr lang="en-US" altLang="zh-CN" dirty="0" smtClean="0"/>
          </a:p>
          <a:p>
            <a:r>
              <a:rPr lang="zh-CN" altLang="en-US" dirty="0" smtClean="0"/>
              <a:t>第二，我已经在个人</a:t>
            </a:r>
            <a:r>
              <a:rPr lang="en-US" altLang="zh-CN" dirty="0" smtClean="0"/>
              <a:t>pc</a:t>
            </a:r>
            <a:r>
              <a:rPr lang="zh-CN" altLang="en-US" dirty="0" smtClean="0"/>
              <a:t>上搭建好了网站的集成开发环境，包括本地虚拟机，</a:t>
            </a:r>
            <a:r>
              <a:rPr lang="en-US" altLang="zh-CN" dirty="0" smtClean="0"/>
              <a:t>Apache</a:t>
            </a:r>
            <a:r>
              <a:rPr lang="zh-CN" altLang="en-US" dirty="0" smtClean="0"/>
              <a:t>本地测试环境，本地数据库，</a:t>
            </a:r>
            <a:r>
              <a:rPr lang="en-US" altLang="zh-CN" dirty="0" smtClean="0"/>
              <a:t>PHP</a:t>
            </a:r>
            <a:r>
              <a:rPr lang="zh-CN" altLang="en-US" dirty="0" smtClean="0"/>
              <a:t>和</a:t>
            </a:r>
            <a:r>
              <a:rPr lang="en-US" altLang="zh-CN" dirty="0" smtClean="0"/>
              <a:t>python</a:t>
            </a:r>
            <a:r>
              <a:rPr lang="zh-CN" altLang="en-US" dirty="0" smtClean="0"/>
              <a:t>开发环境，前端</a:t>
            </a:r>
            <a:r>
              <a:rPr lang="en-US" altLang="zh-CN" dirty="0" smtClean="0"/>
              <a:t>UI</a:t>
            </a:r>
            <a:r>
              <a:rPr lang="zh-CN" altLang="en-US" dirty="0" smtClean="0"/>
              <a:t>设计环境。做好了本地开发及分部测试的准备。</a:t>
            </a:r>
            <a:endParaRPr lang="en-US" altLang="zh-CN" dirty="0" smtClean="0"/>
          </a:p>
          <a:p>
            <a:r>
              <a:rPr lang="zh-CN" altLang="en-US" dirty="0" smtClean="0"/>
              <a:t>第三，我已经基本确定了网站的大致结构框架和功能结构：</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整体设计.jpg"/>
          <p:cNvPicPr>
            <a:picLocks noGrp="1" noChangeAspect="1"/>
          </p:cNvPicPr>
          <p:nvPr>
            <p:ph idx="1"/>
          </p:nvPr>
        </p:nvPicPr>
        <p:blipFill>
          <a:blip r:embed="rId2" cstate="print"/>
          <a:stretch>
            <a:fillRect/>
          </a:stretch>
        </p:blipFill>
        <p:spPr>
          <a:xfrm>
            <a:off x="2212181" y="236379"/>
            <a:ext cx="4520059" cy="6240780"/>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4125472" y="333375"/>
            <a:ext cx="1120069" cy="5792788"/>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92696"/>
            <a:ext cx="8229600" cy="5433467"/>
          </a:xfrm>
        </p:spPr>
        <p:txBody>
          <a:bodyPr>
            <a:normAutofit lnSpcReduction="10000"/>
          </a:bodyPr>
          <a:lstStyle/>
          <a:p>
            <a:r>
              <a:rPr lang="zh-CN" altLang="en-US" dirty="0" smtClean="0"/>
              <a:t>第四，基于我已经规划好的网站框架和数据模型，我准备在选题确定后的第一周完善网站的需求分析并对数据模型做稳定性，功能性检测，对网站框架进一步细化，达到网页内的模块级。</a:t>
            </a:r>
            <a:endParaRPr lang="en-US" altLang="zh-CN" dirty="0" smtClean="0"/>
          </a:p>
          <a:p>
            <a:r>
              <a:rPr lang="zh-CN" altLang="en-US" dirty="0" smtClean="0"/>
              <a:t>第五，在</a:t>
            </a:r>
            <a:r>
              <a:rPr lang="en-US" altLang="zh-CN" dirty="0" smtClean="0"/>
              <a:t>2-5</a:t>
            </a:r>
            <a:r>
              <a:rPr lang="zh-CN" altLang="en-US" dirty="0" smtClean="0"/>
              <a:t>周，我准备完成网站依赖数据库的创建，完成网站后台的数据处理和面向前端的接口，即控制器和模型，中途可能会穿插各个功能的单元测试，接口测试。</a:t>
            </a:r>
            <a:endParaRPr lang="en-US" altLang="zh-CN" dirty="0" smtClean="0"/>
          </a:p>
          <a:p>
            <a:r>
              <a:rPr lang="zh-CN" altLang="en-US" dirty="0" smtClean="0"/>
              <a:t>第六，在</a:t>
            </a:r>
            <a:r>
              <a:rPr lang="en-US" altLang="zh-CN" dirty="0" smtClean="0"/>
              <a:t>6-8</a:t>
            </a:r>
            <a:r>
              <a:rPr lang="zh-CN" altLang="en-US" dirty="0" smtClean="0"/>
              <a:t>周，我准备完成网站的</a:t>
            </a:r>
            <a:r>
              <a:rPr lang="en-US" altLang="zh-CN" dirty="0" smtClean="0"/>
              <a:t>UI</a:t>
            </a:r>
            <a:r>
              <a:rPr lang="zh-CN" altLang="en-US" dirty="0" smtClean="0"/>
              <a:t>设计与代码实现，以及网站的本地测试。</a:t>
            </a:r>
            <a:endParaRPr lang="en-US" altLang="zh-CN" dirty="0" smtClean="0"/>
          </a:p>
          <a:p>
            <a:endParaRPr lang="en-US" altLang="zh-CN"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620688"/>
            <a:ext cx="8147248" cy="5505475"/>
          </a:xfrm>
        </p:spPr>
        <p:txBody>
          <a:bodyPr/>
          <a:lstStyle/>
          <a:p>
            <a:r>
              <a:rPr lang="zh-CN" altLang="en-US" dirty="0" smtClean="0"/>
              <a:t>第七，在第</a:t>
            </a:r>
            <a:r>
              <a:rPr lang="en-US" altLang="zh-CN" dirty="0" smtClean="0"/>
              <a:t>9-10 </a:t>
            </a:r>
            <a:r>
              <a:rPr lang="zh-CN" altLang="en-US" dirty="0" smtClean="0"/>
              <a:t>周，我准备基于已购买的虚拟云主机以及域名完成线上测试，修改可能出现的</a:t>
            </a:r>
            <a:r>
              <a:rPr lang="en-US" altLang="zh-CN" dirty="0" smtClean="0"/>
              <a:t>BUG</a:t>
            </a:r>
            <a:r>
              <a:rPr lang="zh-CN" altLang="en-US" dirty="0" smtClean="0"/>
              <a:t>，并同时完成毕业论文 </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预计成果怎么样？</a:t>
            </a:r>
            <a:endParaRPr lang="zh-CN" altLang="en-US" dirty="0"/>
          </a:p>
        </p:txBody>
      </p:sp>
      <p:sp>
        <p:nvSpPr>
          <p:cNvPr id="3" name="内容占位符 2"/>
          <p:cNvSpPr>
            <a:spLocks noGrp="1"/>
          </p:cNvSpPr>
          <p:nvPr>
            <p:ph idx="1"/>
          </p:nvPr>
        </p:nvSpPr>
        <p:spPr/>
        <p:txBody>
          <a:bodyPr/>
          <a:lstStyle/>
          <a:p>
            <a:pPr>
              <a:buNone/>
            </a:pPr>
            <a:r>
              <a:rPr lang="zh-CN" altLang="en-US" dirty="0" smtClean="0"/>
              <a:t>对于本次课题的完成情况，我预计在功能上会有些增加或细微修改，对于前端</a:t>
            </a:r>
            <a:r>
              <a:rPr lang="en-US" altLang="zh-CN" dirty="0" smtClean="0"/>
              <a:t>UI</a:t>
            </a:r>
            <a:r>
              <a:rPr lang="zh-CN" altLang="en-US" smtClean="0"/>
              <a:t>的美化及其跨平台估计</a:t>
            </a:r>
            <a:r>
              <a:rPr lang="zh-CN" altLang="en-US" dirty="0" smtClean="0"/>
              <a:t>不能</a:t>
            </a:r>
            <a:r>
              <a:rPr lang="zh-CN" altLang="en-US" smtClean="0"/>
              <a:t>做到很好；但是完成网站上线运用及其实用性能够保证能行。</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1165</TotalTime>
  <Words>369</Words>
  <Application>Microsoft Office PowerPoint</Application>
  <PresentationFormat>全屏显示(4:3)</PresentationFormat>
  <Paragraphs>15</Paragraphs>
  <Slides>8</Slides>
  <Notes>0</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Office 主题</vt:lpstr>
      <vt:lpstr>开题答辩</vt:lpstr>
      <vt:lpstr>本课题要做什么？</vt:lpstr>
      <vt:lpstr>准备怎么做？</vt:lpstr>
      <vt:lpstr>幻灯片 4</vt:lpstr>
      <vt:lpstr>幻灯片 5</vt:lpstr>
      <vt:lpstr>幻灯片 6</vt:lpstr>
      <vt:lpstr>幻灯片 7</vt:lpstr>
      <vt:lpstr>预计成果怎么样？</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开题答辩</dc:title>
  <dc:creator>Administrator</dc:creator>
  <cp:lastModifiedBy>Administrator</cp:lastModifiedBy>
  <cp:revision>27</cp:revision>
  <dcterms:created xsi:type="dcterms:W3CDTF">2019-12-10T11:35:08Z</dcterms:created>
  <dcterms:modified xsi:type="dcterms:W3CDTF">2019-12-12T01:11:31Z</dcterms:modified>
</cp:coreProperties>
</file>