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58" r:id="rId7"/>
    <p:sldId id="259" r:id="rId8"/>
    <p:sldId id="264" r:id="rId9"/>
    <p:sldId id="265"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D7260EF2-DF73-4FEE-B66D-B445EF212B3D}" type="datetimeFigureOut">
              <a:rPr lang="en-US" smtClean="0"/>
              <a:t>12/2/2014</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D713AE85-D535-4F08-85A3-9F6F025052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60EF2-DF73-4FEE-B66D-B445EF212B3D}"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3AE85-D535-4F08-85A3-9F6F025052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60EF2-DF73-4FEE-B66D-B445EF212B3D}"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3AE85-D535-4F08-85A3-9F6F025052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60EF2-DF73-4FEE-B66D-B445EF212B3D}"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3AE85-D535-4F08-85A3-9F6F025052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60EF2-DF73-4FEE-B66D-B445EF212B3D}"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3AE85-D535-4F08-85A3-9F6F025052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7260EF2-DF73-4FEE-B66D-B445EF212B3D}"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3AE85-D535-4F08-85A3-9F6F025052A6}"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7260EF2-DF73-4FEE-B66D-B445EF212B3D}" type="datetimeFigureOut">
              <a:rPr lang="en-US" smtClean="0"/>
              <a:t>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13AE85-D535-4F08-85A3-9F6F025052A6}"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260EF2-DF73-4FEE-B66D-B445EF212B3D}" type="datetimeFigureOut">
              <a:rPr lang="en-US" smtClean="0"/>
              <a:t>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13AE85-D535-4F08-85A3-9F6F025052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60EF2-DF73-4FEE-B66D-B445EF212B3D}" type="datetimeFigureOut">
              <a:rPr lang="en-US" smtClean="0"/>
              <a:t>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13AE85-D535-4F08-85A3-9F6F025052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D7260EF2-DF73-4FEE-B66D-B445EF212B3D}" type="datetimeFigureOut">
              <a:rPr lang="en-US" smtClean="0"/>
              <a:t>12/2/2014</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D713AE85-D535-4F08-85A3-9F6F025052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D7260EF2-DF73-4FEE-B66D-B445EF212B3D}" type="datetimeFigureOut">
              <a:rPr lang="en-US" smtClean="0"/>
              <a:t>12/2/2014</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D713AE85-D535-4F08-85A3-9F6F025052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D7260EF2-DF73-4FEE-B66D-B445EF212B3D}" type="datetimeFigureOut">
              <a:rPr lang="en-US" smtClean="0"/>
              <a:t>12/2/2014</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713AE85-D535-4F08-85A3-9F6F025052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REM_Puzzle</a:t>
            </a:r>
            <a:endParaRPr lang="en-US" dirty="0"/>
          </a:p>
        </p:txBody>
      </p:sp>
      <p:sp>
        <p:nvSpPr>
          <p:cNvPr id="3" name="Subtitle 2"/>
          <p:cNvSpPr>
            <a:spLocks noGrp="1"/>
          </p:cNvSpPr>
          <p:nvPr>
            <p:ph type="subTitle" idx="1"/>
          </p:nvPr>
        </p:nvSpPr>
        <p:spPr/>
        <p:txBody>
          <a:bodyPr/>
          <a:lstStyle/>
          <a:p>
            <a:r>
              <a:rPr lang="en-US" dirty="0" smtClean="0"/>
              <a:t>By: Jie Lin</a:t>
            </a:r>
            <a:endParaRPr lang="en-US" dirty="0"/>
          </a:p>
        </p:txBody>
      </p:sp>
    </p:spTree>
    <p:extLst>
      <p:ext uri="{BB962C8B-B14F-4D97-AF65-F5344CB8AC3E}">
        <p14:creationId xmlns:p14="http://schemas.microsoft.com/office/powerpoint/2010/main" val="96455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details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Since this is an alarm, on top of that, a special alarm, we can’t set the alarm 1 minute from current time and expect it to go on after 1 minute.  The system will automatically set the alarm of the multiples of 90 minutes.  If your alarm time is less than 90 minutes, the system will inform you that the alarm won’t be set.</a:t>
            </a:r>
          </a:p>
          <a:p>
            <a:r>
              <a:rPr lang="en-US" dirty="0" smtClean="0"/>
              <a:t>For testing purposes, if you set the alarm for less than 90 minutes, the alarm will go on immediately and you will have to solve the puzzles for it to go off.</a:t>
            </a:r>
            <a:endParaRPr lang="en-US" dirty="0"/>
          </a:p>
        </p:txBody>
      </p:sp>
    </p:spTree>
    <p:extLst>
      <p:ext uri="{BB962C8B-B14F-4D97-AF65-F5344CB8AC3E}">
        <p14:creationId xmlns:p14="http://schemas.microsoft.com/office/powerpoint/2010/main" val="362204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1479442" y="1752600"/>
            <a:ext cx="6196405" cy="3603812"/>
          </a:xfrm>
        </p:spPr>
        <p:txBody>
          <a:bodyPr/>
          <a:lstStyle/>
          <a:p>
            <a:pPr marL="0" indent="0">
              <a:buNone/>
            </a:pPr>
            <a:r>
              <a:rPr lang="en-US" dirty="0" smtClean="0"/>
              <a:t>An alarm designed to help people get better sleep, wake up refreshed and get out of bed.</a:t>
            </a:r>
            <a:endParaRPr lang="en-US" dirty="0" smtClean="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37" t="8064" r="1614" b="20968"/>
          <a:stretch/>
        </p:blipFill>
        <p:spPr>
          <a:xfrm>
            <a:off x="2743200" y="2743200"/>
            <a:ext cx="3467100" cy="3352800"/>
          </a:xfrm>
          <a:prstGeom prst="rect">
            <a:avLst/>
          </a:prstGeom>
        </p:spPr>
      </p:pic>
    </p:spTree>
    <p:extLst>
      <p:ext uri="{BB962C8B-B14F-4D97-AF65-F5344CB8AC3E}">
        <p14:creationId xmlns:p14="http://schemas.microsoft.com/office/powerpoint/2010/main" val="99367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Arduino Uno</a:t>
            </a:r>
          </a:p>
          <a:p>
            <a:r>
              <a:rPr lang="en-US" dirty="0" smtClean="0"/>
              <a:t>16x2 LCD screen</a:t>
            </a:r>
          </a:p>
          <a:p>
            <a:r>
              <a:rPr lang="en-US" dirty="0" smtClean="0"/>
              <a:t>Push buttons x3</a:t>
            </a:r>
          </a:p>
          <a:p>
            <a:r>
              <a:rPr lang="en-US" dirty="0" err="1" smtClean="0"/>
              <a:t>Piezo</a:t>
            </a:r>
            <a:r>
              <a:rPr lang="en-US" dirty="0" smtClean="0"/>
              <a:t> buzzer</a:t>
            </a:r>
          </a:p>
          <a:p>
            <a:r>
              <a:rPr lang="en-US" dirty="0" smtClean="0"/>
              <a:t>Potentiometer</a:t>
            </a:r>
          </a:p>
          <a:p>
            <a:r>
              <a:rPr lang="en-US" dirty="0" smtClean="0"/>
              <a:t>10k resistor x3</a:t>
            </a:r>
          </a:p>
          <a:p>
            <a:r>
              <a:rPr lang="en-US" dirty="0" smtClean="0"/>
              <a:t>Jumper wire x24</a:t>
            </a:r>
          </a:p>
          <a:p>
            <a:endParaRPr lang="en-US" dirty="0"/>
          </a:p>
        </p:txBody>
      </p:sp>
    </p:spTree>
    <p:extLst>
      <p:ext uri="{BB962C8B-B14F-4D97-AF65-F5344CB8AC3E}">
        <p14:creationId xmlns:p14="http://schemas.microsoft.com/office/powerpoint/2010/main" val="13886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a:t>
            </a:r>
            <a:endParaRPr lang="en-US" dirty="0"/>
          </a:p>
        </p:txBody>
      </p:sp>
      <p:sp>
        <p:nvSpPr>
          <p:cNvPr id="3" name="Content Placeholder 2"/>
          <p:cNvSpPr>
            <a:spLocks noGrp="1"/>
          </p:cNvSpPr>
          <p:nvPr>
            <p:ph idx="1"/>
          </p:nvPr>
        </p:nvSpPr>
        <p:spPr>
          <a:xfrm>
            <a:off x="1479442" y="1676400"/>
            <a:ext cx="6196405" cy="1690743"/>
          </a:xfrm>
        </p:spPr>
        <p:txBody>
          <a:bodyPr/>
          <a:lstStyle/>
          <a:p>
            <a:r>
              <a:rPr lang="en-US" dirty="0" smtClean="0"/>
              <a:t>On “Current Time:”</a:t>
            </a:r>
          </a:p>
          <a:p>
            <a:pPr lvl="1"/>
            <a:r>
              <a:rPr lang="en-US" dirty="0" smtClean="0"/>
              <a:t>Left button changes hour</a:t>
            </a:r>
          </a:p>
          <a:p>
            <a:pPr lvl="1"/>
            <a:r>
              <a:rPr lang="en-US" dirty="0" smtClean="0"/>
              <a:t>Middle button changes minute</a:t>
            </a:r>
          </a:p>
          <a:p>
            <a:pPr lvl="1"/>
            <a:r>
              <a:rPr lang="en-US" dirty="0" smtClean="0"/>
              <a:t>Right button goes to next</a:t>
            </a:r>
          </a:p>
          <a:p>
            <a:pPr marL="365760" lvl="1" indent="0">
              <a:buNone/>
            </a:pPr>
            <a:endParaRPr lang="en-US" dirty="0" smtClean="0"/>
          </a:p>
        </p:txBody>
      </p:sp>
      <p:sp>
        <p:nvSpPr>
          <p:cNvPr id="4" name="Content Placeholder 2"/>
          <p:cNvSpPr txBox="1">
            <a:spLocks/>
          </p:cNvSpPr>
          <p:nvPr/>
        </p:nvSpPr>
        <p:spPr>
          <a:xfrm>
            <a:off x="1446785" y="3367143"/>
            <a:ext cx="6196405" cy="1690743"/>
          </a:xfrm>
          <a:prstGeom prst="rect">
            <a:avLst/>
          </a:prstGeom>
        </p:spPr>
        <p:txBody>
          <a:bodyPr vert="horz" lIns="91440" tIns="45720" rIns="91440" bIns="45720" rtlCol="0" anchor="t">
            <a:normAutofit/>
          </a:bodyPr>
          <a:lst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a:lstStyle>
          <a:p>
            <a:r>
              <a:rPr lang="en-US" dirty="0" smtClean="0"/>
              <a:t>On “Alarm Time:”</a:t>
            </a:r>
          </a:p>
          <a:p>
            <a:pPr lvl="1"/>
            <a:r>
              <a:rPr lang="en-US" dirty="0" smtClean="0"/>
              <a:t>Left button changes hour</a:t>
            </a:r>
          </a:p>
          <a:p>
            <a:pPr lvl="1"/>
            <a:r>
              <a:rPr lang="en-US" dirty="0" smtClean="0"/>
              <a:t>Middle button changes minute</a:t>
            </a:r>
          </a:p>
          <a:p>
            <a:pPr lvl="1"/>
            <a:r>
              <a:rPr lang="en-US" dirty="0" smtClean="0"/>
              <a:t>Right button goes to next</a:t>
            </a:r>
          </a:p>
          <a:p>
            <a:pPr marL="365760" lvl="1" indent="0">
              <a:buFont typeface="Brush Script MT" pitchFamily="66" charset="0"/>
              <a:buNone/>
            </a:pPr>
            <a:endParaRPr lang="en-US" dirty="0" smtClean="0"/>
          </a:p>
        </p:txBody>
      </p:sp>
    </p:spTree>
    <p:extLst>
      <p:ext uri="{BB962C8B-B14F-4D97-AF65-F5344CB8AC3E}">
        <p14:creationId xmlns:p14="http://schemas.microsoft.com/office/powerpoint/2010/main" val="16285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 – continued….</a:t>
            </a:r>
            <a:endParaRPr lang="en-US" dirty="0"/>
          </a:p>
        </p:txBody>
      </p:sp>
      <p:sp>
        <p:nvSpPr>
          <p:cNvPr id="3" name="Content Placeholder 2"/>
          <p:cNvSpPr>
            <a:spLocks noGrp="1"/>
          </p:cNvSpPr>
          <p:nvPr>
            <p:ph idx="1"/>
          </p:nvPr>
        </p:nvSpPr>
        <p:spPr>
          <a:xfrm>
            <a:off x="1463040" y="2119257"/>
            <a:ext cx="6196405" cy="1690743"/>
          </a:xfrm>
        </p:spPr>
        <p:txBody>
          <a:bodyPr/>
          <a:lstStyle/>
          <a:p>
            <a:r>
              <a:rPr lang="en-US" dirty="0" smtClean="0"/>
              <a:t>On “Enter Number: “ (puzzle solving)</a:t>
            </a:r>
          </a:p>
          <a:p>
            <a:pPr lvl="1"/>
            <a:r>
              <a:rPr lang="en-US" dirty="0" smtClean="0"/>
              <a:t>Left button increases number</a:t>
            </a:r>
          </a:p>
          <a:p>
            <a:pPr lvl="1"/>
            <a:r>
              <a:rPr lang="en-US" dirty="0" smtClean="0"/>
              <a:t>Middle button decreases number</a:t>
            </a:r>
          </a:p>
          <a:p>
            <a:pPr lvl="1"/>
            <a:r>
              <a:rPr lang="en-US" dirty="0" smtClean="0"/>
              <a:t>Right button submits</a:t>
            </a:r>
          </a:p>
        </p:txBody>
      </p:sp>
      <p:sp>
        <p:nvSpPr>
          <p:cNvPr id="4" name="Content Placeholder 2"/>
          <p:cNvSpPr txBox="1">
            <a:spLocks/>
          </p:cNvSpPr>
          <p:nvPr/>
        </p:nvSpPr>
        <p:spPr>
          <a:xfrm>
            <a:off x="1371600" y="3810000"/>
            <a:ext cx="6196405" cy="1690743"/>
          </a:xfrm>
          <a:prstGeom prst="rect">
            <a:avLst/>
          </a:prstGeom>
        </p:spPr>
        <p:txBody>
          <a:bodyPr vert="horz" lIns="91440" tIns="45720" rIns="91440" bIns="45720" rtlCol="0" anchor="t">
            <a:normAutofit/>
          </a:bodyPr>
          <a:lst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a:lstStyle>
          <a:p>
            <a:r>
              <a:rPr lang="en-US" dirty="0" smtClean="0"/>
              <a:t>On any screen</a:t>
            </a:r>
          </a:p>
          <a:p>
            <a:pPr lvl="1"/>
            <a:r>
              <a:rPr lang="en-US" dirty="0" smtClean="0"/>
              <a:t>Unplug and then plug in power supple to restart system.</a:t>
            </a:r>
          </a:p>
          <a:p>
            <a:pPr marL="365760" lvl="1" indent="0">
              <a:buFont typeface="Brush Script MT" pitchFamily="66" charset="0"/>
              <a:buNone/>
            </a:pPr>
            <a:endParaRPr lang="en-US" dirty="0" smtClean="0"/>
          </a:p>
        </p:txBody>
      </p:sp>
    </p:spTree>
    <p:extLst>
      <p:ext uri="{BB962C8B-B14F-4D97-AF65-F5344CB8AC3E}">
        <p14:creationId xmlns:p14="http://schemas.microsoft.com/office/powerpoint/2010/main" val="33534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a:t>
            </a:r>
            <a:endParaRPr lang="en-US" dirty="0"/>
          </a:p>
        </p:txBody>
      </p:sp>
      <p:sp>
        <p:nvSpPr>
          <p:cNvPr id="3" name="Content Placeholder 2"/>
          <p:cNvSpPr>
            <a:spLocks noGrp="1"/>
          </p:cNvSpPr>
          <p:nvPr>
            <p:ph idx="1"/>
          </p:nvPr>
        </p:nvSpPr>
        <p:spPr/>
        <p:txBody>
          <a:bodyPr/>
          <a:lstStyle/>
          <a:p>
            <a:r>
              <a:rPr lang="en-US" dirty="0" smtClean="0"/>
              <a:t>I designed this project because many people have a hard time getting out of bed on time.</a:t>
            </a:r>
          </a:p>
          <a:p>
            <a:r>
              <a:rPr lang="en-US" dirty="0" smtClean="0"/>
              <a:t>Even when you manage to get out of bed, you might feel mentally and physically awful.</a:t>
            </a:r>
          </a:p>
          <a:p>
            <a:r>
              <a:rPr lang="en-US" dirty="0" smtClean="0"/>
              <a:t>This design can help people wake up on time and on top of that, feeling refreshed when waking up.</a:t>
            </a:r>
            <a:endParaRPr lang="en-US" dirty="0"/>
          </a:p>
        </p:txBody>
      </p:sp>
    </p:spTree>
    <p:extLst>
      <p:ext uri="{BB962C8B-B14F-4D97-AF65-F5344CB8AC3E}">
        <p14:creationId xmlns:p14="http://schemas.microsoft.com/office/powerpoint/2010/main" val="169681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2 features to this design, REM sleep and puzzle solving, hence the name </a:t>
            </a:r>
            <a:r>
              <a:rPr lang="en-US" dirty="0" err="1" smtClean="0"/>
              <a:t>REM_Puzzle</a:t>
            </a:r>
            <a:r>
              <a:rPr lang="en-US" dirty="0" smtClean="0"/>
              <a:t>.</a:t>
            </a:r>
          </a:p>
          <a:p>
            <a:r>
              <a:rPr lang="en-US" dirty="0" smtClean="0"/>
              <a:t>After setting your alarm, the system will determine the best REM sleep cycle before your desire alarm time or the same as the time you set, depending on the REM cycle and set a new alarm time.</a:t>
            </a:r>
          </a:p>
          <a:p>
            <a:r>
              <a:rPr lang="en-US" dirty="0" smtClean="0"/>
              <a:t>When the alarm goes on, you will be prompt to solve a puzzle.  The alarm will remain on until the puzzle is solved.</a:t>
            </a:r>
            <a:endParaRPr lang="en-US" dirty="0"/>
          </a:p>
        </p:txBody>
      </p:sp>
    </p:spTree>
    <p:extLst>
      <p:ext uri="{BB962C8B-B14F-4D97-AF65-F5344CB8AC3E}">
        <p14:creationId xmlns:p14="http://schemas.microsoft.com/office/powerpoint/2010/main" val="383410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 Sleep</a:t>
            </a:r>
            <a:endParaRPr lang="en-US" dirty="0"/>
          </a:p>
        </p:txBody>
      </p:sp>
      <p:sp>
        <p:nvSpPr>
          <p:cNvPr id="3" name="Content Placeholder 2"/>
          <p:cNvSpPr>
            <a:spLocks noGrp="1"/>
          </p:cNvSpPr>
          <p:nvPr>
            <p:ph idx="1"/>
          </p:nvPr>
        </p:nvSpPr>
        <p:spPr/>
        <p:txBody>
          <a:bodyPr/>
          <a:lstStyle/>
          <a:p>
            <a:r>
              <a:rPr lang="en-US" dirty="0" smtClean="0"/>
              <a:t>REM sleep are consisted of sleep cycles of 90 minutes intervals, which is every hour and a half.</a:t>
            </a:r>
          </a:p>
          <a:p>
            <a:r>
              <a:rPr lang="en-US" dirty="0" smtClean="0"/>
              <a:t>If you wake up in the middle of a REM cycle, you would feel mentally and physically awful</a:t>
            </a:r>
          </a:p>
          <a:p>
            <a:r>
              <a:rPr lang="en-US" dirty="0" smtClean="0"/>
              <a:t>However, if you wake up in between REM cycles (a multiple of 90 minutes), you will wake up feeling refreshed.</a:t>
            </a:r>
            <a:endParaRPr lang="en-US" dirty="0"/>
          </a:p>
        </p:txBody>
      </p:sp>
    </p:spTree>
    <p:extLst>
      <p:ext uri="{BB962C8B-B14F-4D97-AF65-F5344CB8AC3E}">
        <p14:creationId xmlns:p14="http://schemas.microsoft.com/office/powerpoint/2010/main" val="395070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a:t>
            </a:r>
            <a:endParaRPr lang="en-US" dirty="0"/>
          </a:p>
        </p:txBody>
      </p:sp>
      <p:sp>
        <p:nvSpPr>
          <p:cNvPr id="3" name="Content Placeholder 2"/>
          <p:cNvSpPr>
            <a:spLocks noGrp="1"/>
          </p:cNvSpPr>
          <p:nvPr>
            <p:ph idx="1"/>
          </p:nvPr>
        </p:nvSpPr>
        <p:spPr/>
        <p:txBody>
          <a:bodyPr/>
          <a:lstStyle/>
          <a:p>
            <a:r>
              <a:rPr lang="en-US" dirty="0" smtClean="0"/>
              <a:t>To help you completely wake up, you will have to solve 3 puzzles before the alarm goes off.</a:t>
            </a:r>
          </a:p>
          <a:p>
            <a:r>
              <a:rPr lang="en-US" dirty="0" smtClean="0"/>
              <a:t>Solving a puzzle, raises your concentration and focus, which will work your brain to help you wake up.</a:t>
            </a:r>
          </a:p>
        </p:txBody>
      </p:sp>
    </p:spTree>
    <p:extLst>
      <p:ext uri="{BB962C8B-B14F-4D97-AF65-F5344CB8AC3E}">
        <p14:creationId xmlns:p14="http://schemas.microsoft.com/office/powerpoint/2010/main" val="20107421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218</TotalTime>
  <Words>481</Words>
  <Application>Microsoft Office PowerPoint</Application>
  <PresentationFormat>On-screen Show (4:3)</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Brush Script MT</vt:lpstr>
      <vt:lpstr>Constantia</vt:lpstr>
      <vt:lpstr>Franklin Gothic Book</vt:lpstr>
      <vt:lpstr>Rage Italic</vt:lpstr>
      <vt:lpstr>Pushpin</vt:lpstr>
      <vt:lpstr>REM_Puzzle</vt:lpstr>
      <vt:lpstr>What?</vt:lpstr>
      <vt:lpstr>Components</vt:lpstr>
      <vt:lpstr>Controls</vt:lpstr>
      <vt:lpstr>Controls – continued….</vt:lpstr>
      <vt:lpstr>Why?</vt:lpstr>
      <vt:lpstr>How?</vt:lpstr>
      <vt:lpstr>REM Sleep</vt:lpstr>
      <vt:lpstr>Puzzle</vt:lpstr>
      <vt:lpstr>Testing details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Template</dc:title>
  <dc:creator>bina</dc:creator>
  <cp:lastModifiedBy>Jie Lin</cp:lastModifiedBy>
  <cp:revision>15</cp:revision>
  <dcterms:created xsi:type="dcterms:W3CDTF">2014-06-12T15:04:21Z</dcterms:created>
  <dcterms:modified xsi:type="dcterms:W3CDTF">2014-12-02T21:32:00Z</dcterms:modified>
</cp:coreProperties>
</file>