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FB56-3FC8-48E7-BAF5-7E5B75813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A5892-CE0C-428E-90C2-29E2A4AD4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E802-B42B-4AC6-8F35-7F0C6CC7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F0B5-D469-4640-BE00-135EDE14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ABA77-68C9-48C3-9E08-9BD86E2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5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4CF3-FDF7-4E9C-8688-F644683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0FF2F-9AE7-4454-B983-4D005B3B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3991-7B8C-4F38-925D-E96E3EF0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46BF-9CB7-4499-8983-F6C2EEAC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7242-AE0D-4E1E-98D1-8EDD94BD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3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A3D02-62AD-424B-A276-FBAA5AD4D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3019-ADFD-4FD9-9F99-6491AFFE0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0052-0A2D-43D1-B627-109361DD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0BF8-A2B9-4F16-99A0-7DFA2F1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C2FF6-1638-4D24-A5E3-335B2E33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5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694-B141-4E17-967A-C80F6DCA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BF20-FE7F-4339-AE97-BF631EB7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3DC6-371E-464B-B46C-1A2AB384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757C-CF9B-49BB-B52D-C85F98ED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8079-63C1-469F-A84C-A8E398B5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B808-F37F-4846-AFE8-ED1FA801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299A-B02B-43C1-82D4-E6A1CD54D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A63D-89DA-4505-93C3-4BE371D2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E539-700B-4D3A-AD85-95327D2F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6FA36-0E45-4BCC-90A8-FC10F838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67F-EAD6-4E0C-A43A-60D475F5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1CC8-FA21-409A-A1AE-4D4B2FDE7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1380E-8658-449B-960C-AC0A7D6D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0E25C-BF8C-4794-BE8A-7EA2FFD3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78299-47A8-45D3-AE2C-008EEB42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FEE27-4418-4116-8080-7B3130E1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9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7A14-EFEB-4802-9682-39B046C1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B2B6-375D-4AD9-999B-64ADDE82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A6BDC-E06A-4E3A-A9E3-7D102C27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588EF-E23A-47D3-ABA3-6DF82E32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04842-10BE-456D-B62E-2E2171648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3A442-2C48-425E-90CA-403E3485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3A735-6892-469B-B4A7-A9FB44F8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29DF2-CC27-42CA-9802-626F9B5D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8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45B2-A54E-4A95-8306-E69C1064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A8E67-D471-4717-819F-755E490B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B51A0-509C-419F-8C72-7613E9E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8BC19-28B9-4EC6-9CE4-147E7044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1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9987E-63DD-4996-92A3-28A9744C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337C8-4B59-4BC0-8F0C-CD620C9C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38D43-810F-4AB9-9A93-836B2B44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8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9CE2-F71E-4E6E-BDF3-5841CDE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5628-D54E-464D-9A78-8C233EC8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36FF6-2706-4B32-94B9-1D51ECE6C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5C4D-2EC8-4A5F-9BEF-7AA85A20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7D443-9DE4-4CA4-AA1E-F5285E6A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BC28F-F1EA-4BB8-9C55-4BE7C3FF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8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93C6-A8CB-405F-94EF-114D7F94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D8F55-17E9-42B6-BEE6-58EEBE70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F7303-319F-475E-916B-6DF462E8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2675-FD8A-468D-9E5D-43F6D5EF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9B1BE-1864-4C90-B1F5-3987C6B8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3AD3-822F-4B87-8140-D1008EF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2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3A26A-FD38-4AAE-A53D-FAD7D6DB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9121-AD2D-4DDA-96EC-3C21139B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BD34-0525-4022-9456-2C8ABB334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16360-F9C0-4062-A3F4-F35D2529DDD1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86F1-7C55-47E8-BA18-4BFFF1D1A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E35A-90B9-4EC9-B322-51BA15F7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4947-CB50-459F-BE7E-F29C2191B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49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CB81-3CAB-438D-A381-6623947D3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356A4-F839-4864-9EB7-B58186074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9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AAE7-71E8-4B5E-B915-F78D72D4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226F3F-5F65-4425-8613-836689226E82}"/>
              </a:ext>
            </a:extLst>
          </p:cNvPr>
          <p:cNvGrpSpPr/>
          <p:nvPr/>
        </p:nvGrpSpPr>
        <p:grpSpPr>
          <a:xfrm>
            <a:off x="2169554" y="2445647"/>
            <a:ext cx="4712569" cy="3290273"/>
            <a:chOff x="2047154" y="1992047"/>
            <a:chExt cx="4712569" cy="3290273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8353DBDE-1DF8-4DE8-BE0C-ECA4A4B5C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153" y="1992047"/>
              <a:ext cx="4435570" cy="31184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AE4D1-9C92-4606-A9C2-9E91410D4DA7}"/>
                </a:ext>
              </a:extLst>
            </p:cNvPr>
            <p:cNvSpPr txBox="1"/>
            <p:nvPr/>
          </p:nvSpPr>
          <p:spPr>
            <a:xfrm>
              <a:off x="2763386" y="2163836"/>
              <a:ext cx="2240614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Red- van der Waals’ law</a:t>
              </a:r>
            </a:p>
            <a:p>
              <a:pPr algn="ctr"/>
              <a:r>
                <a:rPr lang="en-GB" sz="1100" b="1" dirty="0"/>
                <a:t>Blue- Ideal gas law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3B4FB1-119F-4C98-8C01-F31177E3C339}"/>
                </a:ext>
              </a:extLst>
            </p:cNvPr>
            <p:cNvSpPr txBox="1"/>
            <p:nvPr/>
          </p:nvSpPr>
          <p:spPr>
            <a:xfrm>
              <a:off x="3845786" y="5005321"/>
              <a:ext cx="1698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Particle number (N)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B2C7D2-BC5A-4755-B1CF-7F7D6A9C3433}"/>
                </a:ext>
              </a:extLst>
            </p:cNvPr>
            <p:cNvSpPr txBox="1"/>
            <p:nvPr/>
          </p:nvSpPr>
          <p:spPr>
            <a:xfrm rot="16200000">
              <a:off x="1556747" y="3290500"/>
              <a:ext cx="12578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Pressure (N/m)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58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婕綾 李</dc:creator>
  <cp:lastModifiedBy>婕綾 李</cp:lastModifiedBy>
  <cp:revision>1</cp:revision>
  <dcterms:created xsi:type="dcterms:W3CDTF">2021-12-10T02:03:08Z</dcterms:created>
  <dcterms:modified xsi:type="dcterms:W3CDTF">2021-12-10T04:01:57Z</dcterms:modified>
</cp:coreProperties>
</file>