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" name="Google Shape;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489061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489061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b42d8f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b42d8f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b42d8f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b42d8f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5901f16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5901f16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b42d8f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b42d8f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b42d8f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b42d8f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b42d8f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b42d8f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b42d8f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b42d8f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ca89c4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ca89c4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42d8f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42d8f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4e2ba773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4e2ba773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489061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489061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b42d8f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b42d8f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b42d8f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b42d8f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b42d8f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b42d8f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5901f1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5901f1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ca89c4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ca89c4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b42d8f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b42d8f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b42d8f3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b42d8f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f489061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f489061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f489061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4f489061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f489061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4f489061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cb42d8f3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cb42d8f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489061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489061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489061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489061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489061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489061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4570412"/>
            <a:ext cx="9144000" cy="573000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0412" y="4689475"/>
            <a:ext cx="480520" cy="3444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ntent.riscv.org/wp-content/uploads/2017/05/riscv-spec-v2.2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ntent.riscv.org/wp-content/uploads/2017/05/riscv-privileged-v1.10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to RISC-V</a:t>
            </a:r>
            <a:endParaRPr sz="4800"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684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Jielun Tan, James Connolly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February, 2019</a:t>
            </a:r>
            <a:endParaRPr sz="1200"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00" y="280538"/>
            <a:ext cx="7625345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ISA Overview - More Extensions</a:t>
            </a:r>
            <a:endParaRPr sz="2800"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 - Has a vector extension as well, if staff in the future wants to spice things up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- The atomic extension will be partially used to implement locks in the future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F, D, Q, L- Floating point extensions can be supported for people’s own interest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 - Compressed extension </a:t>
            </a:r>
            <a:r>
              <a:rPr lang="en" sz="1400"/>
              <a:t>to increase code density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 - for embedded systems; reduced number of registers (only 16), can be combined with C to save ROM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 - RISC-V has plans to support transactional memory in the future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You read it right, transactional memory, ROFL</a:t>
            </a:r>
            <a:endParaRPr sz="1400"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</a:t>
            </a:r>
            <a:endParaRPr sz="2800"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975" y="945576"/>
            <a:ext cx="6841676" cy="33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</a:t>
            </a:r>
            <a:endParaRPr sz="2800"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Assembly							vs.                                 High-level Language</a:t>
            </a:r>
            <a:endParaRPr sz="14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750" y="1543050"/>
            <a:ext cx="3673950" cy="18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275" y="1543050"/>
            <a:ext cx="3312175" cy="24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Software Environment</a:t>
            </a:r>
            <a:endParaRPr sz="2800"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Why do I remotely even care about software in a hardware class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Believe me, it’s important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Architecture is the bridge between the two (insert preaching)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RISC-V, we will have both C programs and assembly programs to test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the same time, you also need to have a grasp of how C works at a very low level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 doesn’t affect your implementation for sure, but knowing this will make your life easier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You will also learn A LOT</a:t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 - GNU Tools</a:t>
            </a:r>
            <a:endParaRPr sz="2800"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There’s a full suite of GNU tools for RISC-V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gcc</a:t>
            </a:r>
            <a:r>
              <a:rPr lang="en" sz="1400"/>
              <a:t> - compiler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" sz="1400"/>
              <a:t> - assembler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ld</a:t>
            </a:r>
            <a:r>
              <a:rPr lang="en" sz="1400"/>
              <a:t> - linker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objdump</a:t>
            </a:r>
            <a:r>
              <a:rPr lang="en" sz="1400"/>
              <a:t> - disassembler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objcopy</a:t>
            </a:r>
            <a:r>
              <a:rPr lang="en" sz="1400"/>
              <a:t> - don’t really need but cool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g++</a:t>
            </a:r>
            <a:r>
              <a:rPr lang="en" sz="1400"/>
              <a:t> - don’t use this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gdb</a:t>
            </a:r>
            <a:r>
              <a:rPr lang="en" sz="1400"/>
              <a:t> - no idea if this actually works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a lot more that you can explore yourself...</a:t>
            </a:r>
            <a:endParaRPr sz="1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 - ELF</a:t>
            </a:r>
            <a:endParaRPr sz="28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happens when you compile a program?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generate an ELF, not Legolas though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But rather Executable and Linkable Format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actually inside an ELF?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ELF/program header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Usually tells what OS it’s for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Where in memory to put the program 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.text: the actual instructions of the program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.rodata: read-only data, but we don’t enforce that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.data: modifiable program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Section header table: where’s what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348" y="408750"/>
            <a:ext cx="3675126" cy="40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 - Program Space</a:t>
            </a:r>
            <a:endParaRPr sz="28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Flashback to 370 or whatever computer organization class you had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does the memory space for a program look like?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Stack for statically allocated variables, pointer decrements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Heap for dynamic memory, pointer increments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actually never got the heap working for this...</a:t>
            </a:r>
            <a:endParaRPr sz="14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646" y="1377038"/>
            <a:ext cx="2175175" cy="23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 - Program Space</a:t>
            </a:r>
            <a:endParaRPr sz="2800"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 of program space allocation for arm processors-&gt;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linker allocate the memory space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general memory addresses around 0x0 are precious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peripherals on the serial buses can only talk to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	limited addresses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our case, the text section starts at 0x0 to simplify loading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stack pointer starts at 0x4000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end of the testbench memory space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means any program that you write, text+data+stack &lt; 16KiB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150" y="832246"/>
            <a:ext cx="2776225" cy="22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Software Environment - Program Space</a:t>
            </a:r>
            <a:endParaRPr sz="2800"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704" y="1009100"/>
            <a:ext cx="3445200" cy="32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9912" y="984275"/>
            <a:ext cx="1477988" cy="33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09100"/>
            <a:ext cx="3972199" cy="202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 - Function Calls</a:t>
            </a:r>
            <a:endParaRPr sz="2800"/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 time there’s a function call, have a frame pointer that saves the previous stack pointer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Caller/callee save the variables</a:t>
            </a:r>
            <a:endParaRPr sz="14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125" y="2169250"/>
            <a:ext cx="4385975" cy="21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Overview</a:t>
            </a:r>
            <a:endParaRPr sz="2800"/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is RISC-V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Why RISC-V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ISA overview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Software environment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Beta testing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Software Environment - ABI</a:t>
            </a:r>
            <a:endParaRPr sz="2800"/>
          </a:p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Registers aren’t just registers, each of them has a meaning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Such concept is called Application Binary Interface (ABI)</a:t>
            </a:r>
            <a:endParaRPr sz="14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124" y="1566900"/>
            <a:ext cx="3623475" cy="30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Beta Testing</a:t>
            </a:r>
            <a:endParaRPr sz="2800"/>
          </a:p>
        </p:txBody>
      </p:sp>
      <p:sp>
        <p:nvSpPr>
          <p:cNvPr id="171" name="Google Shape;171;p24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provide a pipeline that is analogous to the baseline in P3 and P4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Basically the same microarchitecture, but with more SystemVerilog features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will still be building an OoO processor, with your choice of additional features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will have to support byte level memory operation, which will be challenging, but you’ll learn more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will also have a better testing environment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Dr. Tse-Yu Yeh has said, implementation can be very independent from the ISA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overall workload is probably the same, but you’ll see more aspects of computing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At the end of day, we hope this make it easier for people to connect the dots</a:t>
            </a:r>
            <a:endParaRPr sz="14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Beta Testing - New Files</a:t>
            </a:r>
            <a:endParaRPr sz="2800"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"/>
              <a:buChar char="●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Makefile</a:t>
            </a:r>
            <a:r>
              <a:rPr lang="en" sz="1400"/>
              <a:t> - an updated Makefile with additional rules to build the program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urier"/>
              <a:buChar char="●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crt.s </a:t>
            </a:r>
            <a:r>
              <a:rPr lang="en" sz="1400"/>
              <a:t>- C runtime setup, allocates the stack pointer, initializes all registers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urier"/>
              <a:buChar char="●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linker.lds/aslinker.lds </a:t>
            </a:r>
            <a:r>
              <a:rPr lang="en" sz="1400"/>
              <a:t>- linker scripts for C/assembly programs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urier"/>
              <a:buChar char="●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fix_link.sh </a:t>
            </a:r>
            <a:r>
              <a:rPr lang="en" sz="1400"/>
              <a:t>- a bash script to some of the problems with the RISC-V GNU toolchain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Courier"/>
              <a:buChar char="●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ISA.svh</a:t>
            </a:r>
            <a:r>
              <a:rPr lang="en" sz="1400"/>
              <a:t> - Macro defines for the RISC-V ISA</a:t>
            </a:r>
            <a:endParaRPr sz="14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Beta Testing - Expectations</a:t>
            </a:r>
            <a:endParaRPr sz="2800"/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will be venturing into unknown territories and we understand that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Although not that unknown, just that the baseline given could be buggy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Please report to us if you found any bugs in the baseline source or test files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it’s on us, we’ll fix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would like to see at least one group of brave souls, and ideally 2-3 groups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also limit the beta to 5 groups max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details on the final project next week, but the basic ideas 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beta testers will start with implementing forwarding logic just like in P3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This is to get you familiar with the new pipeline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First chance to squash any bugs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You will do this as a group, and trust me this time you’ll be a lot better at 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don’t expect as many features as a traditional project</a:t>
            </a:r>
            <a:endParaRPr sz="14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Beta Testing - Expectations</a:t>
            </a:r>
            <a:endParaRPr sz="2800"/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832750" y="857625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You will support RV32IM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system calls needed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ECALL, EBREAK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CSR operations needed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need for fence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need for all DIV and REM instructions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compilers won’t use any CSR operations unless you use them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Don’t use any functions or libraries that do system calls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Basically all I/O operations (printf, scanf, etc.)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Don’t write code with division or modulus (/, %)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probably have never used functions that used a fence instruction before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std::atomic</a:t>
            </a:r>
            <a:r>
              <a:rPr lang="en" sz="1400"/>
              <a:t> in C++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memory bus will still be 64 bits, so you will need a cache to access the memory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RISC-V baseline will have a bypass option that works without a cache, but you need one for sure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default your cache block size is 2 words now</a:t>
            </a:r>
            <a:endParaRPr sz="14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Beta Testing - The comparison</a:t>
            </a:r>
            <a:endParaRPr sz="2800"/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have a complete GNU toolchain to work with rather than decaf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Makes writing test cases easier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Makes debugging easier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Features are more likely to influence performance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relevant materials, broader view of computer architecture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baseline given could be buggy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Byte level memory operations are guaranteed to be challenging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Less familiar, both you and us</a:t>
            </a:r>
            <a:endParaRPr sz="14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3" name="Google Shape;213;p30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RISC-V</a:t>
            </a:r>
            <a:endParaRPr sz="2800"/>
          </a:p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RISC-V (pronounced “risk-five”) is an open, free ISA enabling a new era of processor innovation through open standard collaboration. Born in academia and research, RISC-V ISA delivers a new level of free, extensible software and hardware freedom on architecture, paving the way for the next 50 years of computing design and innovation. - RISC-V Foundation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Take the last part of with a huuuuuuge grain of salt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It originated in UC Berkeley, but now it has own foundation with a large number of contributors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Spawned quite a few startups</a:t>
            </a:r>
            <a:endParaRPr sz="1400"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RISC-V</a:t>
            </a:r>
            <a:endParaRPr sz="2800"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Why not OpenRISC? 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OpenRISC had condition codes and branch delay slots, which complicate higher performance implementations 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OpenRISC uses a fixed 32-bit encoding and 16-bit immediates, which precludes a denser instruction encoding and limits space for later expansion of the ISA. This pretty much entirely eliminates the ability to explore new research architectures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OpenRISC does not support the 2008 revision to the IEEE 754 floating-point standard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MIPS more or less has the same problems along with patent and trademark issues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Although MIPS is now open sourced, so things could change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License issues for Arm…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Only academia still deals with Alpha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although with MIPS now open sourced that is due for a change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Press F to pay respect to Compaq</a:t>
            </a:r>
            <a:endParaRPr sz="1400">
              <a:solidFill>
                <a:srgbClr val="3B3835"/>
              </a:solidFill>
            </a:endParaRPr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Why RISC-V</a:t>
            </a:r>
            <a:endParaRPr sz="2800"/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832750" y="1009100"/>
            <a:ext cx="8033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A completely open ISA that is freely available to academia and industry 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A real ISA suitable for direct native hardware implementation, not just simulation or binary translation 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An ISA that avoids "over-architecting" for a particular microarchitecture style (e.g., microcoded, in-order, decoupled, out-of-order) or implementation technology (e.g., full-custom, ASIC, FPGA), but which allows efficient implementation in any of these 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An ISA separated into a small base integer ISA, usable by itself as a base for customized accelerators or for educational purposes, and optional standard extensions, to support general-purpose software development 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Most important part for us in particular, is good software support</a:t>
            </a:r>
            <a:endParaRPr sz="1400">
              <a:solidFill>
                <a:srgbClr val="3B3835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Why RISC-V</a:t>
            </a:r>
            <a:endParaRPr sz="2800"/>
          </a:p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832750" y="1009100"/>
            <a:ext cx="8033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Lets us explore more layers of the computing stack, mainly compilers and systems</a:t>
            </a:r>
            <a:endParaRPr sz="1400">
              <a:solidFill>
                <a:srgbClr val="3B383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●"/>
            </a:pPr>
            <a:r>
              <a:rPr lang="en" sz="1400">
                <a:solidFill>
                  <a:srgbClr val="3B3835"/>
                </a:solidFill>
              </a:rPr>
              <a:t>Can arbitrarily generate test cases, since we can just write in C now!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Easier for you to test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Easier for the staff to shuffle around test cases</a:t>
            </a:r>
            <a:endParaRPr sz="1400">
              <a:solidFill>
                <a:srgbClr val="3B383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3B3835"/>
              </a:buClr>
              <a:buSzPts val="1400"/>
              <a:buChar char="○"/>
            </a:pPr>
            <a:r>
              <a:rPr lang="en" sz="1400">
                <a:solidFill>
                  <a:srgbClr val="3B3835"/>
                </a:solidFill>
              </a:rPr>
              <a:t>Easier to generate large test cases that can actually benefit from additional features and properly reward those who worked on extra features</a:t>
            </a:r>
            <a:endParaRPr sz="1400">
              <a:solidFill>
                <a:srgbClr val="3B383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3B3835"/>
              </a:solidFill>
            </a:endParaRPr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ISA Overview - Base ISA</a:t>
            </a:r>
            <a:endParaRPr sz="2800"/>
          </a:p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 ISA + many extensions including privileges mode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32, 64 and 128-bit address space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only use 32-bit for now, the other two add a few instructions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 integer registers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Byte level addressing for memory, little endian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Instructions must align to 32-bit addresses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condition codes or carry out bits to detect overflow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Intentional, these can be achieved in software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Comparisons are built in for branches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e.g. beq x1, x2, offset</a:t>
            </a:r>
            <a:endParaRPr sz="1400"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ISA Overview - Instruction Formats</a:t>
            </a:r>
            <a:endParaRPr sz="2800"/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 different encoding format for instructions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loooooooot of pseudoinstructions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can read about all of them </a:t>
            </a:r>
            <a:r>
              <a:rPr lang="en" sz="1400"/>
              <a:t>in the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specification</a:t>
            </a:r>
            <a:r>
              <a:rPr lang="en" sz="1400"/>
              <a:t> here</a:t>
            </a:r>
            <a:endParaRPr sz="1400"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325" y="1910578"/>
            <a:ext cx="5430874" cy="2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832750" y="372275"/>
            <a:ext cx="80337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ISA Overview - CSRs</a:t>
            </a:r>
            <a:endParaRPr sz="2800"/>
          </a:p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832750" y="1009100"/>
            <a:ext cx="803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a list of Control Status Registers (CSR)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Many are important if interrupt support is needed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actually don’t need to support any of that, at least for now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Here are some examples, you can read more about them in the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privileged spec</a:t>
            </a:r>
            <a:endParaRPr sz="1400"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88674" cy="6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525" y="2143070"/>
            <a:ext cx="4141475" cy="17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