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10"/>
    <p:restoredTop sz="94682"/>
  </p:normalViewPr>
  <p:slideViewPr>
    <p:cSldViewPr snapToGrid="0">
      <p:cViewPr varScale="1">
        <p:scale>
          <a:sx n="159" d="100"/>
          <a:sy n="159" d="100"/>
        </p:scale>
        <p:origin x="28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417f8eabd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417f8eabd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1531257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1531257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415312573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415312573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415312573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415312573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65976d581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65976d581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65976d581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65976d5812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65976d5812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65976d5812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5976d5812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65976d5812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65976d581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65976d581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 4476 Project 5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Jie Lyu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jlyu31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903329676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Credit</a:t>
            </a:r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&lt;Discuss what extra credit you did and analyze it. Include images of results as well &gt;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311700" y="438800"/>
            <a:ext cx="8353500" cy="41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Part 1: Your confusion matrix, together with the accuracy for Part 1 with the standard </a:t>
            </a:r>
            <a:r>
              <a:rPr lang="en" b="1" dirty="0" err="1"/>
              <a:t>param</a:t>
            </a:r>
            <a:r>
              <a:rPr lang="en" b="1" dirty="0"/>
              <a:t> set (</a:t>
            </a:r>
            <a:r>
              <a:rPr lang="en" b="1" dirty="0" err="1"/>
              <a:t>image_size</a:t>
            </a:r>
            <a:r>
              <a:rPr lang="en" b="1" dirty="0"/>
              <a:t> = 16, k = 3</a:t>
            </a:r>
            <a:r>
              <a:rPr lang="en" b="1" dirty="0" smtClean="0"/>
              <a:t>)</a:t>
            </a:r>
            <a:endParaRPr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513" y="1275347"/>
            <a:ext cx="4169873" cy="345707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body" idx="1"/>
          </p:nvPr>
        </p:nvSpPr>
        <p:spPr>
          <a:xfrm>
            <a:off x="311700" y="438800"/>
            <a:ext cx="8429100" cy="11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Part 1: Experiments: change image size and k individually using the following values, and report the accuracy (when tuning one param, keep the other as the standard (16 x 16, 3)):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/>
              <a:t>ie. when you’re tuning image size, keep k at 3, when changing k, keep image size as 16x16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66" name="Google Shape;66;p15"/>
          <p:cNvSpPr txBox="1"/>
          <p:nvPr/>
        </p:nvSpPr>
        <p:spPr>
          <a:xfrm>
            <a:off x="1059050" y="1765050"/>
            <a:ext cx="2059200" cy="30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image size:</a:t>
            </a: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8 x 8:</a:t>
            </a: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16 x 16</a:t>
            </a:r>
            <a:r>
              <a:rPr lang="en" dirty="0" smtClean="0">
                <a:solidFill>
                  <a:schemeClr val="dk2"/>
                </a:solidFill>
              </a:rPr>
              <a:t>:</a:t>
            </a:r>
            <a:r>
              <a:rPr lang="en-US" dirty="0" smtClean="0">
                <a:solidFill>
                  <a:schemeClr val="dk2"/>
                </a:solidFill>
              </a:rPr>
              <a:t> 16.33%</a:t>
            </a: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32 x 32: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7" name="Google Shape;67;p15"/>
          <p:cNvSpPr txBox="1"/>
          <p:nvPr/>
        </p:nvSpPr>
        <p:spPr>
          <a:xfrm>
            <a:off x="4926175" y="1765050"/>
            <a:ext cx="2059200" cy="30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k:</a:t>
            </a: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1</a:t>
            </a:r>
            <a:r>
              <a:rPr lang="en" dirty="0" smtClean="0">
                <a:solidFill>
                  <a:schemeClr val="dk2"/>
                </a:solidFill>
              </a:rPr>
              <a:t>:</a:t>
            </a:r>
            <a:r>
              <a:rPr lang="en-US" dirty="0" smtClean="0">
                <a:solidFill>
                  <a:schemeClr val="dk2"/>
                </a:solidFill>
              </a:rPr>
              <a:t> 19.40%</a:t>
            </a: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3</a:t>
            </a:r>
            <a:r>
              <a:rPr lang="en" dirty="0" smtClean="0">
                <a:solidFill>
                  <a:schemeClr val="dk2"/>
                </a:solidFill>
              </a:rPr>
              <a:t>:</a:t>
            </a:r>
            <a:r>
              <a:rPr lang="en-US" dirty="0" smtClean="0">
                <a:solidFill>
                  <a:schemeClr val="dk2"/>
                </a:solidFill>
              </a:rPr>
              <a:t> 16.33%</a:t>
            </a: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5</a:t>
            </a:r>
            <a:r>
              <a:rPr lang="en" dirty="0" smtClean="0">
                <a:solidFill>
                  <a:schemeClr val="dk2"/>
                </a:solidFill>
              </a:rPr>
              <a:t>:</a:t>
            </a:r>
            <a:r>
              <a:rPr lang="en-US" dirty="0" smtClean="0">
                <a:solidFill>
                  <a:schemeClr val="dk2"/>
                </a:solidFill>
              </a:rPr>
              <a:t> 17.07%</a:t>
            </a: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10</a:t>
            </a:r>
            <a:r>
              <a:rPr lang="en" dirty="0" smtClean="0">
                <a:solidFill>
                  <a:schemeClr val="dk2"/>
                </a:solidFill>
              </a:rPr>
              <a:t>:</a:t>
            </a:r>
            <a:r>
              <a:rPr lang="en-US" dirty="0" smtClean="0">
                <a:solidFill>
                  <a:schemeClr val="dk2"/>
                </a:solidFill>
              </a:rPr>
              <a:t> 15.53%</a:t>
            </a: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15</a:t>
            </a:r>
            <a:r>
              <a:rPr lang="en" dirty="0" smtClean="0">
                <a:solidFill>
                  <a:schemeClr val="dk2"/>
                </a:solidFill>
              </a:rPr>
              <a:t>:</a:t>
            </a:r>
            <a:r>
              <a:rPr lang="en-US" dirty="0" smtClean="0">
                <a:solidFill>
                  <a:schemeClr val="dk2"/>
                </a:solidFill>
              </a:rPr>
              <a:t> 15.60%</a:t>
            </a:r>
            <a:endParaRPr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311700" y="438800"/>
            <a:ext cx="8395500" cy="41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Part 1: Reflection: when tuning the parameters, what have you observed about the </a:t>
            </a:r>
            <a:r>
              <a:rPr lang="en" b="1" i="1"/>
              <a:t>processing time and accuracy</a:t>
            </a:r>
            <a:r>
              <a:rPr lang="en" b="1"/>
              <a:t>? What do you think might lead to this observation?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&lt;Text solution here&gt;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body" idx="1"/>
          </p:nvPr>
        </p:nvSpPr>
        <p:spPr>
          <a:xfrm>
            <a:off x="311700" y="438800"/>
            <a:ext cx="8353500" cy="41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Part 2: Your best confusion matrix, together with the accuracy for Part 2. Also report your param settings to get this result.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&lt;Plot here&gt;</a:t>
            </a:r>
            <a:endParaRPr/>
          </a:p>
        </p:txBody>
      </p:sp>
      <p:sp>
        <p:nvSpPr>
          <p:cNvPr id="78" name="Google Shape;78;p17"/>
          <p:cNvSpPr txBox="1"/>
          <p:nvPr/>
        </p:nvSpPr>
        <p:spPr>
          <a:xfrm>
            <a:off x="5001825" y="1210775"/>
            <a:ext cx="3427800" cy="30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Param settings: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vocab_size: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stride (build_vocab):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step_size(get_bags_of_sifts):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max_iter (k-means):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k (kNN):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311700" y="438800"/>
            <a:ext cx="8395500" cy="41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Part 2: Reflection: when experimenting with the value k in kNN, what have you observed? Compare this performance difference with the k value experiment in Part 1, what can you tell from this?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&lt;Text solution here&gt;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Reflection on Tiny Image Representation vs. Bag of Words with SIFT features</a:t>
            </a:r>
            <a:endParaRPr sz="1800"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1"/>
          </p:nvPr>
        </p:nvSpPr>
        <p:spPr>
          <a:xfrm>
            <a:off x="311700" y="1739950"/>
            <a:ext cx="8520600" cy="282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&lt;your response&gt;</a:t>
            </a:r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2"/>
          </p:nvPr>
        </p:nvSpPr>
        <p:spPr>
          <a:xfrm>
            <a:off x="311700" y="940375"/>
            <a:ext cx="8520600" cy="71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Why do you think that the tiny image representation gives a much worse accuracy than bag of words? As such, why is Bag of Words better in this case?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>
            <a:spLocks noGrp="1"/>
          </p:cNvSpPr>
          <p:nvPr>
            <p:ph type="body" idx="1"/>
          </p:nvPr>
        </p:nvSpPr>
        <p:spPr>
          <a:xfrm>
            <a:off x="311700" y="438800"/>
            <a:ext cx="8395500" cy="41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Conclusion: briefly discuss what you have learned from this project.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&lt;Text solution here&gt;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and Misc. (DO NOT modify this page)</a:t>
            </a:r>
            <a:endParaRPr/>
          </a:p>
        </p:txBody>
      </p:sp>
      <p:sp>
        <p:nvSpPr>
          <p:cNvPr id="101" name="Google Shape;101;p21"/>
          <p:cNvSpPr txBox="1"/>
          <p:nvPr/>
        </p:nvSpPr>
        <p:spPr>
          <a:xfrm>
            <a:off x="588400" y="1521750"/>
            <a:ext cx="175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1</a:t>
            </a:r>
            <a:endParaRPr/>
          </a:p>
        </p:txBody>
      </p:sp>
      <p:sp>
        <p:nvSpPr>
          <p:cNvPr id="102" name="Google Shape;102;p21"/>
          <p:cNvSpPr txBox="1"/>
          <p:nvPr/>
        </p:nvSpPr>
        <p:spPr>
          <a:xfrm>
            <a:off x="588400" y="2142525"/>
            <a:ext cx="175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2</a:t>
            </a:r>
            <a:endParaRPr/>
          </a:p>
        </p:txBody>
      </p:sp>
      <p:sp>
        <p:nvSpPr>
          <p:cNvPr id="103" name="Google Shape;103;p21"/>
          <p:cNvSpPr txBox="1"/>
          <p:nvPr/>
        </p:nvSpPr>
        <p:spPr>
          <a:xfrm>
            <a:off x="588400" y="2763300"/>
            <a:ext cx="175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Late hours</a:t>
            </a:r>
            <a:endParaRPr/>
          </a:p>
        </p:txBody>
      </p:sp>
      <p:sp>
        <p:nvSpPr>
          <p:cNvPr id="104" name="Google Shape;104;p21"/>
          <p:cNvSpPr txBox="1"/>
          <p:nvPr/>
        </p:nvSpPr>
        <p:spPr>
          <a:xfrm>
            <a:off x="588400" y="3384075"/>
            <a:ext cx="175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Violations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369</Words>
  <Application>Microsoft Macintosh PowerPoint</Application>
  <PresentationFormat>On-screen Show (16:9)</PresentationFormat>
  <Paragraphs>57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Arial</vt:lpstr>
      <vt:lpstr>Simple Light</vt:lpstr>
      <vt:lpstr>CS 4476 Project 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Reflection on Tiny Image Representation vs. Bag of Words with SIFT features</vt:lpstr>
      <vt:lpstr>PowerPoint Presentation</vt:lpstr>
      <vt:lpstr>Code and Misc. (DO NOT modify this page)</vt:lpstr>
      <vt:lpstr>Extra Credit</vt:lpstr>
    </vt:vector>
  </TitlesOfParts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4476 Project 5</dc:title>
  <cp:lastModifiedBy>Lyu, Jie</cp:lastModifiedBy>
  <cp:revision>4</cp:revision>
  <dcterms:modified xsi:type="dcterms:W3CDTF">2019-11-18T05:15:47Z</dcterms:modified>
</cp:coreProperties>
</file>