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59" d="100"/>
          <a:sy n="159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976d58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976d58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976d58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976d58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7f8eab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7f8eab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62ca6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62ca6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6f84c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6f84c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62ca6f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62ca6f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2ca6f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2ca6f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62ca6f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62ca6f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6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Jie Lyu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</a:t>
            </a:r>
            <a:r>
              <a:rPr lang="en-US" dirty="0" err="1" smtClean="0"/>
              <a:t>ie.lyu@gatech.edu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903329676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Misc. (DO NOT modify this page)</a:t>
            </a:r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588400" y="152175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588400" y="21425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588400" y="33852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hours</a:t>
            </a:r>
            <a:endParaRPr/>
          </a:p>
        </p:txBody>
      </p:sp>
      <p:sp>
        <p:nvSpPr>
          <p:cNvPr id="109" name="Google Shape;109;p23"/>
          <p:cNvSpPr txBox="1"/>
          <p:nvPr/>
        </p:nvSpPr>
        <p:spPr>
          <a:xfrm>
            <a:off x="588400" y="400600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588400" y="276387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1: Your Training History </a:t>
            </a:r>
            <a:r>
              <a:rPr lang="en" b="1" dirty="0" smtClean="0"/>
              <a:t>Plots</a:t>
            </a:r>
            <a:endParaRPr b="1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				</a:t>
            </a:r>
            <a:endParaRPr lang="en-US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" dirty="0" smtClean="0"/>
              <a:t>Final </a:t>
            </a:r>
            <a:r>
              <a:rPr lang="en" dirty="0"/>
              <a:t>training accuracy value</a:t>
            </a:r>
            <a:r>
              <a:rPr lang="en" dirty="0" smtClean="0"/>
              <a:t>:</a:t>
            </a:r>
            <a:r>
              <a:rPr lang="en-US" dirty="0" smtClean="0"/>
              <a:t> </a:t>
            </a:r>
            <a:r>
              <a:rPr lang="fi-FI" dirty="0"/>
              <a:t>0.7035175879396985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Final validation accuracy value</a:t>
            </a:r>
            <a:r>
              <a:rPr lang="en" dirty="0" smtClean="0"/>
              <a:t>:</a:t>
            </a:r>
            <a:r>
              <a:rPr lang="en-US" dirty="0" smtClean="0"/>
              <a:t> </a:t>
            </a:r>
            <a:r>
              <a:rPr lang="is-IS" dirty="0"/>
              <a:t>0.5346666666666666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8" y="1269410"/>
            <a:ext cx="3436894" cy="246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71" y="1269410"/>
            <a:ext cx="3490179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1: Experiment: play around with some of the parameters in nn.Conv2d and </a:t>
            </a:r>
            <a:r>
              <a:rPr lang="en" b="1" dirty="0" err="1"/>
              <a:t>nn.Linear</a:t>
            </a:r>
            <a:r>
              <a:rPr lang="en" b="1" dirty="0"/>
              <a:t>, and report the effects for: 1. kernel size; 2. stride size; 3. dim of </a:t>
            </a:r>
            <a:r>
              <a:rPr lang="en" b="1" dirty="0" err="1"/>
              <a:t>nn.Linear</a:t>
            </a:r>
            <a:r>
              <a:rPr lang="en" b="1" dirty="0"/>
              <a:t>. Provide observations for training time and performance, and why do you see that?</a:t>
            </a:r>
            <a:endParaRPr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000" dirty="0" smtClean="0"/>
              <a:t>(Base Performance: With default parameters, optimized with Adam wit </a:t>
            </a:r>
            <a:r>
              <a:rPr lang="it-IT" sz="1000" dirty="0"/>
              <a:t>"</a:t>
            </a:r>
            <a:r>
              <a:rPr lang="it-IT" sz="1000" dirty="0" err="1"/>
              <a:t>lr</a:t>
            </a:r>
            <a:r>
              <a:rPr lang="it-IT" sz="1000" dirty="0"/>
              <a:t>": 2e-3, "weight_decay": </a:t>
            </a:r>
            <a:r>
              <a:rPr lang="it-IT" sz="1000" dirty="0" smtClean="0"/>
              <a:t>1e-2, first 5 epochs gives </a:t>
            </a:r>
            <a:r>
              <a:rPr lang="hr-HR" sz="1000" dirty="0" err="1" smtClean="0"/>
              <a:t>an</a:t>
            </a:r>
            <a:r>
              <a:rPr lang="hr-HR" sz="1000" dirty="0" smtClean="0"/>
              <a:t> </a:t>
            </a:r>
            <a:r>
              <a:rPr lang="hr-HR" sz="1000" dirty="0" err="1" smtClean="0"/>
              <a:t>average</a:t>
            </a:r>
            <a:r>
              <a:rPr lang="hr-HR" sz="1000" dirty="0" smtClean="0"/>
              <a:t> </a:t>
            </a:r>
            <a:r>
              <a:rPr lang="hr-HR" sz="1000" dirty="0" err="1" smtClean="0"/>
              <a:t>loss</a:t>
            </a:r>
            <a:r>
              <a:rPr lang="hr-HR" sz="1000" dirty="0" smtClean="0"/>
              <a:t> </a:t>
            </a:r>
            <a:r>
              <a:rPr lang="hr-HR" sz="1000" dirty="0" err="1" smtClean="0"/>
              <a:t>of</a:t>
            </a:r>
            <a:r>
              <a:rPr lang="hr-HR" sz="1000" dirty="0" smtClean="0"/>
              <a:t> 1.2)</a:t>
            </a:r>
            <a:endParaRPr lang="en-US" sz="10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Kernel </a:t>
            </a:r>
            <a:r>
              <a:rPr lang="en" sz="1200" dirty="0"/>
              <a:t>size</a:t>
            </a:r>
            <a:r>
              <a:rPr lang="en" sz="1200" dirty="0" smtClean="0"/>
              <a:t>:</a:t>
            </a:r>
            <a:r>
              <a:rPr lang="en-US" sz="1200" dirty="0" smtClean="0"/>
              <a:t> </a:t>
            </a:r>
            <a:r>
              <a:rPr lang="en-US" sz="1000" dirty="0" smtClean="0"/>
              <a:t>W</a:t>
            </a:r>
            <a:r>
              <a:rPr lang="en-US" sz="1000" dirty="0" smtClean="0"/>
              <a:t>hen I increased kernel size to (15,15) for both Conv2d layers, performance increased significantly with an average loss </a:t>
            </a:r>
            <a:r>
              <a:rPr lang="en-US" sz="1000" dirty="0"/>
              <a:t>of </a:t>
            </a:r>
            <a:r>
              <a:rPr lang="en-US" sz="1000" dirty="0" smtClean="0"/>
              <a:t>0.85 for </a:t>
            </a:r>
            <a:r>
              <a:rPr lang="en-US" sz="1000" dirty="0"/>
              <a:t>the first 5 </a:t>
            </a:r>
            <a:r>
              <a:rPr lang="en-US" sz="1000" dirty="0" smtClean="0"/>
              <a:t>epochs</a:t>
            </a:r>
            <a:r>
              <a:rPr lang="en-US" sz="1000" dirty="0" smtClean="0"/>
              <a:t>, and training time decreased. The reason for the increase of performance may be because with a bigger kernel, the filter is able to learn more of a feature than the tiny details in the picture. With a bigger kernel size, the output size will be smaller, thus less computation needed and the training speed is faster.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Stride </a:t>
            </a:r>
            <a:r>
              <a:rPr lang="en" sz="1200" dirty="0" smtClean="0"/>
              <a:t>size:</a:t>
            </a:r>
            <a:r>
              <a:rPr lang="en-US" sz="1200" dirty="0"/>
              <a:t> </a:t>
            </a:r>
            <a:r>
              <a:rPr lang="en-US" sz="1000" dirty="0" smtClean="0"/>
              <a:t>When </a:t>
            </a:r>
            <a:r>
              <a:rPr lang="en-US" sz="1000" dirty="0"/>
              <a:t>I increased </a:t>
            </a:r>
            <a:r>
              <a:rPr lang="en-US" sz="1000" dirty="0" smtClean="0"/>
              <a:t>stride size to 5 for </a:t>
            </a:r>
            <a:r>
              <a:rPr lang="en-US" sz="1000" dirty="0"/>
              <a:t>both Conv2d </a:t>
            </a:r>
            <a:r>
              <a:rPr lang="en-US" sz="1000" dirty="0" smtClean="0"/>
              <a:t>layers, performance increased with an average loss of 0.70 for the first 5 epochs, and training time again decreased. Again, increasing the stride size decreases the output size, thus speeding up the training. The same observation still holds true when I increase the stride to 30. However, as I increase it to 100, performance is not as good as 5 or 30. 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Dim of </a:t>
            </a:r>
            <a:r>
              <a:rPr lang="en" dirty="0" err="1"/>
              <a:t>nn.Linear</a:t>
            </a:r>
            <a:r>
              <a:rPr lang="en" dirty="0" smtClean="0"/>
              <a:t>:</a:t>
            </a:r>
            <a:r>
              <a:rPr lang="en-US" dirty="0" smtClean="0"/>
              <a:t> </a:t>
            </a:r>
            <a:r>
              <a:rPr lang="en-US" sz="1000" dirty="0" smtClean="0"/>
              <a:t>When I increased </a:t>
            </a:r>
            <a:r>
              <a:rPr lang="en-US" sz="1000" dirty="0" err="1" smtClean="0"/>
              <a:t>nn.Linear</a:t>
            </a:r>
            <a:r>
              <a:rPr lang="en-US" sz="1000" dirty="0"/>
              <a:t> </a:t>
            </a:r>
            <a:r>
              <a:rPr lang="en-US" sz="1000" dirty="0" smtClean="0"/>
              <a:t>to be 1000 -&gt; 200 -&gt; 15, speed decreased as neuron thus more computation is needed. Training performance is slightly improved, however the loss fluctuates move in the early phase of training. 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2: Screenshot of your </a:t>
            </a:r>
            <a:r>
              <a:rPr lang="en" b="1" dirty="0" err="1"/>
              <a:t>get_data_augmentation_transforms</a:t>
            </a:r>
            <a:r>
              <a:rPr lang="en" b="1" dirty="0"/>
              <a:t>()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18" y="963468"/>
            <a:ext cx="4037263" cy="3947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438799"/>
            <a:ext cx="8353500" cy="451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" dirty="0"/>
              <a:t>Final training accuracy value</a:t>
            </a:r>
            <a:r>
              <a:rPr lang="en" dirty="0" smtClean="0"/>
              <a:t>:</a:t>
            </a:r>
            <a:r>
              <a:rPr lang="en-US" dirty="0" smtClean="0"/>
              <a:t> </a:t>
            </a:r>
            <a:r>
              <a:rPr lang="is-IS" dirty="0"/>
              <a:t>0.7179229480737018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Final validation accuracy value</a:t>
            </a:r>
            <a:r>
              <a:rPr lang="en" dirty="0" smtClean="0"/>
              <a:t>:</a:t>
            </a:r>
            <a:r>
              <a:rPr lang="en-US" dirty="0" smtClean="0"/>
              <a:t> </a:t>
            </a:r>
            <a:r>
              <a:rPr lang="is-IS" dirty="0"/>
              <a:t>0.5606666666666666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5" y="1193131"/>
            <a:ext cx="3499060" cy="246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50" y="1193131"/>
            <a:ext cx="3436894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Reflection: compare the loss and accuracy for training and testing set, how does the result compare with Part 1? How to interpret this result?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3: Your Training History Plots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&lt;Loss plot here&gt;				&lt;Accuracy plot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Final validation accuracy value: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3: Reflection: what does fine-tuning a network mean?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3: Reflection: why do we want to “freeze” the conv layers and some of the linear layers in pretrained AlexNet? Why CAN we do this?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510</Words>
  <Application>Microsoft Macintosh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CS 4476 Project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and Misc. (DO NOT modify this page)</vt:lpstr>
      <vt:lpstr>Extra Credit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cp:lastModifiedBy>Lyu, Jie</cp:lastModifiedBy>
  <cp:revision>9</cp:revision>
  <dcterms:modified xsi:type="dcterms:W3CDTF">2019-12-02T11:26:24Z</dcterms:modified>
</cp:coreProperties>
</file>