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59" d="100"/>
          <a:sy n="159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976d58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976d58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2ca6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2ca6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6f84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6f84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2ca6f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62ca6f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2ca6f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2ca6f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62ca6f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62ca6f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6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Jie Lyu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</a:t>
            </a:r>
            <a:r>
              <a:rPr lang="en-US" dirty="0" err="1" smtClean="0"/>
              <a:t>ie.lyu@gatech.edu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903329676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Misc. (DO NOT modify this page)</a:t>
            </a:r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588400" y="152175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88400" y="21425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588400" y="33852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hours</a:t>
            </a:r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588400" y="400600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588400" y="276387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Experiment: play around with some of the parameters in nn.Conv2d and </a:t>
            </a:r>
            <a:r>
              <a:rPr lang="en" b="1" dirty="0" err="1"/>
              <a:t>nn.Linear</a:t>
            </a:r>
            <a:r>
              <a:rPr lang="en" b="1" dirty="0"/>
              <a:t>, and report the effects for: 1. kernel size; 2. stride size; 3. dim of </a:t>
            </a:r>
            <a:r>
              <a:rPr lang="en" b="1" dirty="0" err="1"/>
              <a:t>nn.Linear</a:t>
            </a:r>
            <a:r>
              <a:rPr lang="en" b="1" dirty="0"/>
              <a:t>. Provide observations for training time and performance, and why do you see that?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Kernel size: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Stride size: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Dim of </a:t>
            </a:r>
            <a:r>
              <a:rPr lang="en" dirty="0" err="1"/>
              <a:t>nn.Linear</a:t>
            </a:r>
            <a:r>
              <a:rPr lang="en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Screenshot of your get_data_augmentation_transforms()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&lt;Screenshot here&gt;	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Reflection: compare the loss and accuracy for training and testing set, how does the result compare with Part 1? How to interpret this result?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Final validation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what does fine-tuning a network mean?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why do we want to “freeze” the conv layers and some of the linear layers in pretrained AlexNet? Why CAN we do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267</Words>
  <Application>Microsoft Macintosh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Project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and Misc. (DO NOT modify this page)</vt:lpstr>
      <vt:lpstr>Extra Credit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cp:lastModifiedBy>Lyu, Jie</cp:lastModifiedBy>
  <cp:revision>4</cp:revision>
  <dcterms:modified xsi:type="dcterms:W3CDTF">2019-12-02T08:42:29Z</dcterms:modified>
</cp:coreProperties>
</file>