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004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557-9DAE-468E-9961-174337F0318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8C72-7B21-4815-9CBD-F05364A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557-9DAE-468E-9961-174337F0318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8C72-7B21-4815-9CBD-F05364A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9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557-9DAE-468E-9961-174337F0318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8C72-7B21-4815-9CBD-F05364A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0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557-9DAE-468E-9961-174337F0318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8C72-7B21-4815-9CBD-F05364A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557-9DAE-468E-9961-174337F0318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8C72-7B21-4815-9CBD-F05364A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5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557-9DAE-468E-9961-174337F0318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8C72-7B21-4815-9CBD-F05364A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557-9DAE-468E-9961-174337F0318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8C72-7B21-4815-9CBD-F05364A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1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557-9DAE-468E-9961-174337F0318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8C72-7B21-4815-9CBD-F05364A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0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557-9DAE-468E-9961-174337F0318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8C72-7B21-4815-9CBD-F05364A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2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557-9DAE-468E-9961-174337F0318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8C72-7B21-4815-9CBD-F05364A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1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557-9DAE-468E-9961-174337F0318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8C72-7B21-4815-9CBD-F05364A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5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E0557-9DAE-468E-9961-174337F0318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8C72-7B21-4815-9CBD-F05364A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6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0800" y="19050"/>
            <a:ext cx="16155379" cy="751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-2286000" y="5943600"/>
            <a:ext cx="15850579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Ronalyn De Luna - Win7</dc:creator>
  <cp:lastModifiedBy>Ronalyn De Luna - Win7</cp:lastModifiedBy>
  <cp:revision>2</cp:revision>
  <dcterms:created xsi:type="dcterms:W3CDTF">2019-11-12T09:25:30Z</dcterms:created>
  <dcterms:modified xsi:type="dcterms:W3CDTF">2019-11-13T01:11:50Z</dcterms:modified>
</cp:coreProperties>
</file>