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61" r:id="rId2"/>
    <p:sldId id="296" r:id="rId3"/>
    <p:sldId id="294" r:id="rId4"/>
    <p:sldId id="303" r:id="rId5"/>
    <p:sldId id="304" r:id="rId6"/>
    <p:sldId id="305" r:id="rId7"/>
    <p:sldId id="306" r:id="rId8"/>
    <p:sldId id="307" r:id="rId9"/>
    <p:sldId id="308" r:id="rId10"/>
    <p:sldId id="313" r:id="rId11"/>
    <p:sldId id="314" r:id="rId12"/>
    <p:sldId id="315" r:id="rId13"/>
    <p:sldId id="297" r:id="rId14"/>
    <p:sldId id="300" r:id="rId15"/>
    <p:sldId id="316" r:id="rId16"/>
    <p:sldId id="335" r:id="rId17"/>
    <p:sldId id="336" r:id="rId18"/>
    <p:sldId id="337" r:id="rId19"/>
    <p:sldId id="338" r:id="rId20"/>
    <p:sldId id="301" r:id="rId21"/>
    <p:sldId id="317" r:id="rId22"/>
    <p:sldId id="324" r:id="rId23"/>
    <p:sldId id="298" r:id="rId24"/>
    <p:sldId id="309" r:id="rId25"/>
    <p:sldId id="328" r:id="rId26"/>
    <p:sldId id="329" r:id="rId27"/>
    <p:sldId id="330" r:id="rId28"/>
    <p:sldId id="318" r:id="rId29"/>
    <p:sldId id="299" r:id="rId30"/>
    <p:sldId id="310" r:id="rId31"/>
    <p:sldId id="320" r:id="rId32"/>
    <p:sldId id="319" r:id="rId33"/>
    <p:sldId id="326" r:id="rId34"/>
    <p:sldId id="321" r:id="rId35"/>
    <p:sldId id="322" r:id="rId36"/>
    <p:sldId id="325" r:id="rId37"/>
    <p:sldId id="331" r:id="rId38"/>
    <p:sldId id="332" r:id="rId39"/>
    <p:sldId id="323" r:id="rId40"/>
    <p:sldId id="334" r:id="rId41"/>
    <p:sldId id="333" r:id="rId42"/>
    <p:sldId id="29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AFE"/>
    <a:srgbClr val="600808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2" autoAdjust="0"/>
    <p:restoredTop sz="90151" autoAdjust="0"/>
  </p:normalViewPr>
  <p:slideViewPr>
    <p:cSldViewPr snapToGrid="0">
      <p:cViewPr varScale="1">
        <p:scale>
          <a:sx n="90" d="100"/>
          <a:sy n="90" d="100"/>
        </p:scale>
        <p:origin x="49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罗 斯琦" userId="b36b0087ede8efbb" providerId="LiveId" clId="{49E6602A-E6E4-4B4A-8A3D-BE30BD936C41}"/>
    <pc:docChg chg="undo redo custSel addSld delSld modSld sldOrd">
      <pc:chgData name="罗 斯琦" userId="b36b0087ede8efbb" providerId="LiveId" clId="{49E6602A-E6E4-4B4A-8A3D-BE30BD936C41}" dt="2022-11-24T10:52:52.027" v="4620" actId="1076"/>
      <pc:docMkLst>
        <pc:docMk/>
      </pc:docMkLst>
      <pc:sldChg chg="modSp mod">
        <pc:chgData name="罗 斯琦" userId="b36b0087ede8efbb" providerId="LiveId" clId="{49E6602A-E6E4-4B4A-8A3D-BE30BD936C41}" dt="2022-11-08T13:03:34.495" v="422"/>
        <pc:sldMkLst>
          <pc:docMk/>
          <pc:sldMk cId="746971991" sldId="261"/>
        </pc:sldMkLst>
        <pc:spChg chg="mod">
          <ac:chgData name="罗 斯琦" userId="b36b0087ede8efbb" providerId="LiveId" clId="{49E6602A-E6E4-4B4A-8A3D-BE30BD936C41}" dt="2022-11-01T12:49:01.981" v="10" actId="1076"/>
          <ac:spMkLst>
            <pc:docMk/>
            <pc:sldMk cId="746971991" sldId="261"/>
            <ac:spMk id="3" creationId="{42C7897D-7186-43BD-976C-9976FA46854F}"/>
          </ac:spMkLst>
        </pc:spChg>
        <pc:spChg chg="mod">
          <ac:chgData name="罗 斯琦" userId="b36b0087ede8efbb" providerId="LiveId" clId="{49E6602A-E6E4-4B4A-8A3D-BE30BD936C41}" dt="2022-11-08T13:03:34.495" v="422"/>
          <ac:spMkLst>
            <pc:docMk/>
            <pc:sldMk cId="746971991" sldId="261"/>
            <ac:spMk id="4" creationId="{00000000-0000-0000-0000-000000000000}"/>
          </ac:spMkLst>
        </pc:spChg>
      </pc:sldChg>
      <pc:sldChg chg="modSp del mod">
        <pc:chgData name="罗 斯琦" userId="b36b0087ede8efbb" providerId="LiveId" clId="{49E6602A-E6E4-4B4A-8A3D-BE30BD936C41}" dt="2022-11-08T08:22:43.717" v="350" actId="47"/>
        <pc:sldMkLst>
          <pc:docMk/>
          <pc:sldMk cId="2417450672" sldId="289"/>
        </pc:sldMkLst>
        <pc:spChg chg="mod">
          <ac:chgData name="罗 斯琦" userId="b36b0087ede8efbb" providerId="LiveId" clId="{49E6602A-E6E4-4B4A-8A3D-BE30BD936C41}" dt="2022-11-07T08:23:58.485" v="43" actId="1076"/>
          <ac:spMkLst>
            <pc:docMk/>
            <pc:sldMk cId="2417450672" sldId="289"/>
            <ac:spMk id="4" creationId="{C9AEC7FE-1CC9-4617-A539-F398A83D2898}"/>
          </ac:spMkLst>
        </pc:spChg>
        <pc:spChg chg="mod">
          <ac:chgData name="罗 斯琦" userId="b36b0087ede8efbb" providerId="LiveId" clId="{49E6602A-E6E4-4B4A-8A3D-BE30BD936C41}" dt="2022-11-07T08:23:46.844" v="42" actId="1076"/>
          <ac:spMkLst>
            <pc:docMk/>
            <pc:sldMk cId="2417450672" sldId="289"/>
            <ac:spMk id="10" creationId="{F155B416-D160-4D9A-A960-B24C88A0902C}"/>
          </ac:spMkLst>
        </pc:spChg>
        <pc:spChg chg="mod">
          <ac:chgData name="罗 斯琦" userId="b36b0087ede8efbb" providerId="LiveId" clId="{49E6602A-E6E4-4B4A-8A3D-BE30BD936C41}" dt="2022-11-07T08:23:58.485" v="43" actId="1076"/>
          <ac:spMkLst>
            <pc:docMk/>
            <pc:sldMk cId="2417450672" sldId="289"/>
            <ac:spMk id="12" creationId="{AFEDBC9E-BAC4-4F8B-8D66-6FD72DC3585D}"/>
          </ac:spMkLst>
        </pc:spChg>
        <pc:spChg chg="mod">
          <ac:chgData name="罗 斯琦" userId="b36b0087ede8efbb" providerId="LiveId" clId="{49E6602A-E6E4-4B4A-8A3D-BE30BD936C41}" dt="2022-11-07T08:23:58.485" v="43" actId="1076"/>
          <ac:spMkLst>
            <pc:docMk/>
            <pc:sldMk cId="2417450672" sldId="289"/>
            <ac:spMk id="13" creationId="{255E1B00-C86D-4616-AC35-6597C26C4729}"/>
          </ac:spMkLst>
        </pc:spChg>
        <pc:spChg chg="mod">
          <ac:chgData name="罗 斯琦" userId="b36b0087ede8efbb" providerId="LiveId" clId="{49E6602A-E6E4-4B4A-8A3D-BE30BD936C41}" dt="2022-11-07T08:23:58.485" v="43" actId="1076"/>
          <ac:spMkLst>
            <pc:docMk/>
            <pc:sldMk cId="2417450672" sldId="289"/>
            <ac:spMk id="14" creationId="{043EB623-44EF-4065-B78D-1A5353FA40F0}"/>
          </ac:spMkLst>
        </pc:spChg>
      </pc:sldChg>
      <pc:sldChg chg="addSp delSp modSp mod">
        <pc:chgData name="罗 斯琦" userId="b36b0087ede8efbb" providerId="LiveId" clId="{49E6602A-E6E4-4B4A-8A3D-BE30BD936C41}" dt="2022-11-17T08:51:55.218" v="3943" actId="20577"/>
        <pc:sldMkLst>
          <pc:docMk/>
          <pc:sldMk cId="863224285" sldId="290"/>
        </pc:sldMkLst>
        <pc:spChg chg="mod">
          <ac:chgData name="罗 斯琦" userId="b36b0087ede8efbb" providerId="LiveId" clId="{49E6602A-E6E4-4B4A-8A3D-BE30BD936C41}" dt="2022-11-17T08:51:55.218" v="3943" actId="20577"/>
          <ac:spMkLst>
            <pc:docMk/>
            <pc:sldMk cId="863224285" sldId="290"/>
            <ac:spMk id="12" creationId="{8B620075-F484-408A-B587-D09BF1662646}"/>
          </ac:spMkLst>
        </pc:spChg>
        <pc:picChg chg="del">
          <ac:chgData name="罗 斯琦" userId="b36b0087ede8efbb" providerId="LiveId" clId="{49E6602A-E6E4-4B4A-8A3D-BE30BD936C41}" dt="2022-11-01T12:49:15.620" v="12" actId="478"/>
          <ac:picMkLst>
            <pc:docMk/>
            <pc:sldMk cId="863224285" sldId="290"/>
            <ac:picMk id="6" creationId="{B1922B87-39AD-4C11-AFB3-E350CDE87AB7}"/>
          </ac:picMkLst>
        </pc:picChg>
        <pc:picChg chg="del">
          <ac:chgData name="罗 斯琦" userId="b36b0087ede8efbb" providerId="LiveId" clId="{49E6602A-E6E4-4B4A-8A3D-BE30BD936C41}" dt="2022-11-01T12:49:16.293" v="13" actId="478"/>
          <ac:picMkLst>
            <pc:docMk/>
            <pc:sldMk cId="863224285" sldId="290"/>
            <ac:picMk id="7" creationId="{CC77EA8F-BC7C-4202-96BE-8B15427CAA2F}"/>
          </ac:picMkLst>
        </pc:picChg>
        <pc:picChg chg="del">
          <ac:chgData name="罗 斯琦" userId="b36b0087ede8efbb" providerId="LiveId" clId="{49E6602A-E6E4-4B4A-8A3D-BE30BD936C41}" dt="2022-11-01T12:49:16.592" v="14" actId="478"/>
          <ac:picMkLst>
            <pc:docMk/>
            <pc:sldMk cId="863224285" sldId="290"/>
            <ac:picMk id="8" creationId="{8684B825-715F-4502-8232-2F6B186BB2E2}"/>
          </ac:picMkLst>
        </pc:picChg>
        <pc:picChg chg="add mod">
          <ac:chgData name="罗 斯琦" userId="b36b0087ede8efbb" providerId="LiveId" clId="{49E6602A-E6E4-4B4A-8A3D-BE30BD936C41}" dt="2022-11-01T12:49:20.865" v="15"/>
          <ac:picMkLst>
            <pc:docMk/>
            <pc:sldMk cId="863224285" sldId="290"/>
            <ac:picMk id="9" creationId="{315F33AE-8395-4875-AF9F-B82944214AAD}"/>
          </ac:picMkLst>
        </pc:picChg>
        <pc:picChg chg="del">
          <ac:chgData name="罗 斯琦" userId="b36b0087ede8efbb" providerId="LiveId" clId="{49E6602A-E6E4-4B4A-8A3D-BE30BD936C41}" dt="2022-11-01T12:49:15.351" v="11" actId="478"/>
          <ac:picMkLst>
            <pc:docMk/>
            <pc:sldMk cId="863224285" sldId="290"/>
            <ac:picMk id="10" creationId="{801D10FB-59A9-48D4-AD16-998FE5DEE02C}"/>
          </ac:picMkLst>
        </pc:picChg>
      </pc:sldChg>
      <pc:sldChg chg="del">
        <pc:chgData name="罗 斯琦" userId="b36b0087ede8efbb" providerId="LiveId" clId="{49E6602A-E6E4-4B4A-8A3D-BE30BD936C41}" dt="2022-11-08T08:21:26.794" v="310" actId="47"/>
        <pc:sldMkLst>
          <pc:docMk/>
          <pc:sldMk cId="1009923706" sldId="291"/>
        </pc:sldMkLst>
      </pc:sldChg>
      <pc:sldChg chg="del">
        <pc:chgData name="罗 斯琦" userId="b36b0087ede8efbb" providerId="LiveId" clId="{49E6602A-E6E4-4B4A-8A3D-BE30BD936C41}" dt="2022-11-08T08:21:23.398" v="309" actId="47"/>
        <pc:sldMkLst>
          <pc:docMk/>
          <pc:sldMk cId="634060229" sldId="292"/>
        </pc:sldMkLst>
      </pc:sldChg>
      <pc:sldChg chg="del">
        <pc:chgData name="罗 斯琦" userId="b36b0087ede8efbb" providerId="LiveId" clId="{49E6602A-E6E4-4B4A-8A3D-BE30BD936C41}" dt="2022-11-08T08:21:27.653" v="311" actId="47"/>
        <pc:sldMkLst>
          <pc:docMk/>
          <pc:sldMk cId="2089599838" sldId="293"/>
        </pc:sldMkLst>
      </pc:sldChg>
      <pc:sldChg chg="addSp delSp modSp mod modAnim">
        <pc:chgData name="罗 斯琦" userId="b36b0087ede8efbb" providerId="LiveId" clId="{49E6602A-E6E4-4B4A-8A3D-BE30BD936C41}" dt="2022-11-24T10:36:37.051" v="4586"/>
        <pc:sldMkLst>
          <pc:docMk/>
          <pc:sldMk cId="1112792180" sldId="294"/>
        </pc:sldMkLst>
        <pc:spChg chg="add mod">
          <ac:chgData name="罗 斯琦" userId="b36b0087ede8efbb" providerId="LiveId" clId="{49E6602A-E6E4-4B4A-8A3D-BE30BD936C41}" dt="2022-11-09T03:12:05.747" v="595" actId="20577"/>
          <ac:spMkLst>
            <pc:docMk/>
            <pc:sldMk cId="1112792180" sldId="294"/>
            <ac:spMk id="2" creationId="{F1B94664-C722-42F1-9013-C2F8935A847E}"/>
          </ac:spMkLst>
        </pc:spChg>
        <pc:spChg chg="add del mod">
          <ac:chgData name="罗 斯琦" userId="b36b0087ede8efbb" providerId="LiveId" clId="{49E6602A-E6E4-4B4A-8A3D-BE30BD936C41}" dt="2022-11-09T03:12:17.541" v="597" actId="478"/>
          <ac:spMkLst>
            <pc:docMk/>
            <pc:sldMk cId="1112792180" sldId="294"/>
            <ac:spMk id="4" creationId="{0EC4D3A8-D886-4C87-8A8B-F76B7BF124AC}"/>
          </ac:spMkLst>
        </pc:spChg>
        <pc:spChg chg="del">
          <ac:chgData name="罗 斯琦" userId="b36b0087ede8efbb" providerId="LiveId" clId="{49E6602A-E6E4-4B4A-8A3D-BE30BD936C41}" dt="2022-11-07T08:43:57.437" v="44" actId="478"/>
          <ac:spMkLst>
            <pc:docMk/>
            <pc:sldMk cId="1112792180" sldId="294"/>
            <ac:spMk id="4" creationId="{C9AEC7FE-1CC9-4617-A539-F398A83D2898}"/>
          </ac:spMkLst>
        </pc:spChg>
        <pc:spChg chg="add mod">
          <ac:chgData name="罗 斯琦" userId="b36b0087ede8efbb" providerId="LiveId" clId="{49E6602A-E6E4-4B4A-8A3D-BE30BD936C41}" dt="2022-11-08T13:04:32.408" v="444" actId="14100"/>
          <ac:spMkLst>
            <pc:docMk/>
            <pc:sldMk cId="1112792180" sldId="294"/>
            <ac:spMk id="5" creationId="{E9970C84-6863-4210-88D5-FC57A9817BC6}"/>
          </ac:spMkLst>
        </pc:spChg>
        <pc:spChg chg="add mod">
          <ac:chgData name="罗 斯琦" userId="b36b0087ede8efbb" providerId="LiveId" clId="{49E6602A-E6E4-4B4A-8A3D-BE30BD936C41}" dt="2022-11-09T03:11:23.260" v="593" actId="1076"/>
          <ac:spMkLst>
            <pc:docMk/>
            <pc:sldMk cId="1112792180" sldId="294"/>
            <ac:spMk id="10" creationId="{F1334641-E6E4-426E-94B1-B39A3D3643D1}"/>
          </ac:spMkLst>
        </pc:spChg>
        <pc:graphicFrameChg chg="add mod modGraphic">
          <ac:chgData name="罗 斯琦" userId="b36b0087ede8efbb" providerId="LiveId" clId="{49E6602A-E6E4-4B4A-8A3D-BE30BD936C41}" dt="2022-11-09T03:11:18.594" v="591" actId="1076"/>
          <ac:graphicFrameMkLst>
            <pc:docMk/>
            <pc:sldMk cId="1112792180" sldId="294"/>
            <ac:graphicFrameMk id="3" creationId="{D23A5CB5-6AE3-404D-9734-EC50A0F01905}"/>
          </ac:graphicFrameMkLst>
        </pc:graphicFrameChg>
        <pc:graphicFrameChg chg="add mod modGraphic">
          <ac:chgData name="罗 斯琦" userId="b36b0087ede8efbb" providerId="LiveId" clId="{49E6602A-E6E4-4B4A-8A3D-BE30BD936C41}" dt="2022-11-09T03:16:00.386" v="616" actId="207"/>
          <ac:graphicFrameMkLst>
            <pc:docMk/>
            <pc:sldMk cId="1112792180" sldId="294"/>
            <ac:graphicFrameMk id="6" creationId="{ED68E0EB-FB96-41CA-972F-E21162B703DE}"/>
          </ac:graphicFrameMkLst>
        </pc:graphicFrameChg>
        <pc:graphicFrameChg chg="add del mod modGraphic">
          <ac:chgData name="罗 斯琦" userId="b36b0087ede8efbb" providerId="LiveId" clId="{49E6602A-E6E4-4B4A-8A3D-BE30BD936C41}" dt="2022-11-09T03:12:16.758" v="596" actId="478"/>
          <ac:graphicFrameMkLst>
            <pc:docMk/>
            <pc:sldMk cId="1112792180" sldId="294"/>
            <ac:graphicFrameMk id="7" creationId="{56D628F7-4E6B-4D7C-9F8B-4911D6D12E6F}"/>
          </ac:graphicFrameMkLst>
        </pc:graphicFrameChg>
        <pc:graphicFrameChg chg="add del mod modGraphic">
          <ac:chgData name="罗 斯琦" userId="b36b0087ede8efbb" providerId="LiveId" clId="{49E6602A-E6E4-4B4A-8A3D-BE30BD936C41}" dt="2022-11-09T03:12:18.584" v="598" actId="478"/>
          <ac:graphicFrameMkLst>
            <pc:docMk/>
            <pc:sldMk cId="1112792180" sldId="294"/>
            <ac:graphicFrameMk id="8" creationId="{CB3AEB29-B2E9-4246-A269-1A5A16124CDA}"/>
          </ac:graphicFrameMkLst>
        </pc:graphicFrameChg>
        <pc:graphicFrameChg chg="add mod modGraphic">
          <ac:chgData name="罗 斯琦" userId="b36b0087ede8efbb" providerId="LiveId" clId="{49E6602A-E6E4-4B4A-8A3D-BE30BD936C41}" dt="2022-11-09T03:14:16.283" v="610" actId="1076"/>
          <ac:graphicFrameMkLst>
            <pc:docMk/>
            <pc:sldMk cId="1112792180" sldId="294"/>
            <ac:graphicFrameMk id="11" creationId="{BDEA5CFE-E23E-4E47-A18D-CD976594CAEC}"/>
          </ac:graphicFrameMkLst>
        </pc:graphicFrameChg>
        <pc:cxnChg chg="add mod">
          <ac:chgData name="罗 斯琦" userId="b36b0087ede8efbb" providerId="LiveId" clId="{49E6602A-E6E4-4B4A-8A3D-BE30BD936C41}" dt="2022-11-24T10:34:55.929" v="4574"/>
          <ac:cxnSpMkLst>
            <pc:docMk/>
            <pc:sldMk cId="1112792180" sldId="294"/>
            <ac:cxnSpMk id="12" creationId="{B2E0BBAE-8973-43EF-B995-1CEDF9B82B2F}"/>
          </ac:cxnSpMkLst>
        </pc:cxnChg>
        <pc:cxnChg chg="add mod">
          <ac:chgData name="罗 斯琦" userId="b36b0087ede8efbb" providerId="LiveId" clId="{49E6602A-E6E4-4B4A-8A3D-BE30BD936C41}" dt="2022-11-09T03:14:31.970" v="612" actId="1582"/>
          <ac:cxnSpMkLst>
            <pc:docMk/>
            <pc:sldMk cId="1112792180" sldId="294"/>
            <ac:cxnSpMk id="13" creationId="{6CA6927F-9087-41FD-A78A-2A7290B678F7}"/>
          </ac:cxnSpMkLst>
        </pc:cxnChg>
      </pc:sldChg>
      <pc:sldChg chg="addSp modSp add del mod modAnim">
        <pc:chgData name="罗 斯琦" userId="b36b0087ede8efbb" providerId="LiveId" clId="{49E6602A-E6E4-4B4A-8A3D-BE30BD936C41}" dt="2022-11-09T07:12:19.703" v="707" actId="47"/>
        <pc:sldMkLst>
          <pc:docMk/>
          <pc:sldMk cId="3670767156" sldId="295"/>
        </pc:sldMkLst>
        <pc:spChg chg="mod">
          <ac:chgData name="罗 斯琦" userId="b36b0087ede8efbb" providerId="LiveId" clId="{49E6602A-E6E4-4B4A-8A3D-BE30BD936C41}" dt="2022-11-09T06:15:25.249" v="677"/>
          <ac:spMkLst>
            <pc:docMk/>
            <pc:sldMk cId="3670767156" sldId="295"/>
            <ac:spMk id="2" creationId="{F1B94664-C722-42F1-9013-C2F8935A847E}"/>
          </ac:spMkLst>
        </pc:spChg>
        <pc:spChg chg="mod">
          <ac:chgData name="罗 斯琦" userId="b36b0087ede8efbb" providerId="LiveId" clId="{49E6602A-E6E4-4B4A-8A3D-BE30BD936C41}" dt="2022-11-08T13:04:54.598" v="451" actId="14100"/>
          <ac:spMkLst>
            <pc:docMk/>
            <pc:sldMk cId="3670767156" sldId="295"/>
            <ac:spMk id="5" creationId="{E9970C84-6863-4210-88D5-FC57A9817BC6}"/>
          </ac:spMkLst>
        </pc:spChg>
        <pc:spChg chg="add mod">
          <ac:chgData name="罗 斯琦" userId="b36b0087ede8efbb" providerId="LiveId" clId="{49E6602A-E6E4-4B4A-8A3D-BE30BD936C41}" dt="2022-11-09T03:25:12.150" v="665" actId="20577"/>
          <ac:spMkLst>
            <pc:docMk/>
            <pc:sldMk cId="3670767156" sldId="295"/>
            <ac:spMk id="6" creationId="{26A42218-E872-4734-81FC-87870BCC3031}"/>
          </ac:spMkLst>
        </pc:spChg>
      </pc:sldChg>
      <pc:sldChg chg="modSp add mod ord">
        <pc:chgData name="罗 斯琦" userId="b36b0087ede8efbb" providerId="LiveId" clId="{49E6602A-E6E4-4B4A-8A3D-BE30BD936C41}" dt="2022-11-08T13:04:49.655" v="450" actId="20577"/>
        <pc:sldMkLst>
          <pc:docMk/>
          <pc:sldMk cId="1073613750" sldId="296"/>
        </pc:sldMkLst>
        <pc:spChg chg="mod">
          <ac:chgData name="罗 斯琦" userId="b36b0087ede8efbb" providerId="LiveId" clId="{49E6602A-E6E4-4B4A-8A3D-BE30BD936C41}" dt="2022-11-08T13:04:47.324" v="447" actId="20577"/>
          <ac:spMkLst>
            <pc:docMk/>
            <pc:sldMk cId="1073613750" sldId="296"/>
            <ac:spMk id="4" creationId="{C9AEC7FE-1CC9-4617-A539-F398A83D2898}"/>
          </ac:spMkLst>
        </pc:spChg>
        <pc:spChg chg="mod">
          <ac:chgData name="罗 斯琦" userId="b36b0087ede8efbb" providerId="LiveId" clId="{49E6602A-E6E4-4B4A-8A3D-BE30BD936C41}" dt="2022-11-08T13:04:48.067" v="448" actId="20577"/>
          <ac:spMkLst>
            <pc:docMk/>
            <pc:sldMk cId="1073613750" sldId="296"/>
            <ac:spMk id="12" creationId="{AFEDBC9E-BAC4-4F8B-8D66-6FD72DC3585D}"/>
          </ac:spMkLst>
        </pc:spChg>
        <pc:spChg chg="mod">
          <ac:chgData name="罗 斯琦" userId="b36b0087ede8efbb" providerId="LiveId" clId="{49E6602A-E6E4-4B4A-8A3D-BE30BD936C41}" dt="2022-11-08T13:04:48.804" v="449" actId="20577"/>
          <ac:spMkLst>
            <pc:docMk/>
            <pc:sldMk cId="1073613750" sldId="296"/>
            <ac:spMk id="13" creationId="{255E1B00-C86D-4616-AC35-6597C26C4729}"/>
          </ac:spMkLst>
        </pc:spChg>
        <pc:spChg chg="mod">
          <ac:chgData name="罗 斯琦" userId="b36b0087ede8efbb" providerId="LiveId" clId="{49E6602A-E6E4-4B4A-8A3D-BE30BD936C41}" dt="2022-11-08T13:04:49.655" v="450" actId="20577"/>
          <ac:spMkLst>
            <pc:docMk/>
            <pc:sldMk cId="1073613750" sldId="296"/>
            <ac:spMk id="14" creationId="{043EB623-44EF-4065-B78D-1A5353FA40F0}"/>
          </ac:spMkLst>
        </pc:spChg>
      </pc:sldChg>
      <pc:sldChg chg="modSp add mod">
        <pc:chgData name="罗 斯琦" userId="b36b0087ede8efbb" providerId="LiveId" clId="{49E6602A-E6E4-4B4A-8A3D-BE30BD936C41}" dt="2022-11-08T13:05:05.953" v="465" actId="14100"/>
        <pc:sldMkLst>
          <pc:docMk/>
          <pc:sldMk cId="4247419503" sldId="297"/>
        </pc:sldMkLst>
        <pc:spChg chg="mod">
          <ac:chgData name="罗 斯琦" userId="b36b0087ede8efbb" providerId="LiveId" clId="{49E6602A-E6E4-4B4A-8A3D-BE30BD936C41}" dt="2022-11-08T13:05:00.113" v="455" actId="20577"/>
          <ac:spMkLst>
            <pc:docMk/>
            <pc:sldMk cId="4247419503" sldId="297"/>
            <ac:spMk id="4" creationId="{C9AEC7FE-1CC9-4617-A539-F398A83D2898}"/>
          </ac:spMkLst>
        </pc:spChg>
        <pc:spChg chg="mod">
          <ac:chgData name="罗 斯琦" userId="b36b0087ede8efbb" providerId="LiveId" clId="{49E6602A-E6E4-4B4A-8A3D-BE30BD936C41}" dt="2022-11-08T13:05:00.980" v="456" actId="20577"/>
          <ac:spMkLst>
            <pc:docMk/>
            <pc:sldMk cId="4247419503" sldId="297"/>
            <ac:spMk id="12" creationId="{AFEDBC9E-BAC4-4F8B-8D66-6FD72DC3585D}"/>
          </ac:spMkLst>
        </pc:spChg>
        <pc:spChg chg="mod">
          <ac:chgData name="罗 斯琦" userId="b36b0087ede8efbb" providerId="LiveId" clId="{49E6602A-E6E4-4B4A-8A3D-BE30BD936C41}" dt="2022-11-08T13:05:02.359" v="460" actId="20577"/>
          <ac:spMkLst>
            <pc:docMk/>
            <pc:sldMk cId="4247419503" sldId="297"/>
            <ac:spMk id="13" creationId="{255E1B00-C86D-4616-AC35-6597C26C4729}"/>
          </ac:spMkLst>
        </pc:spChg>
        <pc:spChg chg="mod">
          <ac:chgData name="罗 斯琦" userId="b36b0087ede8efbb" providerId="LiveId" clId="{49E6602A-E6E4-4B4A-8A3D-BE30BD936C41}" dt="2022-11-08T13:05:05.953" v="465" actId="14100"/>
          <ac:spMkLst>
            <pc:docMk/>
            <pc:sldMk cId="4247419503" sldId="297"/>
            <ac:spMk id="14" creationId="{043EB623-44EF-4065-B78D-1A5353FA40F0}"/>
          </ac:spMkLst>
        </pc:spChg>
      </pc:sldChg>
      <pc:sldChg chg="modSp add mod">
        <pc:chgData name="罗 斯琦" userId="b36b0087ede8efbb" providerId="LiveId" clId="{49E6602A-E6E4-4B4A-8A3D-BE30BD936C41}" dt="2022-11-08T13:05:25.336" v="481" actId="14100"/>
        <pc:sldMkLst>
          <pc:docMk/>
          <pc:sldMk cId="2844658844" sldId="298"/>
        </pc:sldMkLst>
        <pc:spChg chg="mod">
          <ac:chgData name="罗 斯琦" userId="b36b0087ede8efbb" providerId="LiveId" clId="{49E6602A-E6E4-4B4A-8A3D-BE30BD936C41}" dt="2022-11-08T13:05:17.589" v="472" actId="20577"/>
          <ac:spMkLst>
            <pc:docMk/>
            <pc:sldMk cId="2844658844" sldId="298"/>
            <ac:spMk id="4" creationId="{C9AEC7FE-1CC9-4617-A539-F398A83D2898}"/>
          </ac:spMkLst>
        </pc:spChg>
        <pc:spChg chg="mod">
          <ac:chgData name="罗 斯琦" userId="b36b0087ede8efbb" providerId="LiveId" clId="{49E6602A-E6E4-4B4A-8A3D-BE30BD936C41}" dt="2022-11-08T13:05:15.856" v="468" actId="20577"/>
          <ac:spMkLst>
            <pc:docMk/>
            <pc:sldMk cId="2844658844" sldId="298"/>
            <ac:spMk id="12" creationId="{AFEDBC9E-BAC4-4F8B-8D66-6FD72DC3585D}"/>
          </ac:spMkLst>
        </pc:spChg>
        <pc:spChg chg="mod">
          <ac:chgData name="罗 斯琦" userId="b36b0087ede8efbb" providerId="LiveId" clId="{49E6602A-E6E4-4B4A-8A3D-BE30BD936C41}" dt="2022-11-08T13:05:19.550" v="476" actId="20577"/>
          <ac:spMkLst>
            <pc:docMk/>
            <pc:sldMk cId="2844658844" sldId="298"/>
            <ac:spMk id="13" creationId="{255E1B00-C86D-4616-AC35-6597C26C4729}"/>
          </ac:spMkLst>
        </pc:spChg>
        <pc:spChg chg="mod">
          <ac:chgData name="罗 斯琦" userId="b36b0087ede8efbb" providerId="LiveId" clId="{49E6602A-E6E4-4B4A-8A3D-BE30BD936C41}" dt="2022-11-08T13:05:25.336" v="481" actId="14100"/>
          <ac:spMkLst>
            <pc:docMk/>
            <pc:sldMk cId="2844658844" sldId="298"/>
            <ac:spMk id="14" creationId="{043EB623-44EF-4065-B78D-1A5353FA40F0}"/>
          </ac:spMkLst>
        </pc:spChg>
      </pc:sldChg>
      <pc:sldChg chg="modSp add mod">
        <pc:chgData name="罗 斯琦" userId="b36b0087ede8efbb" providerId="LiveId" clId="{49E6602A-E6E4-4B4A-8A3D-BE30BD936C41}" dt="2022-11-08T13:05:35.967" v="495" actId="20577"/>
        <pc:sldMkLst>
          <pc:docMk/>
          <pc:sldMk cId="126633865" sldId="299"/>
        </pc:sldMkLst>
        <pc:spChg chg="mod">
          <ac:chgData name="罗 斯琦" userId="b36b0087ede8efbb" providerId="LiveId" clId="{49E6602A-E6E4-4B4A-8A3D-BE30BD936C41}" dt="2022-11-08T13:05:34.140" v="494" actId="20577"/>
          <ac:spMkLst>
            <pc:docMk/>
            <pc:sldMk cId="126633865" sldId="299"/>
            <ac:spMk id="4" creationId="{C9AEC7FE-1CC9-4617-A539-F398A83D2898}"/>
          </ac:spMkLst>
        </pc:spChg>
        <pc:spChg chg="mod">
          <ac:chgData name="罗 斯琦" userId="b36b0087ede8efbb" providerId="LiveId" clId="{49E6602A-E6E4-4B4A-8A3D-BE30BD936C41}" dt="2022-11-08T13:05:35.967" v="495" actId="20577"/>
          <ac:spMkLst>
            <pc:docMk/>
            <pc:sldMk cId="126633865" sldId="299"/>
            <ac:spMk id="12" creationId="{AFEDBC9E-BAC4-4F8B-8D66-6FD72DC3585D}"/>
          </ac:spMkLst>
        </pc:spChg>
        <pc:spChg chg="mod">
          <ac:chgData name="罗 斯琦" userId="b36b0087ede8efbb" providerId="LiveId" clId="{49E6602A-E6E4-4B4A-8A3D-BE30BD936C41}" dt="2022-11-08T13:05:31.556" v="490" actId="20577"/>
          <ac:spMkLst>
            <pc:docMk/>
            <pc:sldMk cId="126633865" sldId="299"/>
            <ac:spMk id="13" creationId="{255E1B00-C86D-4616-AC35-6597C26C4729}"/>
          </ac:spMkLst>
        </pc:spChg>
        <pc:spChg chg="mod">
          <ac:chgData name="罗 斯琦" userId="b36b0087ede8efbb" providerId="LiveId" clId="{49E6602A-E6E4-4B4A-8A3D-BE30BD936C41}" dt="2022-11-08T13:05:29.662" v="486" actId="14100"/>
          <ac:spMkLst>
            <pc:docMk/>
            <pc:sldMk cId="126633865" sldId="299"/>
            <ac:spMk id="14" creationId="{043EB623-44EF-4065-B78D-1A5353FA40F0}"/>
          </ac:spMkLst>
        </pc:spChg>
      </pc:sldChg>
      <pc:sldChg chg="addSp delSp modSp add mod ord modAnim">
        <pc:chgData name="罗 斯琦" userId="b36b0087ede8efbb" providerId="LiveId" clId="{49E6602A-E6E4-4B4A-8A3D-BE30BD936C41}" dt="2022-11-10T06:45:58.028" v="1626" actId="113"/>
        <pc:sldMkLst>
          <pc:docMk/>
          <pc:sldMk cId="1204323924" sldId="300"/>
        </pc:sldMkLst>
        <pc:spChg chg="mod">
          <ac:chgData name="罗 斯琦" userId="b36b0087ede8efbb" providerId="LiveId" clId="{49E6602A-E6E4-4B4A-8A3D-BE30BD936C41}" dt="2022-11-10T06:36:32.243" v="1496" actId="1076"/>
          <ac:spMkLst>
            <pc:docMk/>
            <pc:sldMk cId="1204323924" sldId="300"/>
            <ac:spMk id="2" creationId="{F1B94664-C722-42F1-9013-C2F8935A847E}"/>
          </ac:spMkLst>
        </pc:spChg>
        <pc:spChg chg="mod">
          <ac:chgData name="罗 斯琦" userId="b36b0087ede8efbb" providerId="LiveId" clId="{49E6602A-E6E4-4B4A-8A3D-BE30BD936C41}" dt="2022-11-08T13:05:10.658" v="466" actId="20577"/>
          <ac:spMkLst>
            <pc:docMk/>
            <pc:sldMk cId="1204323924" sldId="300"/>
            <ac:spMk id="5" creationId="{E9970C84-6863-4210-88D5-FC57A9817BC6}"/>
          </ac:spMkLst>
        </pc:spChg>
        <pc:spChg chg="add del">
          <ac:chgData name="罗 斯琦" userId="b36b0087ede8efbb" providerId="LiveId" clId="{49E6602A-E6E4-4B4A-8A3D-BE30BD936C41}" dt="2022-11-08T08:24:50.416" v="379" actId="22"/>
          <ac:spMkLst>
            <pc:docMk/>
            <pc:sldMk cId="1204323924" sldId="300"/>
            <ac:spMk id="6" creationId="{E5269206-ABE3-414B-AC77-9B1DAA7B8087}"/>
          </ac:spMkLst>
        </pc:spChg>
        <pc:spChg chg="add mod">
          <ac:chgData name="罗 斯琦" userId="b36b0087ede8efbb" providerId="LiveId" clId="{49E6602A-E6E4-4B4A-8A3D-BE30BD936C41}" dt="2022-11-10T06:40:24.319" v="1558" actId="1582"/>
          <ac:spMkLst>
            <pc:docMk/>
            <pc:sldMk cId="1204323924" sldId="300"/>
            <ac:spMk id="7" creationId="{3D11B0B7-199B-404E-A032-418A0149773F}"/>
          </ac:spMkLst>
        </pc:spChg>
        <pc:spChg chg="add mod">
          <ac:chgData name="罗 斯琦" userId="b36b0087ede8efbb" providerId="LiveId" clId="{49E6602A-E6E4-4B4A-8A3D-BE30BD936C41}" dt="2022-11-10T06:45:58.028" v="1626" actId="113"/>
          <ac:spMkLst>
            <pc:docMk/>
            <pc:sldMk cId="1204323924" sldId="300"/>
            <ac:spMk id="8" creationId="{4F85CD5B-74E9-4C68-A54F-FF6F1672E21D}"/>
          </ac:spMkLst>
        </pc:spChg>
        <pc:spChg chg="add mod">
          <ac:chgData name="罗 斯琦" userId="b36b0087ede8efbb" providerId="LiveId" clId="{49E6602A-E6E4-4B4A-8A3D-BE30BD936C41}" dt="2022-11-10T06:36:00.333" v="1486" actId="14100"/>
          <ac:spMkLst>
            <pc:docMk/>
            <pc:sldMk cId="1204323924" sldId="300"/>
            <ac:spMk id="10" creationId="{BB29CEA6-656A-45CE-AD53-9F28C504FC1F}"/>
          </ac:spMkLst>
        </pc:spChg>
        <pc:spChg chg="add mod">
          <ac:chgData name="罗 斯琦" userId="b36b0087ede8efbb" providerId="LiveId" clId="{49E6602A-E6E4-4B4A-8A3D-BE30BD936C41}" dt="2022-11-10T06:36:18.359" v="1495" actId="1076"/>
          <ac:spMkLst>
            <pc:docMk/>
            <pc:sldMk cId="1204323924" sldId="300"/>
            <ac:spMk id="11" creationId="{56606D03-9D04-42C0-A0D1-56E8934A8B0B}"/>
          </ac:spMkLst>
        </pc:spChg>
        <pc:spChg chg="add mod">
          <ac:chgData name="罗 斯琦" userId="b36b0087ede8efbb" providerId="LiveId" clId="{49E6602A-E6E4-4B4A-8A3D-BE30BD936C41}" dt="2022-11-10T06:40:54.779" v="1562" actId="1076"/>
          <ac:spMkLst>
            <pc:docMk/>
            <pc:sldMk cId="1204323924" sldId="300"/>
            <ac:spMk id="12" creationId="{B0C726D8-D02B-4D28-B433-6CCB93BA5A7F}"/>
          </ac:spMkLst>
        </pc:spChg>
        <pc:spChg chg="add mod">
          <ac:chgData name="罗 斯琦" userId="b36b0087ede8efbb" providerId="LiveId" clId="{49E6602A-E6E4-4B4A-8A3D-BE30BD936C41}" dt="2022-11-10T06:41:12.548" v="1568" actId="1076"/>
          <ac:spMkLst>
            <pc:docMk/>
            <pc:sldMk cId="1204323924" sldId="300"/>
            <ac:spMk id="13" creationId="{EC17033B-DAC5-4E81-AF59-9227CB3029DF}"/>
          </ac:spMkLst>
        </pc:spChg>
        <pc:spChg chg="add mod">
          <ac:chgData name="罗 斯琦" userId="b36b0087ede8efbb" providerId="LiveId" clId="{49E6602A-E6E4-4B4A-8A3D-BE30BD936C41}" dt="2022-11-10T06:41:36.735" v="1571" actId="14100"/>
          <ac:spMkLst>
            <pc:docMk/>
            <pc:sldMk cId="1204323924" sldId="300"/>
            <ac:spMk id="14" creationId="{A501CEBC-03B8-4754-959E-1078D221663F}"/>
          </ac:spMkLst>
        </pc:spChg>
        <pc:spChg chg="add mod">
          <ac:chgData name="罗 斯琦" userId="b36b0087ede8efbb" providerId="LiveId" clId="{49E6602A-E6E4-4B4A-8A3D-BE30BD936C41}" dt="2022-11-10T06:42:53.235" v="1577" actId="14100"/>
          <ac:spMkLst>
            <pc:docMk/>
            <pc:sldMk cId="1204323924" sldId="300"/>
            <ac:spMk id="15" creationId="{94317CF8-F876-43C0-BF42-AA6C979D5D7A}"/>
          </ac:spMkLst>
        </pc:spChg>
        <pc:picChg chg="add mod">
          <ac:chgData name="罗 斯琦" userId="b36b0087ede8efbb" providerId="LiveId" clId="{49E6602A-E6E4-4B4A-8A3D-BE30BD936C41}" dt="2022-11-10T06:41:07.311" v="1567" actId="1076"/>
          <ac:picMkLst>
            <pc:docMk/>
            <pc:sldMk cId="1204323924" sldId="300"/>
            <ac:picMk id="4" creationId="{CFF11C63-43E5-4D53-B481-9FC61E82D984}"/>
          </ac:picMkLst>
        </pc:picChg>
      </pc:sldChg>
      <pc:sldChg chg="addSp delSp modSp add mod modTransition modAnim">
        <pc:chgData name="罗 斯琦" userId="b36b0087ede8efbb" providerId="LiveId" clId="{49E6602A-E6E4-4B4A-8A3D-BE30BD936C41}" dt="2022-11-24T10:52:10.519" v="4602"/>
        <pc:sldMkLst>
          <pc:docMk/>
          <pc:sldMk cId="3042798600" sldId="301"/>
        </pc:sldMkLst>
        <pc:spChg chg="del mod">
          <ac:chgData name="罗 斯琦" userId="b36b0087ede8efbb" providerId="LiveId" clId="{49E6602A-E6E4-4B4A-8A3D-BE30BD936C41}" dt="2022-11-10T06:36:52.926" v="1498" actId="478"/>
          <ac:spMkLst>
            <pc:docMk/>
            <pc:sldMk cId="3042798600" sldId="301"/>
            <ac:spMk id="2" creationId="{F1B94664-C722-42F1-9013-C2F8935A847E}"/>
          </ac:spMkLst>
        </pc:spChg>
        <pc:spChg chg="mod">
          <ac:chgData name="罗 斯琦" userId="b36b0087ede8efbb" providerId="LiveId" clId="{49E6602A-E6E4-4B4A-8A3D-BE30BD936C41}" dt="2022-11-08T13:05:12.530" v="467" actId="20577"/>
          <ac:spMkLst>
            <pc:docMk/>
            <pc:sldMk cId="3042798600" sldId="301"/>
            <ac:spMk id="5" creationId="{E9970C84-6863-4210-88D5-FC57A9817BC6}"/>
          </ac:spMkLst>
        </pc:spChg>
        <pc:spChg chg="add mod">
          <ac:chgData name="罗 斯琦" userId="b36b0087ede8efbb" providerId="LiveId" clId="{49E6602A-E6E4-4B4A-8A3D-BE30BD936C41}" dt="2022-11-10T07:09:45.020" v="1825" actId="114"/>
          <ac:spMkLst>
            <pc:docMk/>
            <pc:sldMk cId="3042798600" sldId="301"/>
            <ac:spMk id="6" creationId="{9CF34511-1069-4569-896E-C5C0403F8CA2}"/>
          </ac:spMkLst>
        </pc:spChg>
        <pc:spChg chg="add mod">
          <ac:chgData name="罗 斯琦" userId="b36b0087ede8efbb" providerId="LiveId" clId="{49E6602A-E6E4-4B4A-8A3D-BE30BD936C41}" dt="2022-11-24T10:52:10.519" v="4602"/>
          <ac:spMkLst>
            <pc:docMk/>
            <pc:sldMk cId="3042798600" sldId="301"/>
            <ac:spMk id="7" creationId="{0CD15311-9DAD-4B48-96BC-3ED62EB630A7}"/>
          </ac:spMkLst>
        </pc:spChg>
        <pc:spChg chg="add del mod">
          <ac:chgData name="罗 斯琦" userId="b36b0087ede8efbb" providerId="LiveId" clId="{49E6602A-E6E4-4B4A-8A3D-BE30BD936C41}" dt="2022-11-10T07:10:06.995" v="1834"/>
          <ac:spMkLst>
            <pc:docMk/>
            <pc:sldMk cId="3042798600" sldId="301"/>
            <ac:spMk id="8" creationId="{1B0BD162-2A23-46A9-9AEE-41B827F64D7D}"/>
          </ac:spMkLst>
        </pc:spChg>
        <pc:spChg chg="add mod">
          <ac:chgData name="罗 斯琦" userId="b36b0087ede8efbb" providerId="LiveId" clId="{49E6602A-E6E4-4B4A-8A3D-BE30BD936C41}" dt="2022-11-10T07:36:24.092" v="2199" actId="1076"/>
          <ac:spMkLst>
            <pc:docMk/>
            <pc:sldMk cId="3042798600" sldId="301"/>
            <ac:spMk id="10" creationId="{19C2D81F-5F5F-4AF9-A1AA-3E0BF0328D3D}"/>
          </ac:spMkLst>
        </pc:spChg>
        <pc:picChg chg="add del mod">
          <ac:chgData name="罗 斯琦" userId="b36b0087ede8efbb" providerId="LiveId" clId="{49E6602A-E6E4-4B4A-8A3D-BE30BD936C41}" dt="2022-11-10T07:35:04.857" v="2187" actId="22"/>
          <ac:picMkLst>
            <pc:docMk/>
            <pc:sldMk cId="3042798600" sldId="301"/>
            <ac:picMk id="3" creationId="{41F05CF0-A0FC-4E28-8A70-65C62745D498}"/>
          </ac:picMkLst>
        </pc:picChg>
      </pc:sldChg>
      <pc:sldChg chg="addSp modSp add del mod">
        <pc:chgData name="罗 斯琦" userId="b36b0087ede8efbb" providerId="LiveId" clId="{49E6602A-E6E4-4B4A-8A3D-BE30BD936C41}" dt="2022-11-09T03:18:09.831" v="626" actId="47"/>
        <pc:sldMkLst>
          <pc:docMk/>
          <pc:sldMk cId="555660079" sldId="302"/>
        </pc:sldMkLst>
        <pc:graphicFrameChg chg="modGraphic">
          <ac:chgData name="罗 斯琦" userId="b36b0087ede8efbb" providerId="LiveId" clId="{49E6602A-E6E4-4B4A-8A3D-BE30BD936C41}" dt="2022-11-09T03:13:05.691" v="602" actId="207"/>
          <ac:graphicFrameMkLst>
            <pc:docMk/>
            <pc:sldMk cId="555660079" sldId="302"/>
            <ac:graphicFrameMk id="3" creationId="{D23A5CB5-6AE3-404D-9734-EC50A0F01905}"/>
          </ac:graphicFrameMkLst>
        </pc:graphicFrameChg>
        <pc:graphicFrameChg chg="modGraphic">
          <ac:chgData name="罗 斯琦" userId="b36b0087ede8efbb" providerId="LiveId" clId="{49E6602A-E6E4-4B4A-8A3D-BE30BD936C41}" dt="2022-11-09T03:16:06.413" v="617" actId="207"/>
          <ac:graphicFrameMkLst>
            <pc:docMk/>
            <pc:sldMk cId="555660079" sldId="302"/>
            <ac:graphicFrameMk id="8" creationId="{CB3AEB29-B2E9-4246-A269-1A5A16124CDA}"/>
          </ac:graphicFrameMkLst>
        </pc:graphicFrameChg>
        <pc:graphicFrameChg chg="add mod">
          <ac:chgData name="罗 斯琦" userId="b36b0087ede8efbb" providerId="LiveId" clId="{49E6602A-E6E4-4B4A-8A3D-BE30BD936C41}" dt="2022-11-09T03:17:32.389" v="624" actId="1076"/>
          <ac:graphicFrameMkLst>
            <pc:docMk/>
            <pc:sldMk cId="555660079" sldId="302"/>
            <ac:graphicFrameMk id="11" creationId="{A6D35646-1CC2-4E49-AECB-44DC3ED9B255}"/>
          </ac:graphicFrameMkLst>
        </pc:graphicFrameChg>
        <pc:cxnChg chg="add mod">
          <ac:chgData name="罗 斯琦" userId="b36b0087ede8efbb" providerId="LiveId" clId="{49E6602A-E6E4-4B4A-8A3D-BE30BD936C41}" dt="2022-11-09T03:17:32.389" v="624" actId="1076"/>
          <ac:cxnSpMkLst>
            <pc:docMk/>
            <pc:sldMk cId="555660079" sldId="302"/>
            <ac:cxnSpMk id="12" creationId="{31DCE869-C659-400D-874A-ABF0156FF0CA}"/>
          </ac:cxnSpMkLst>
        </pc:cxnChg>
      </pc:sldChg>
      <pc:sldChg chg="addSp delSp modSp add mod modAnim">
        <pc:chgData name="罗 斯琦" userId="b36b0087ede8efbb" providerId="LiveId" clId="{49E6602A-E6E4-4B4A-8A3D-BE30BD936C41}" dt="2022-11-24T10:35:12.148" v="4575"/>
        <pc:sldMkLst>
          <pc:docMk/>
          <pc:sldMk cId="2807474485" sldId="303"/>
        </pc:sldMkLst>
        <pc:graphicFrameChg chg="mod">
          <ac:chgData name="罗 斯琦" userId="b36b0087ede8efbb" providerId="LiveId" clId="{49E6602A-E6E4-4B4A-8A3D-BE30BD936C41}" dt="2022-11-09T03:16:43.116" v="619" actId="1076"/>
          <ac:graphicFrameMkLst>
            <pc:docMk/>
            <pc:sldMk cId="2807474485" sldId="303"/>
            <ac:graphicFrameMk id="11" creationId="{BDEA5CFE-E23E-4E47-A18D-CD976594CAEC}"/>
          </ac:graphicFrameMkLst>
        </pc:graphicFrameChg>
        <pc:cxnChg chg="add mod">
          <ac:chgData name="罗 斯琦" userId="b36b0087ede8efbb" providerId="LiveId" clId="{49E6602A-E6E4-4B4A-8A3D-BE30BD936C41}" dt="2022-11-24T10:34:34.780" v="4573"/>
          <ac:cxnSpMkLst>
            <pc:docMk/>
            <pc:sldMk cId="2807474485" sldId="303"/>
            <ac:cxnSpMk id="12" creationId="{2C2F2136-74AA-40CD-B97D-28CE78CEF7C4}"/>
          </ac:cxnSpMkLst>
        </pc:cxnChg>
        <pc:cxnChg chg="del">
          <ac:chgData name="罗 斯琦" userId="b36b0087ede8efbb" providerId="LiveId" clId="{49E6602A-E6E4-4B4A-8A3D-BE30BD936C41}" dt="2022-11-09T03:16:54.110" v="620" actId="478"/>
          <ac:cxnSpMkLst>
            <pc:docMk/>
            <pc:sldMk cId="2807474485" sldId="303"/>
            <ac:cxnSpMk id="13" creationId="{6CA6927F-9087-41FD-A78A-2A7290B678F7}"/>
          </ac:cxnSpMkLst>
        </pc:cxnChg>
      </pc:sldChg>
      <pc:sldChg chg="addSp delSp modSp add mod modTransition delAnim modAnim">
        <pc:chgData name="罗 斯琦" userId="b36b0087ede8efbb" providerId="LiveId" clId="{49E6602A-E6E4-4B4A-8A3D-BE30BD936C41}" dt="2022-11-24T10:36:33.766" v="4585"/>
        <pc:sldMkLst>
          <pc:docMk/>
          <pc:sldMk cId="554150121" sldId="304"/>
        </pc:sldMkLst>
        <pc:spChg chg="del">
          <ac:chgData name="罗 斯琦" userId="b36b0087ede8efbb" providerId="LiveId" clId="{49E6602A-E6E4-4B4A-8A3D-BE30BD936C41}" dt="2022-11-09T03:17:15.108" v="622" actId="478"/>
          <ac:spMkLst>
            <pc:docMk/>
            <pc:sldMk cId="554150121" sldId="304"/>
            <ac:spMk id="2" creationId="{F1B94664-C722-42F1-9013-C2F8935A847E}"/>
          </ac:spMkLst>
        </pc:spChg>
        <pc:spChg chg="add mod">
          <ac:chgData name="罗 斯琦" userId="b36b0087ede8efbb" providerId="LiveId" clId="{49E6602A-E6E4-4B4A-8A3D-BE30BD936C41}" dt="2022-11-09T03:17:15.489" v="623"/>
          <ac:spMkLst>
            <pc:docMk/>
            <pc:sldMk cId="554150121" sldId="304"/>
            <ac:spMk id="12" creationId="{756CA8E2-9972-44A8-B112-61EE4B8F45A6}"/>
          </ac:spMkLst>
        </pc:spChg>
        <pc:spChg chg="add mod">
          <ac:chgData name="罗 斯琦" userId="b36b0087ede8efbb" providerId="LiveId" clId="{49E6602A-E6E4-4B4A-8A3D-BE30BD936C41}" dt="2022-11-09T03:18:07.788" v="625"/>
          <ac:spMkLst>
            <pc:docMk/>
            <pc:sldMk cId="554150121" sldId="304"/>
            <ac:spMk id="15" creationId="{08E4292C-67D5-4998-AF46-37635C7C5E5B}"/>
          </ac:spMkLst>
        </pc:spChg>
        <pc:graphicFrameChg chg="add mod">
          <ac:chgData name="罗 斯琦" userId="b36b0087ede8efbb" providerId="LiveId" clId="{49E6602A-E6E4-4B4A-8A3D-BE30BD936C41}" dt="2022-11-09T03:18:07.788" v="625"/>
          <ac:graphicFrameMkLst>
            <pc:docMk/>
            <pc:sldMk cId="554150121" sldId="304"/>
            <ac:graphicFrameMk id="13" creationId="{5D85FDCD-98FB-4420-8C3B-77F0AC2486B4}"/>
          </ac:graphicFrameMkLst>
        </pc:graphicFrameChg>
        <pc:graphicFrameChg chg="add mod modGraphic">
          <ac:chgData name="罗 斯琦" userId="b36b0087ede8efbb" providerId="LiveId" clId="{49E6602A-E6E4-4B4A-8A3D-BE30BD936C41}" dt="2022-11-09T03:18:26.513" v="629" actId="20577"/>
          <ac:graphicFrameMkLst>
            <pc:docMk/>
            <pc:sldMk cId="554150121" sldId="304"/>
            <ac:graphicFrameMk id="14" creationId="{65443B10-0700-403C-A877-DBC180657269}"/>
          </ac:graphicFrameMkLst>
        </pc:graphicFrameChg>
        <pc:graphicFrameChg chg="add mod">
          <ac:chgData name="罗 斯琦" userId="b36b0087ede8efbb" providerId="LiveId" clId="{49E6602A-E6E4-4B4A-8A3D-BE30BD936C41}" dt="2022-11-09T03:18:07.788" v="625"/>
          <ac:graphicFrameMkLst>
            <pc:docMk/>
            <pc:sldMk cId="554150121" sldId="304"/>
            <ac:graphicFrameMk id="16" creationId="{E1DB6F5D-F053-4E4E-BF8A-FDAD25B40157}"/>
          </ac:graphicFrameMkLst>
        </pc:graphicFrameChg>
        <pc:cxnChg chg="add mod">
          <ac:chgData name="罗 斯琦" userId="b36b0087ede8efbb" providerId="LiveId" clId="{49E6602A-E6E4-4B4A-8A3D-BE30BD936C41}" dt="2022-11-09T03:18:07.788" v="625"/>
          <ac:cxnSpMkLst>
            <pc:docMk/>
            <pc:sldMk cId="554150121" sldId="304"/>
            <ac:cxnSpMk id="17" creationId="{EDEF2329-359E-482B-B0A8-492B9527B820}"/>
          </ac:cxnSpMkLst>
        </pc:cxnChg>
        <pc:cxnChg chg="add mod">
          <ac:chgData name="罗 斯琦" userId="b36b0087ede8efbb" providerId="LiveId" clId="{49E6602A-E6E4-4B4A-8A3D-BE30BD936C41}" dt="2022-11-24T10:35:20.694" v="4576"/>
          <ac:cxnSpMkLst>
            <pc:docMk/>
            <pc:sldMk cId="554150121" sldId="304"/>
            <ac:cxnSpMk id="18" creationId="{EF3E5526-C0C6-470F-99BF-E7CE687C2B77}"/>
          </ac:cxnSpMkLst>
        </pc:cxnChg>
        <pc:cxnChg chg="add del mod">
          <ac:chgData name="罗 斯琦" userId="b36b0087ede8efbb" providerId="LiveId" clId="{49E6602A-E6E4-4B4A-8A3D-BE30BD936C41}" dt="2022-11-24T10:36:23.800" v="4582" actId="478"/>
          <ac:cxnSpMkLst>
            <pc:docMk/>
            <pc:sldMk cId="554150121" sldId="304"/>
            <ac:cxnSpMk id="19" creationId="{3B090821-9F0E-4C40-BB95-A314B28494DF}"/>
          </ac:cxnSpMkLst>
        </pc:cxnChg>
        <pc:cxnChg chg="add mod">
          <ac:chgData name="罗 斯琦" userId="b36b0087ede8efbb" providerId="LiveId" clId="{49E6602A-E6E4-4B4A-8A3D-BE30BD936C41}" dt="2022-11-24T10:36:25.051" v="4583"/>
          <ac:cxnSpMkLst>
            <pc:docMk/>
            <pc:sldMk cId="554150121" sldId="304"/>
            <ac:cxnSpMk id="20" creationId="{D22152EC-7D9E-4FEF-9D19-218CE6AC72BA}"/>
          </ac:cxnSpMkLst>
        </pc:cxnChg>
      </pc:sldChg>
      <pc:sldChg chg="addSp delSp modSp add mod delAnim modAnim">
        <pc:chgData name="罗 斯琦" userId="b36b0087ede8efbb" providerId="LiveId" clId="{49E6602A-E6E4-4B4A-8A3D-BE30BD936C41}" dt="2022-11-24T10:35:44.278" v="4581"/>
        <pc:sldMkLst>
          <pc:docMk/>
          <pc:sldMk cId="442718129" sldId="305"/>
        </pc:sldMkLst>
        <pc:spChg chg="add mod">
          <ac:chgData name="罗 斯琦" userId="b36b0087ede8efbb" providerId="LiveId" clId="{49E6602A-E6E4-4B4A-8A3D-BE30BD936C41}" dt="2022-11-24T10:32:45.550" v="4560" actId="208"/>
          <ac:spMkLst>
            <pc:docMk/>
            <pc:sldMk cId="442718129" sldId="305"/>
            <ac:spMk id="18" creationId="{7AF08C94-B82B-4D63-B44B-C73FDD0649B6}"/>
          </ac:spMkLst>
        </pc:spChg>
        <pc:graphicFrameChg chg="mod">
          <ac:chgData name="罗 斯琦" userId="b36b0087ede8efbb" providerId="LiveId" clId="{49E6602A-E6E4-4B4A-8A3D-BE30BD936C41}" dt="2022-11-09T03:18:46.612" v="632" actId="1076"/>
          <ac:graphicFrameMkLst>
            <pc:docMk/>
            <pc:sldMk cId="442718129" sldId="305"/>
            <ac:graphicFrameMk id="16" creationId="{E1DB6F5D-F053-4E4E-BF8A-FDAD25B40157}"/>
          </ac:graphicFrameMkLst>
        </pc:graphicFrameChg>
        <pc:cxnChg chg="add del mod">
          <ac:chgData name="罗 斯琦" userId="b36b0087ede8efbb" providerId="LiveId" clId="{49E6602A-E6E4-4B4A-8A3D-BE30BD936C41}" dt="2022-11-24T10:31:47.336" v="4551" actId="478"/>
          <ac:cxnSpMkLst>
            <pc:docMk/>
            <pc:sldMk cId="442718129" sldId="305"/>
            <ac:cxnSpMk id="4" creationId="{803D8E68-B58A-43F0-8A17-5D201F375920}"/>
          </ac:cxnSpMkLst>
        </pc:cxnChg>
        <pc:cxnChg chg="del">
          <ac:chgData name="罗 斯琦" userId="b36b0087ede8efbb" providerId="LiveId" clId="{49E6602A-E6E4-4B4A-8A3D-BE30BD936C41}" dt="2022-11-09T03:18:48.984" v="633" actId="478"/>
          <ac:cxnSpMkLst>
            <pc:docMk/>
            <pc:sldMk cId="442718129" sldId="305"/>
            <ac:cxnSpMk id="17" creationId="{EDEF2329-359E-482B-B0A8-492B9527B820}"/>
          </ac:cxnSpMkLst>
        </pc:cxnChg>
        <pc:cxnChg chg="add del mod">
          <ac:chgData name="罗 斯琦" userId="b36b0087ede8efbb" providerId="LiveId" clId="{49E6602A-E6E4-4B4A-8A3D-BE30BD936C41}" dt="2022-11-24T10:34:30.648" v="4572" actId="21"/>
          <ac:cxnSpMkLst>
            <pc:docMk/>
            <pc:sldMk cId="442718129" sldId="305"/>
            <ac:cxnSpMk id="20" creationId="{EF74482B-C8F7-4818-9D5E-2AB50B98B678}"/>
          </ac:cxnSpMkLst>
        </pc:cxnChg>
        <pc:cxnChg chg="add mod">
          <ac:chgData name="罗 斯琦" userId="b36b0087ede8efbb" providerId="LiveId" clId="{49E6602A-E6E4-4B4A-8A3D-BE30BD936C41}" dt="2022-11-24T10:33:40.316" v="4569" actId="1076"/>
          <ac:cxnSpMkLst>
            <pc:docMk/>
            <pc:sldMk cId="442718129" sldId="305"/>
            <ac:cxnSpMk id="22" creationId="{EE9F5DA4-5E72-4676-8B29-A0412BC5E55D}"/>
          </ac:cxnSpMkLst>
        </pc:cxnChg>
        <pc:cxnChg chg="add mod">
          <ac:chgData name="罗 斯琦" userId="b36b0087ede8efbb" providerId="LiveId" clId="{49E6602A-E6E4-4B4A-8A3D-BE30BD936C41}" dt="2022-11-24T10:35:22.375" v="4577"/>
          <ac:cxnSpMkLst>
            <pc:docMk/>
            <pc:sldMk cId="442718129" sldId="305"/>
            <ac:cxnSpMk id="23" creationId="{4144F16F-B6DF-49BD-AE26-DB8B58355998}"/>
          </ac:cxnSpMkLst>
        </pc:cxnChg>
      </pc:sldChg>
      <pc:sldChg chg="add del">
        <pc:chgData name="罗 斯琦" userId="b36b0087ede8efbb" providerId="LiveId" clId="{49E6602A-E6E4-4B4A-8A3D-BE30BD936C41}" dt="2022-11-09T03:18:35.931" v="630" actId="47"/>
        <pc:sldMkLst>
          <pc:docMk/>
          <pc:sldMk cId="1514458962" sldId="305"/>
        </pc:sldMkLst>
      </pc:sldChg>
      <pc:sldChg chg="addSp delSp modSp add mod addAnim delAnim modAnim">
        <pc:chgData name="罗 斯琦" userId="b36b0087ede8efbb" providerId="LiveId" clId="{49E6602A-E6E4-4B4A-8A3D-BE30BD936C41}" dt="2022-11-09T11:44:13.291" v="858"/>
        <pc:sldMkLst>
          <pc:docMk/>
          <pc:sldMk cId="1962245649" sldId="306"/>
        </pc:sldMkLst>
        <pc:spChg chg="mod">
          <ac:chgData name="罗 斯琦" userId="b36b0087ede8efbb" providerId="LiveId" clId="{49E6602A-E6E4-4B4A-8A3D-BE30BD936C41}" dt="2022-11-09T11:44:13.291" v="858"/>
          <ac:spMkLst>
            <pc:docMk/>
            <pc:sldMk cId="1962245649" sldId="306"/>
            <ac:spMk id="2" creationId="{F1B94664-C722-42F1-9013-C2F8935A847E}"/>
          </ac:spMkLst>
        </pc:spChg>
        <pc:spChg chg="add del mod">
          <ac:chgData name="罗 斯琦" userId="b36b0087ede8efbb" providerId="LiveId" clId="{49E6602A-E6E4-4B4A-8A3D-BE30BD936C41}" dt="2022-11-09T07:49:21.608" v="731" actId="478"/>
          <ac:spMkLst>
            <pc:docMk/>
            <pc:sldMk cId="1962245649" sldId="306"/>
            <ac:spMk id="4" creationId="{81D3A45F-FC1C-4059-AFBD-E2476A8D976D}"/>
          </ac:spMkLst>
        </pc:spChg>
        <pc:spChg chg="add del mod">
          <ac:chgData name="罗 斯琦" userId="b36b0087ede8efbb" providerId="LiveId" clId="{49E6602A-E6E4-4B4A-8A3D-BE30BD936C41}" dt="2022-11-09T07:49:20.994" v="730" actId="478"/>
          <ac:spMkLst>
            <pc:docMk/>
            <pc:sldMk cId="1962245649" sldId="306"/>
            <ac:spMk id="6" creationId="{26A42218-E872-4734-81FC-87870BCC3031}"/>
          </ac:spMkLst>
        </pc:spChg>
        <pc:spChg chg="add del">
          <ac:chgData name="罗 斯琦" userId="b36b0087ede8efbb" providerId="LiveId" clId="{49E6602A-E6E4-4B4A-8A3D-BE30BD936C41}" dt="2022-11-09T06:58:23.224" v="690" actId="22"/>
          <ac:spMkLst>
            <pc:docMk/>
            <pc:sldMk cId="1962245649" sldId="306"/>
            <ac:spMk id="7" creationId="{64F89B86-C454-46EA-A3DD-85BD27A58E56}"/>
          </ac:spMkLst>
        </pc:spChg>
        <pc:spChg chg="add mod">
          <ac:chgData name="罗 斯琦" userId="b36b0087ede8efbb" providerId="LiveId" clId="{49E6602A-E6E4-4B4A-8A3D-BE30BD936C41}" dt="2022-11-09T07:55:00.578" v="764" actId="113"/>
          <ac:spMkLst>
            <pc:docMk/>
            <pc:sldMk cId="1962245649" sldId="306"/>
            <ac:spMk id="10" creationId="{2EF538EB-8457-440D-B574-84A3C167F72C}"/>
          </ac:spMkLst>
        </pc:spChg>
        <pc:spChg chg="add mod">
          <ac:chgData name="罗 斯琦" userId="b36b0087ede8efbb" providerId="LiveId" clId="{49E6602A-E6E4-4B4A-8A3D-BE30BD936C41}" dt="2022-11-09T07:52:35.150" v="751" actId="571"/>
          <ac:spMkLst>
            <pc:docMk/>
            <pc:sldMk cId="1962245649" sldId="306"/>
            <ac:spMk id="11" creationId="{2ABEC09E-0E30-41F8-9FB3-0E85A63D019F}"/>
          </ac:spMkLst>
        </pc:spChg>
      </pc:sldChg>
      <pc:sldChg chg="addSp delSp modSp add mod delAnim modAnim">
        <pc:chgData name="罗 斯琦" userId="b36b0087ede8efbb" providerId="LiveId" clId="{49E6602A-E6E4-4B4A-8A3D-BE30BD936C41}" dt="2022-11-10T02:57:57.553" v="1201" actId="1582"/>
        <pc:sldMkLst>
          <pc:docMk/>
          <pc:sldMk cId="3880070415" sldId="307"/>
        </pc:sldMkLst>
        <pc:spChg chg="del mod">
          <ac:chgData name="罗 斯琦" userId="b36b0087ede8efbb" providerId="LiveId" clId="{49E6602A-E6E4-4B4A-8A3D-BE30BD936C41}" dt="2022-11-09T07:13:22.440" v="714" actId="478"/>
          <ac:spMkLst>
            <pc:docMk/>
            <pc:sldMk cId="3880070415" sldId="307"/>
            <ac:spMk id="2" creationId="{F1B94664-C722-42F1-9013-C2F8935A847E}"/>
          </ac:spMkLst>
        </pc:spChg>
        <pc:spChg chg="del">
          <ac:chgData name="罗 斯琦" userId="b36b0087ede8efbb" providerId="LiveId" clId="{49E6602A-E6E4-4B4A-8A3D-BE30BD936C41}" dt="2022-11-09T07:13:29.313" v="717" actId="478"/>
          <ac:spMkLst>
            <pc:docMk/>
            <pc:sldMk cId="3880070415" sldId="307"/>
            <ac:spMk id="4" creationId="{81D3A45F-FC1C-4059-AFBD-E2476A8D976D}"/>
          </ac:spMkLst>
        </pc:spChg>
        <pc:spChg chg="del mod">
          <ac:chgData name="罗 斯琦" userId="b36b0087ede8efbb" providerId="LiveId" clId="{49E6602A-E6E4-4B4A-8A3D-BE30BD936C41}" dt="2022-11-09T07:52:47.040" v="753" actId="478"/>
          <ac:spMkLst>
            <pc:docMk/>
            <pc:sldMk cId="3880070415" sldId="307"/>
            <ac:spMk id="6" creationId="{26A42218-E872-4734-81FC-87870BCC3031}"/>
          </ac:spMkLst>
        </pc:spChg>
        <pc:spChg chg="add mod">
          <ac:chgData name="罗 斯琦" userId="b36b0087ede8efbb" providerId="LiveId" clId="{49E6602A-E6E4-4B4A-8A3D-BE30BD936C41}" dt="2022-11-09T07:54:55.886" v="763" actId="207"/>
          <ac:spMkLst>
            <pc:docMk/>
            <pc:sldMk cId="3880070415" sldId="307"/>
            <ac:spMk id="7" creationId="{462E4D9C-84A1-465C-8722-B031F7015C8C}"/>
          </ac:spMkLst>
        </pc:spChg>
        <pc:spChg chg="add mod">
          <ac:chgData name="罗 斯琦" userId="b36b0087ede8efbb" providerId="LiveId" clId="{49E6602A-E6E4-4B4A-8A3D-BE30BD936C41}" dt="2022-11-09T07:58:18.762" v="792" actId="20577"/>
          <ac:spMkLst>
            <pc:docMk/>
            <pc:sldMk cId="3880070415" sldId="307"/>
            <ac:spMk id="16" creationId="{B25BA85F-F70E-4E54-ABFB-CC10073CF60A}"/>
          </ac:spMkLst>
        </pc:spChg>
        <pc:spChg chg="add mod">
          <ac:chgData name="罗 斯琦" userId="b36b0087ede8efbb" providerId="LiveId" clId="{49E6602A-E6E4-4B4A-8A3D-BE30BD936C41}" dt="2022-11-09T11:52:11.044" v="930" actId="1076"/>
          <ac:spMkLst>
            <pc:docMk/>
            <pc:sldMk cId="3880070415" sldId="307"/>
            <ac:spMk id="17" creationId="{5D96BA74-F0CE-42F4-810A-9E6B92CFEB58}"/>
          </ac:spMkLst>
        </pc:spChg>
        <pc:spChg chg="add mod">
          <ac:chgData name="罗 斯琦" userId="b36b0087ede8efbb" providerId="LiveId" clId="{49E6602A-E6E4-4B4A-8A3D-BE30BD936C41}" dt="2022-11-09T11:52:13.618" v="931" actId="1076"/>
          <ac:spMkLst>
            <pc:docMk/>
            <pc:sldMk cId="3880070415" sldId="307"/>
            <ac:spMk id="18" creationId="{677BCF0F-B88E-4E05-A423-06892FDB36FE}"/>
          </ac:spMkLst>
        </pc:spChg>
        <pc:spChg chg="add mod">
          <ac:chgData name="罗 斯琦" userId="b36b0087ede8efbb" providerId="LiveId" clId="{49E6602A-E6E4-4B4A-8A3D-BE30BD936C41}" dt="2022-11-09T11:51:20.891" v="924" actId="14100"/>
          <ac:spMkLst>
            <pc:docMk/>
            <pc:sldMk cId="3880070415" sldId="307"/>
            <ac:spMk id="19" creationId="{08F17DD3-18A1-45AB-95A5-13BB642839CD}"/>
          </ac:spMkLst>
        </pc:spChg>
        <pc:spChg chg="add mod">
          <ac:chgData name="罗 斯琦" userId="b36b0087ede8efbb" providerId="LiveId" clId="{49E6602A-E6E4-4B4A-8A3D-BE30BD936C41}" dt="2022-11-09T11:52:29.057" v="933" actId="2085"/>
          <ac:spMkLst>
            <pc:docMk/>
            <pc:sldMk cId="3880070415" sldId="307"/>
            <ac:spMk id="20" creationId="{24C18D1E-0F9B-401E-9792-5353F6CCF5CB}"/>
          </ac:spMkLst>
        </pc:spChg>
        <pc:spChg chg="add mod">
          <ac:chgData name="罗 斯琦" userId="b36b0087ede8efbb" providerId="LiveId" clId="{49E6602A-E6E4-4B4A-8A3D-BE30BD936C41}" dt="2022-11-09T11:52:25.340" v="932" actId="2085"/>
          <ac:spMkLst>
            <pc:docMk/>
            <pc:sldMk cId="3880070415" sldId="307"/>
            <ac:spMk id="21" creationId="{F68BC916-7FAD-4900-8FF4-7EDD58F619B9}"/>
          </ac:spMkLst>
        </pc:spChg>
        <pc:spChg chg="add mod">
          <ac:chgData name="罗 斯琦" userId="b36b0087ede8efbb" providerId="LiveId" clId="{49E6602A-E6E4-4B4A-8A3D-BE30BD936C41}" dt="2022-11-09T11:51:04.699" v="922" actId="14100"/>
          <ac:spMkLst>
            <pc:docMk/>
            <pc:sldMk cId="3880070415" sldId="307"/>
            <ac:spMk id="22" creationId="{DF326CCD-B041-4EE0-B51A-5505475EE866}"/>
          </ac:spMkLst>
        </pc:spChg>
        <pc:picChg chg="add mod">
          <ac:chgData name="罗 斯琦" userId="b36b0087ede8efbb" providerId="LiveId" clId="{49E6602A-E6E4-4B4A-8A3D-BE30BD936C41}" dt="2022-11-09T11:51:31.699" v="925" actId="1076"/>
          <ac:picMkLst>
            <pc:docMk/>
            <pc:sldMk cId="3880070415" sldId="307"/>
            <ac:picMk id="8" creationId="{2046275D-D12E-4F7E-821B-E365854C4FD1}"/>
          </ac:picMkLst>
        </pc:picChg>
        <pc:picChg chg="add mod">
          <ac:chgData name="罗 斯琦" userId="b36b0087ede8efbb" providerId="LiveId" clId="{49E6602A-E6E4-4B4A-8A3D-BE30BD936C41}" dt="2022-11-09T07:55:41.079" v="771" actId="1076"/>
          <ac:picMkLst>
            <pc:docMk/>
            <pc:sldMk cId="3880070415" sldId="307"/>
            <ac:picMk id="11" creationId="{2B24AC66-BF46-4ED1-B0E4-DA656256C0B2}"/>
          </ac:picMkLst>
        </pc:picChg>
        <pc:picChg chg="add mod">
          <ac:chgData name="罗 斯琦" userId="b36b0087ede8efbb" providerId="LiveId" clId="{49E6602A-E6E4-4B4A-8A3D-BE30BD936C41}" dt="2022-11-09T07:56:21.997" v="775" actId="1076"/>
          <ac:picMkLst>
            <pc:docMk/>
            <pc:sldMk cId="3880070415" sldId="307"/>
            <ac:picMk id="13" creationId="{29957DDB-9098-42E4-85DC-20C5353CB5EC}"/>
          </ac:picMkLst>
        </pc:picChg>
        <pc:cxnChg chg="add mod">
          <ac:chgData name="罗 斯琦" userId="b36b0087ede8efbb" providerId="LiveId" clId="{49E6602A-E6E4-4B4A-8A3D-BE30BD936C41}" dt="2022-11-10T02:57:57.553" v="1201" actId="1582"/>
          <ac:cxnSpMkLst>
            <pc:docMk/>
            <pc:sldMk cId="3880070415" sldId="307"/>
            <ac:cxnSpMk id="15" creationId="{0CC47A26-D435-4F97-9201-D3C40E8E3B81}"/>
          </ac:cxnSpMkLst>
        </pc:cxnChg>
      </pc:sldChg>
      <pc:sldChg chg="addSp delSp modSp add mod modAnim">
        <pc:chgData name="罗 斯琦" userId="b36b0087ede8efbb" providerId="LiveId" clId="{49E6602A-E6E4-4B4A-8A3D-BE30BD936C41}" dt="2022-11-09T12:31:18.776" v="1121"/>
        <pc:sldMkLst>
          <pc:docMk/>
          <pc:sldMk cId="1945334547" sldId="308"/>
        </pc:sldMkLst>
        <pc:spChg chg="del">
          <ac:chgData name="罗 斯琦" userId="b36b0087ede8efbb" providerId="LiveId" clId="{49E6602A-E6E4-4B4A-8A3D-BE30BD936C41}" dt="2022-11-09T07:58:29.038" v="793" actId="478"/>
          <ac:spMkLst>
            <pc:docMk/>
            <pc:sldMk cId="1945334547" sldId="308"/>
            <ac:spMk id="7" creationId="{462E4D9C-84A1-465C-8722-B031F7015C8C}"/>
          </ac:spMkLst>
        </pc:spChg>
        <pc:spChg chg="add mod">
          <ac:chgData name="罗 斯琦" userId="b36b0087ede8efbb" providerId="LiveId" clId="{49E6602A-E6E4-4B4A-8A3D-BE30BD936C41}" dt="2022-11-09T12:24:26.215" v="1035" actId="1076"/>
          <ac:spMkLst>
            <pc:docMk/>
            <pc:sldMk cId="1945334547" sldId="308"/>
            <ac:spMk id="10" creationId="{7C09D6D5-9E04-41EB-A87F-C1C32FB06D96}"/>
          </ac:spMkLst>
        </pc:spChg>
        <pc:spChg chg="add mod">
          <ac:chgData name="罗 斯琦" userId="b36b0087ede8efbb" providerId="LiveId" clId="{49E6602A-E6E4-4B4A-8A3D-BE30BD936C41}" dt="2022-11-09T12:30:30.326" v="1110" actId="1076"/>
          <ac:spMkLst>
            <pc:docMk/>
            <pc:sldMk cId="1945334547" sldId="308"/>
            <ac:spMk id="12" creationId="{21F51B60-5025-45D7-A29D-7B453FFD5992}"/>
          </ac:spMkLst>
        </pc:spChg>
        <pc:picChg chg="del">
          <ac:chgData name="罗 斯琦" userId="b36b0087ede8efbb" providerId="LiveId" clId="{49E6602A-E6E4-4B4A-8A3D-BE30BD936C41}" dt="2022-11-09T07:57:24.710" v="779" actId="478"/>
          <ac:picMkLst>
            <pc:docMk/>
            <pc:sldMk cId="1945334547" sldId="308"/>
            <ac:picMk id="8" creationId="{2046275D-D12E-4F7E-821B-E365854C4FD1}"/>
          </ac:picMkLst>
        </pc:picChg>
        <pc:picChg chg="del">
          <ac:chgData name="罗 斯琦" userId="b36b0087ede8efbb" providerId="LiveId" clId="{49E6602A-E6E4-4B4A-8A3D-BE30BD936C41}" dt="2022-11-09T07:57:25.543" v="780" actId="478"/>
          <ac:picMkLst>
            <pc:docMk/>
            <pc:sldMk cId="1945334547" sldId="308"/>
            <ac:picMk id="11" creationId="{2B24AC66-BF46-4ED1-B0E4-DA656256C0B2}"/>
          </ac:picMkLst>
        </pc:picChg>
      </pc:sldChg>
      <pc:sldChg chg="addSp delSp modSp add mod ord modAnim">
        <pc:chgData name="罗 斯琦" userId="b36b0087ede8efbb" providerId="LiveId" clId="{49E6602A-E6E4-4B4A-8A3D-BE30BD936C41}" dt="2022-11-10T08:01:05.136" v="2377"/>
        <pc:sldMkLst>
          <pc:docMk/>
          <pc:sldMk cId="4179546759" sldId="309"/>
        </pc:sldMkLst>
        <pc:spChg chg="mod">
          <ac:chgData name="罗 斯琦" userId="b36b0087ede8efbb" providerId="LiveId" clId="{49E6602A-E6E4-4B4A-8A3D-BE30BD936C41}" dt="2022-11-09T08:20:50.749" v="801"/>
          <ac:spMkLst>
            <pc:docMk/>
            <pc:sldMk cId="4179546759" sldId="309"/>
            <ac:spMk id="5" creationId="{E9970C84-6863-4210-88D5-FC57A9817BC6}"/>
          </ac:spMkLst>
        </pc:spChg>
        <pc:spChg chg="add mod">
          <ac:chgData name="罗 斯琦" userId="b36b0087ede8efbb" providerId="LiveId" clId="{49E6602A-E6E4-4B4A-8A3D-BE30BD936C41}" dt="2022-11-10T07:53:09.345" v="2365"/>
          <ac:spMkLst>
            <pc:docMk/>
            <pc:sldMk cId="4179546759" sldId="309"/>
            <ac:spMk id="6" creationId="{198E3980-83FF-4F42-9E20-ED6E8544BDB1}"/>
          </ac:spMkLst>
        </pc:spChg>
        <pc:spChg chg="mod">
          <ac:chgData name="罗 斯琦" userId="b36b0087ede8efbb" providerId="LiveId" clId="{49E6602A-E6E4-4B4A-8A3D-BE30BD936C41}" dt="2022-11-10T07:43:10.509" v="2217" actId="207"/>
          <ac:spMkLst>
            <pc:docMk/>
            <pc:sldMk cId="4179546759" sldId="309"/>
            <ac:spMk id="10" creationId="{7C09D6D5-9E04-41EB-A87F-C1C32FB06D96}"/>
          </ac:spMkLst>
        </pc:spChg>
        <pc:picChg chg="add mod">
          <ac:chgData name="罗 斯琦" userId="b36b0087ede8efbb" providerId="LiveId" clId="{49E6602A-E6E4-4B4A-8A3D-BE30BD936C41}" dt="2022-11-10T07:49:23.507" v="2321" actId="1076"/>
          <ac:picMkLst>
            <pc:docMk/>
            <pc:sldMk cId="4179546759" sldId="309"/>
            <ac:picMk id="3" creationId="{8A1E3FBB-4FFA-42B7-8A86-544724588B68}"/>
          </ac:picMkLst>
        </pc:picChg>
        <pc:picChg chg="del">
          <ac:chgData name="罗 斯琦" userId="b36b0087ede8efbb" providerId="LiveId" clId="{49E6602A-E6E4-4B4A-8A3D-BE30BD936C41}" dt="2022-11-09T08:20:56.129" v="802" actId="478"/>
          <ac:picMkLst>
            <pc:docMk/>
            <pc:sldMk cId="4179546759" sldId="309"/>
            <ac:picMk id="13" creationId="{29957DDB-9098-42E4-85DC-20C5353CB5EC}"/>
          </ac:picMkLst>
        </pc:picChg>
      </pc:sldChg>
      <pc:sldChg chg="addSp delSp modSp add mod ord modAnim">
        <pc:chgData name="罗 斯琦" userId="b36b0087ede8efbb" providerId="LiveId" clId="{49E6602A-E6E4-4B4A-8A3D-BE30BD936C41}" dt="2022-11-24T07:47:38.891" v="4399"/>
        <pc:sldMkLst>
          <pc:docMk/>
          <pc:sldMk cId="2333553598" sldId="310"/>
        </pc:sldMkLst>
        <pc:spChg chg="mod">
          <ac:chgData name="罗 斯琦" userId="b36b0087ede8efbb" providerId="LiveId" clId="{49E6602A-E6E4-4B4A-8A3D-BE30BD936C41}" dt="2022-11-09T10:41:03.631" v="840"/>
          <ac:spMkLst>
            <pc:docMk/>
            <pc:sldMk cId="2333553598" sldId="310"/>
            <ac:spMk id="5" creationId="{E9970C84-6863-4210-88D5-FC57A9817BC6}"/>
          </ac:spMkLst>
        </pc:spChg>
        <pc:spChg chg="add mod">
          <ac:chgData name="罗 斯琦" userId="b36b0087ede8efbb" providerId="LiveId" clId="{49E6602A-E6E4-4B4A-8A3D-BE30BD936C41}" dt="2022-11-17T08:38:07.196" v="3752" actId="113"/>
          <ac:spMkLst>
            <pc:docMk/>
            <pc:sldMk cId="2333553598" sldId="310"/>
            <ac:spMk id="6" creationId="{485D9A24-2619-49B1-9BFB-1B151B93FB2C}"/>
          </ac:spMkLst>
        </pc:spChg>
        <pc:spChg chg="add mod">
          <ac:chgData name="罗 斯琦" userId="b36b0087ede8efbb" providerId="LiveId" clId="{49E6602A-E6E4-4B4A-8A3D-BE30BD936C41}" dt="2022-11-10T08:47:25.608" v="2770" actId="1076"/>
          <ac:spMkLst>
            <pc:docMk/>
            <pc:sldMk cId="2333553598" sldId="310"/>
            <ac:spMk id="8" creationId="{96609859-B7F2-4704-83F8-FDAA4DB01829}"/>
          </ac:spMkLst>
        </pc:spChg>
        <pc:spChg chg="del mod">
          <ac:chgData name="罗 斯琦" userId="b36b0087ede8efbb" providerId="LiveId" clId="{49E6602A-E6E4-4B4A-8A3D-BE30BD936C41}" dt="2022-11-10T08:44:17.273" v="2745" actId="478"/>
          <ac:spMkLst>
            <pc:docMk/>
            <pc:sldMk cId="2333553598" sldId="310"/>
            <ac:spMk id="10" creationId="{7C09D6D5-9E04-41EB-A87F-C1C32FB06D96}"/>
          </ac:spMkLst>
        </pc:spChg>
        <pc:spChg chg="add mod">
          <ac:chgData name="罗 斯琦" userId="b36b0087ede8efbb" providerId="LiveId" clId="{49E6602A-E6E4-4B4A-8A3D-BE30BD936C41}" dt="2022-11-10T08:47:47.559" v="2775" actId="14100"/>
          <ac:spMkLst>
            <pc:docMk/>
            <pc:sldMk cId="2333553598" sldId="310"/>
            <ac:spMk id="11" creationId="{F337668A-8B52-4893-A718-4970F2D8970D}"/>
          </ac:spMkLst>
        </pc:spChg>
        <pc:picChg chg="add mod">
          <ac:chgData name="罗 斯琦" userId="b36b0087ede8efbb" providerId="LiveId" clId="{49E6602A-E6E4-4B4A-8A3D-BE30BD936C41}" dt="2022-11-10T08:40:38.438" v="2715" actId="1076"/>
          <ac:picMkLst>
            <pc:docMk/>
            <pc:sldMk cId="2333553598" sldId="310"/>
            <ac:picMk id="3" creationId="{E788AE52-9FB4-499D-ACB4-16409977B56C}"/>
          </ac:picMkLst>
        </pc:picChg>
      </pc:sldChg>
      <pc:sldChg chg="delSp modSp add del mod">
        <pc:chgData name="罗 斯琦" userId="b36b0087ede8efbb" providerId="LiveId" clId="{49E6602A-E6E4-4B4A-8A3D-BE30BD936C41}" dt="2022-11-09T12:27:57.906" v="1083" actId="47"/>
        <pc:sldMkLst>
          <pc:docMk/>
          <pc:sldMk cId="4103358702" sldId="311"/>
        </pc:sldMkLst>
        <pc:spChg chg="del">
          <ac:chgData name="罗 斯琦" userId="b36b0087ede8efbb" providerId="LiveId" clId="{49E6602A-E6E4-4B4A-8A3D-BE30BD936C41}" dt="2022-11-09T12:26:05.868" v="1061" actId="478"/>
          <ac:spMkLst>
            <pc:docMk/>
            <pc:sldMk cId="4103358702" sldId="311"/>
            <ac:spMk id="10" creationId="{7C09D6D5-9E04-41EB-A87F-C1C32FB06D96}"/>
          </ac:spMkLst>
        </pc:spChg>
        <pc:spChg chg="mod">
          <ac:chgData name="罗 斯琦" userId="b36b0087ede8efbb" providerId="LiveId" clId="{49E6602A-E6E4-4B4A-8A3D-BE30BD936C41}" dt="2022-11-09T12:25:57.812" v="1059" actId="20577"/>
          <ac:spMkLst>
            <pc:docMk/>
            <pc:sldMk cId="4103358702" sldId="311"/>
            <ac:spMk id="12" creationId="{21F51B60-5025-45D7-A29D-7B453FFD5992}"/>
          </ac:spMkLst>
        </pc:spChg>
        <pc:picChg chg="del">
          <ac:chgData name="罗 斯琦" userId="b36b0087ede8efbb" providerId="LiveId" clId="{49E6602A-E6E4-4B4A-8A3D-BE30BD936C41}" dt="2022-11-09T12:26:04.756" v="1060" actId="478"/>
          <ac:picMkLst>
            <pc:docMk/>
            <pc:sldMk cId="4103358702" sldId="311"/>
            <ac:picMk id="13" creationId="{29957DDB-9098-42E4-85DC-20C5353CB5EC}"/>
          </ac:picMkLst>
        </pc:picChg>
      </pc:sldChg>
      <pc:sldChg chg="delSp modSp add del mod">
        <pc:chgData name="罗 斯琦" userId="b36b0087ede8efbb" providerId="LiveId" clId="{49E6602A-E6E4-4B4A-8A3D-BE30BD936C41}" dt="2022-11-09T12:30:57.725" v="1117" actId="47"/>
        <pc:sldMkLst>
          <pc:docMk/>
          <pc:sldMk cId="3569255587" sldId="312"/>
        </pc:sldMkLst>
        <pc:spChg chg="del">
          <ac:chgData name="罗 斯琦" userId="b36b0087ede8efbb" providerId="LiveId" clId="{49E6602A-E6E4-4B4A-8A3D-BE30BD936C41}" dt="2022-11-09T12:28:00.962" v="1085" actId="478"/>
          <ac:spMkLst>
            <pc:docMk/>
            <pc:sldMk cId="3569255587" sldId="312"/>
            <ac:spMk id="10" creationId="{7C09D6D5-9E04-41EB-A87F-C1C32FB06D96}"/>
          </ac:spMkLst>
        </pc:spChg>
        <pc:spChg chg="del mod">
          <ac:chgData name="罗 斯琦" userId="b36b0087ede8efbb" providerId="LiveId" clId="{49E6602A-E6E4-4B4A-8A3D-BE30BD936C41}" dt="2022-11-09T12:30:51.181" v="1114"/>
          <ac:spMkLst>
            <pc:docMk/>
            <pc:sldMk cId="3569255587" sldId="312"/>
            <ac:spMk id="12" creationId="{21F51B60-5025-45D7-A29D-7B453FFD5992}"/>
          </ac:spMkLst>
        </pc:spChg>
        <pc:picChg chg="del">
          <ac:chgData name="罗 斯琦" userId="b36b0087ede8efbb" providerId="LiveId" clId="{49E6602A-E6E4-4B4A-8A3D-BE30BD936C41}" dt="2022-11-09T12:27:59.615" v="1084" actId="478"/>
          <ac:picMkLst>
            <pc:docMk/>
            <pc:sldMk cId="3569255587" sldId="312"/>
            <ac:picMk id="13" creationId="{29957DDB-9098-42E4-85DC-20C5353CB5EC}"/>
          </ac:picMkLst>
        </pc:picChg>
      </pc:sldChg>
      <pc:sldChg chg="addSp delSp modSp add mod">
        <pc:chgData name="罗 斯琦" userId="b36b0087ede8efbb" providerId="LiveId" clId="{49E6602A-E6E4-4B4A-8A3D-BE30BD936C41}" dt="2022-11-09T12:33:30.685" v="1139" actId="1076"/>
        <pc:sldMkLst>
          <pc:docMk/>
          <pc:sldMk cId="3473907045" sldId="313"/>
        </pc:sldMkLst>
        <pc:spChg chg="add mod">
          <ac:chgData name="罗 斯琦" userId="b36b0087ede8efbb" providerId="LiveId" clId="{49E6602A-E6E4-4B4A-8A3D-BE30BD936C41}" dt="2022-11-09T12:32:34.274" v="1130" actId="14100"/>
          <ac:spMkLst>
            <pc:docMk/>
            <pc:sldMk cId="3473907045" sldId="313"/>
            <ac:spMk id="8" creationId="{9AABA959-1D0A-41D4-B367-FF4722EF688E}"/>
          </ac:spMkLst>
        </pc:spChg>
        <pc:spChg chg="del">
          <ac:chgData name="罗 斯琦" userId="b36b0087ede8efbb" providerId="LiveId" clId="{49E6602A-E6E4-4B4A-8A3D-BE30BD936C41}" dt="2022-11-09T12:31:02.390" v="1119" actId="478"/>
          <ac:spMkLst>
            <pc:docMk/>
            <pc:sldMk cId="3473907045" sldId="313"/>
            <ac:spMk id="10" creationId="{7C09D6D5-9E04-41EB-A87F-C1C32FB06D96}"/>
          </ac:spMkLst>
        </pc:spChg>
        <pc:spChg chg="mod">
          <ac:chgData name="罗 斯琦" userId="b36b0087ede8efbb" providerId="LiveId" clId="{49E6602A-E6E4-4B4A-8A3D-BE30BD936C41}" dt="2022-11-09T12:32:17.640" v="1124" actId="20577"/>
          <ac:spMkLst>
            <pc:docMk/>
            <pc:sldMk cId="3473907045" sldId="313"/>
            <ac:spMk id="12" creationId="{21F51B60-5025-45D7-A29D-7B453FFD5992}"/>
          </ac:spMkLst>
        </pc:spChg>
        <pc:picChg chg="add mod">
          <ac:chgData name="罗 斯琦" userId="b36b0087ede8efbb" providerId="LiveId" clId="{49E6602A-E6E4-4B4A-8A3D-BE30BD936C41}" dt="2022-11-09T12:33:30.685" v="1139" actId="1076"/>
          <ac:picMkLst>
            <pc:docMk/>
            <pc:sldMk cId="3473907045" sldId="313"/>
            <ac:picMk id="11" creationId="{BDEFAA78-41CA-49AC-A8E4-4308EDFD8FBB}"/>
          </ac:picMkLst>
        </pc:picChg>
        <pc:picChg chg="del">
          <ac:chgData name="罗 斯琦" userId="b36b0087ede8efbb" providerId="LiveId" clId="{49E6602A-E6E4-4B4A-8A3D-BE30BD936C41}" dt="2022-11-09T12:31:01.224" v="1118" actId="478"/>
          <ac:picMkLst>
            <pc:docMk/>
            <pc:sldMk cId="3473907045" sldId="313"/>
            <ac:picMk id="13" creationId="{29957DDB-9098-42E4-85DC-20C5353CB5EC}"/>
          </ac:picMkLst>
        </pc:picChg>
      </pc:sldChg>
      <pc:sldChg chg="addSp delSp modSp add mod modAnim">
        <pc:chgData name="罗 斯琦" userId="b36b0087ede8efbb" providerId="LiveId" clId="{49E6602A-E6E4-4B4A-8A3D-BE30BD936C41}" dt="2022-11-10T03:03:10.871" v="1253"/>
        <pc:sldMkLst>
          <pc:docMk/>
          <pc:sldMk cId="2676951411" sldId="314"/>
        </pc:sldMkLst>
        <pc:spChg chg="del">
          <ac:chgData name="罗 斯琦" userId="b36b0087ede8efbb" providerId="LiveId" clId="{49E6602A-E6E4-4B4A-8A3D-BE30BD936C41}" dt="2022-11-10T02:51:50.394" v="1146" actId="478"/>
          <ac:spMkLst>
            <pc:docMk/>
            <pc:sldMk cId="2676951411" sldId="314"/>
            <ac:spMk id="8" creationId="{9AABA959-1D0A-41D4-B367-FF4722EF688E}"/>
          </ac:spMkLst>
        </pc:spChg>
        <pc:spChg chg="mod">
          <ac:chgData name="罗 斯琦" userId="b36b0087ede8efbb" providerId="LiveId" clId="{49E6602A-E6E4-4B4A-8A3D-BE30BD936C41}" dt="2022-11-10T02:54:53.180" v="1152" actId="20577"/>
          <ac:spMkLst>
            <pc:docMk/>
            <pc:sldMk cId="2676951411" sldId="314"/>
            <ac:spMk id="12" creationId="{21F51B60-5025-45D7-A29D-7B453FFD5992}"/>
          </ac:spMkLst>
        </pc:spChg>
        <pc:spChg chg="add mod">
          <ac:chgData name="罗 斯琦" userId="b36b0087ede8efbb" providerId="LiveId" clId="{49E6602A-E6E4-4B4A-8A3D-BE30BD936C41}" dt="2022-11-10T02:55:41.258" v="1183" actId="114"/>
          <ac:spMkLst>
            <pc:docMk/>
            <pc:sldMk cId="2676951411" sldId="314"/>
            <ac:spMk id="13" creationId="{55E9AE37-15B2-4D15-A981-B9316BC419CD}"/>
          </ac:spMkLst>
        </pc:spChg>
        <pc:spChg chg="add mod">
          <ac:chgData name="罗 斯琦" userId="b36b0087ede8efbb" providerId="LiveId" clId="{49E6602A-E6E4-4B4A-8A3D-BE30BD936C41}" dt="2022-11-10T02:57:42.855" v="1199" actId="1076"/>
          <ac:spMkLst>
            <pc:docMk/>
            <pc:sldMk cId="2676951411" sldId="314"/>
            <ac:spMk id="15" creationId="{0AF74DAF-451F-468B-9464-7E1F047E6B5C}"/>
          </ac:spMkLst>
        </pc:spChg>
        <pc:spChg chg="add mod">
          <ac:chgData name="罗 斯琦" userId="b36b0087ede8efbb" providerId="LiveId" clId="{49E6602A-E6E4-4B4A-8A3D-BE30BD936C41}" dt="2022-11-10T02:58:52.726" v="1212" actId="113"/>
          <ac:spMkLst>
            <pc:docMk/>
            <pc:sldMk cId="2676951411" sldId="314"/>
            <ac:spMk id="16" creationId="{DCED991C-CA9F-4258-BAF1-3E6A9457AEE1}"/>
          </ac:spMkLst>
        </pc:spChg>
        <pc:spChg chg="add mod">
          <ac:chgData name="罗 斯琦" userId="b36b0087ede8efbb" providerId="LiveId" clId="{49E6602A-E6E4-4B4A-8A3D-BE30BD936C41}" dt="2022-11-10T02:59:22.290" v="1225" actId="20577"/>
          <ac:spMkLst>
            <pc:docMk/>
            <pc:sldMk cId="2676951411" sldId="314"/>
            <ac:spMk id="17" creationId="{29FBC4D9-F0F9-42BA-B7B8-1E20398651A2}"/>
          </ac:spMkLst>
        </pc:spChg>
        <pc:spChg chg="add mod">
          <ac:chgData name="罗 斯琦" userId="b36b0087ede8efbb" providerId="LiveId" clId="{49E6602A-E6E4-4B4A-8A3D-BE30BD936C41}" dt="2022-11-10T03:01:25.261" v="1242" actId="1582"/>
          <ac:spMkLst>
            <pc:docMk/>
            <pc:sldMk cId="2676951411" sldId="314"/>
            <ac:spMk id="20" creationId="{65C84B4A-6488-4414-9516-DA56F755CFCB}"/>
          </ac:spMkLst>
        </pc:spChg>
        <pc:picChg chg="add del mod">
          <ac:chgData name="罗 斯琦" userId="b36b0087ede8efbb" providerId="LiveId" clId="{49E6602A-E6E4-4B4A-8A3D-BE30BD936C41}" dt="2022-11-10T02:56:46.716" v="1189" actId="478"/>
          <ac:picMkLst>
            <pc:docMk/>
            <pc:sldMk cId="2676951411" sldId="314"/>
            <ac:picMk id="3" creationId="{6A6A52F6-9299-4B22-BABD-38AE35062505}"/>
          </ac:picMkLst>
        </pc:picChg>
        <pc:picChg chg="add del mod">
          <ac:chgData name="罗 斯琦" userId="b36b0087ede8efbb" providerId="LiveId" clId="{49E6602A-E6E4-4B4A-8A3D-BE30BD936C41}" dt="2022-11-10T03:00:33.349" v="1230" actId="478"/>
          <ac:picMkLst>
            <pc:docMk/>
            <pc:sldMk cId="2676951411" sldId="314"/>
            <ac:picMk id="6" creationId="{D7F758DD-EE3F-4E3C-B6B7-352F62278648}"/>
          </ac:picMkLst>
        </pc:picChg>
        <pc:picChg chg="del">
          <ac:chgData name="罗 斯琦" userId="b36b0087ede8efbb" providerId="LiveId" clId="{49E6602A-E6E4-4B4A-8A3D-BE30BD936C41}" dt="2022-11-10T02:51:48.868" v="1145" actId="478"/>
          <ac:picMkLst>
            <pc:docMk/>
            <pc:sldMk cId="2676951411" sldId="314"/>
            <ac:picMk id="11" creationId="{BDEFAA78-41CA-49AC-A8E4-4308EDFD8FBB}"/>
          </ac:picMkLst>
        </pc:picChg>
        <pc:picChg chg="add mod">
          <ac:chgData name="罗 斯琦" userId="b36b0087ede8efbb" providerId="LiveId" clId="{49E6602A-E6E4-4B4A-8A3D-BE30BD936C41}" dt="2022-11-10T02:57:25.216" v="1196" actId="1076"/>
          <ac:picMkLst>
            <pc:docMk/>
            <pc:sldMk cId="2676951411" sldId="314"/>
            <ac:picMk id="14" creationId="{932658CF-8DC3-46A7-B9B8-5574E17364B2}"/>
          </ac:picMkLst>
        </pc:picChg>
        <pc:picChg chg="add mod">
          <ac:chgData name="罗 斯琦" userId="b36b0087ede8efbb" providerId="LiveId" clId="{49E6602A-E6E4-4B4A-8A3D-BE30BD936C41}" dt="2022-11-10T03:00:47.953" v="1237" actId="1076"/>
          <ac:picMkLst>
            <pc:docMk/>
            <pc:sldMk cId="2676951411" sldId="314"/>
            <ac:picMk id="19" creationId="{98C73D6D-BEF3-42C9-8C4A-9D436A98B2DA}"/>
          </ac:picMkLst>
        </pc:picChg>
        <pc:cxnChg chg="add mod">
          <ac:chgData name="罗 斯琦" userId="b36b0087ede8efbb" providerId="LiveId" clId="{49E6602A-E6E4-4B4A-8A3D-BE30BD936C41}" dt="2022-11-10T02:57:49.720" v="1200" actId="1582"/>
          <ac:cxnSpMkLst>
            <pc:docMk/>
            <pc:sldMk cId="2676951411" sldId="314"/>
            <ac:cxnSpMk id="10" creationId="{0929DE4A-10C6-41A8-9B7D-28C99EC15FB7}"/>
          </ac:cxnSpMkLst>
        </pc:cxnChg>
      </pc:sldChg>
      <pc:sldChg chg="addSp delSp modSp add mod delAnim modAnim">
        <pc:chgData name="罗 斯琦" userId="b36b0087ede8efbb" providerId="LiveId" clId="{49E6602A-E6E4-4B4A-8A3D-BE30BD936C41}" dt="2022-11-10T03:12:49.849" v="1388"/>
        <pc:sldMkLst>
          <pc:docMk/>
          <pc:sldMk cId="662555501" sldId="315"/>
        </pc:sldMkLst>
        <pc:spChg chg="del">
          <ac:chgData name="罗 斯琦" userId="b36b0087ede8efbb" providerId="LiveId" clId="{49E6602A-E6E4-4B4A-8A3D-BE30BD936C41}" dt="2022-11-10T02:59:57.396" v="1229" actId="478"/>
          <ac:spMkLst>
            <pc:docMk/>
            <pc:sldMk cId="662555501" sldId="315"/>
            <ac:spMk id="15" creationId="{0AF74DAF-451F-468B-9464-7E1F047E6B5C}"/>
          </ac:spMkLst>
        </pc:spChg>
        <pc:spChg chg="del">
          <ac:chgData name="罗 斯琦" userId="b36b0087ede8efbb" providerId="LiveId" clId="{49E6602A-E6E4-4B4A-8A3D-BE30BD936C41}" dt="2022-11-10T02:59:55.355" v="1228" actId="478"/>
          <ac:spMkLst>
            <pc:docMk/>
            <pc:sldMk cId="662555501" sldId="315"/>
            <ac:spMk id="16" creationId="{DCED991C-CA9F-4258-BAF1-3E6A9457AEE1}"/>
          </ac:spMkLst>
        </pc:spChg>
        <pc:spChg chg="add mod">
          <ac:chgData name="罗 斯琦" userId="b36b0087ede8efbb" providerId="LiveId" clId="{49E6602A-E6E4-4B4A-8A3D-BE30BD936C41}" dt="2022-11-10T03:01:59.607" v="1246" actId="14100"/>
          <ac:spMkLst>
            <pc:docMk/>
            <pc:sldMk cId="662555501" sldId="315"/>
            <ac:spMk id="19" creationId="{8B7FCCAE-E0FC-4876-80CA-62DF95705F8D}"/>
          </ac:spMkLst>
        </pc:spChg>
        <pc:spChg chg="add mod">
          <ac:chgData name="罗 斯琦" userId="b36b0087ede8efbb" providerId="LiveId" clId="{49E6602A-E6E4-4B4A-8A3D-BE30BD936C41}" dt="2022-11-10T03:12:35.837" v="1384" actId="1076"/>
          <ac:spMkLst>
            <pc:docMk/>
            <pc:sldMk cId="662555501" sldId="315"/>
            <ac:spMk id="20" creationId="{AF78011D-B0E1-4B3C-BAB8-32EEB8920E1B}"/>
          </ac:spMkLst>
        </pc:spChg>
        <pc:spChg chg="add mod">
          <ac:chgData name="罗 斯琦" userId="b36b0087ede8efbb" providerId="LiveId" clId="{49E6602A-E6E4-4B4A-8A3D-BE30BD936C41}" dt="2022-11-10T03:12:48.660" v="1387" actId="1076"/>
          <ac:spMkLst>
            <pc:docMk/>
            <pc:sldMk cId="662555501" sldId="315"/>
            <ac:spMk id="21" creationId="{33B46FB3-A3EC-4C84-9CC4-6AF0AD6B563A}"/>
          </ac:spMkLst>
        </pc:spChg>
        <pc:picChg chg="del">
          <ac:chgData name="罗 斯琦" userId="b36b0087ede8efbb" providerId="LiveId" clId="{49E6602A-E6E4-4B4A-8A3D-BE30BD936C41}" dt="2022-11-10T03:01:33.803" v="1243" actId="478"/>
          <ac:picMkLst>
            <pc:docMk/>
            <pc:sldMk cId="662555501" sldId="315"/>
            <ac:picMk id="6" creationId="{D7F758DD-EE3F-4E3C-B6B7-352F62278648}"/>
          </ac:picMkLst>
        </pc:picChg>
        <pc:picChg chg="del">
          <ac:chgData name="罗 斯琦" userId="b36b0087ede8efbb" providerId="LiveId" clId="{49E6602A-E6E4-4B4A-8A3D-BE30BD936C41}" dt="2022-11-10T02:59:52.339" v="1227" actId="478"/>
          <ac:picMkLst>
            <pc:docMk/>
            <pc:sldMk cId="662555501" sldId="315"/>
            <ac:picMk id="14" creationId="{932658CF-8DC3-46A7-B9B8-5574E17364B2}"/>
          </ac:picMkLst>
        </pc:picChg>
        <pc:picChg chg="add mod">
          <ac:chgData name="罗 斯琦" userId="b36b0087ede8efbb" providerId="LiveId" clId="{49E6602A-E6E4-4B4A-8A3D-BE30BD936C41}" dt="2022-11-10T03:01:39.141" v="1244"/>
          <ac:picMkLst>
            <pc:docMk/>
            <pc:sldMk cId="662555501" sldId="315"/>
            <ac:picMk id="18" creationId="{5F7F01A1-DFD5-47BF-9BA4-1CCD663E593E}"/>
          </ac:picMkLst>
        </pc:picChg>
      </pc:sldChg>
      <pc:sldChg chg="addSp delSp modSp add mod modTransition delAnim modAnim">
        <pc:chgData name="罗 斯琦" userId="b36b0087ede8efbb" providerId="LiveId" clId="{49E6602A-E6E4-4B4A-8A3D-BE30BD936C41}" dt="2022-11-24T08:50:03.441" v="4532"/>
        <pc:sldMkLst>
          <pc:docMk/>
          <pc:sldMk cId="3424708811" sldId="316"/>
        </pc:sldMkLst>
        <pc:spChg chg="del">
          <ac:chgData name="罗 斯琦" userId="b36b0087ede8efbb" providerId="LiveId" clId="{49E6602A-E6E4-4B4A-8A3D-BE30BD936C41}" dt="2022-11-10T06:47:25.975" v="1631" actId="478"/>
          <ac:spMkLst>
            <pc:docMk/>
            <pc:sldMk cId="3424708811" sldId="316"/>
            <ac:spMk id="7" creationId="{3D11B0B7-199B-404E-A032-418A0149773F}"/>
          </ac:spMkLst>
        </pc:spChg>
        <pc:spChg chg="del">
          <ac:chgData name="罗 斯琦" userId="b36b0087ede8efbb" providerId="LiveId" clId="{49E6602A-E6E4-4B4A-8A3D-BE30BD936C41}" dt="2022-11-10T06:47:29.542" v="1633" actId="478"/>
          <ac:spMkLst>
            <pc:docMk/>
            <pc:sldMk cId="3424708811" sldId="316"/>
            <ac:spMk id="8" creationId="{4F85CD5B-74E9-4C68-A54F-FF6F1672E21D}"/>
          </ac:spMkLst>
        </pc:spChg>
        <pc:spChg chg="del">
          <ac:chgData name="罗 斯琦" userId="b36b0087ede8efbb" providerId="LiveId" clId="{49E6602A-E6E4-4B4A-8A3D-BE30BD936C41}" dt="2022-11-10T06:47:24.986" v="1630" actId="478"/>
          <ac:spMkLst>
            <pc:docMk/>
            <pc:sldMk cId="3424708811" sldId="316"/>
            <ac:spMk id="10" creationId="{BB29CEA6-656A-45CE-AD53-9F28C504FC1F}"/>
          </ac:spMkLst>
        </pc:spChg>
        <pc:spChg chg="del">
          <ac:chgData name="罗 斯琦" userId="b36b0087ede8efbb" providerId="LiveId" clId="{49E6602A-E6E4-4B4A-8A3D-BE30BD936C41}" dt="2022-11-10T06:47:24.986" v="1630" actId="478"/>
          <ac:spMkLst>
            <pc:docMk/>
            <pc:sldMk cId="3424708811" sldId="316"/>
            <ac:spMk id="11" creationId="{56606D03-9D04-42C0-A0D1-56E8934A8B0B}"/>
          </ac:spMkLst>
        </pc:spChg>
        <pc:spChg chg="del">
          <ac:chgData name="罗 斯琦" userId="b36b0087ede8efbb" providerId="LiveId" clId="{49E6602A-E6E4-4B4A-8A3D-BE30BD936C41}" dt="2022-11-10T06:47:24.986" v="1630" actId="478"/>
          <ac:spMkLst>
            <pc:docMk/>
            <pc:sldMk cId="3424708811" sldId="316"/>
            <ac:spMk id="12" creationId="{B0C726D8-D02B-4D28-B433-6CCB93BA5A7F}"/>
          </ac:spMkLst>
        </pc:spChg>
        <pc:spChg chg="del">
          <ac:chgData name="罗 斯琦" userId="b36b0087ede8efbb" providerId="LiveId" clId="{49E6602A-E6E4-4B4A-8A3D-BE30BD936C41}" dt="2022-11-10T06:47:26.958" v="1632" actId="478"/>
          <ac:spMkLst>
            <pc:docMk/>
            <pc:sldMk cId="3424708811" sldId="316"/>
            <ac:spMk id="13" creationId="{EC17033B-DAC5-4E81-AF59-9227CB3029DF}"/>
          </ac:spMkLst>
        </pc:spChg>
        <pc:spChg chg="del">
          <ac:chgData name="罗 斯琦" userId="b36b0087ede8efbb" providerId="LiveId" clId="{49E6602A-E6E4-4B4A-8A3D-BE30BD936C41}" dt="2022-11-10T06:47:24.986" v="1630" actId="478"/>
          <ac:spMkLst>
            <pc:docMk/>
            <pc:sldMk cId="3424708811" sldId="316"/>
            <ac:spMk id="14" creationId="{A501CEBC-03B8-4754-959E-1078D221663F}"/>
          </ac:spMkLst>
        </pc:spChg>
        <pc:spChg chg="del">
          <ac:chgData name="罗 斯琦" userId="b36b0087ede8efbb" providerId="LiveId" clId="{49E6602A-E6E4-4B4A-8A3D-BE30BD936C41}" dt="2022-11-10T06:47:22.988" v="1629" actId="478"/>
          <ac:spMkLst>
            <pc:docMk/>
            <pc:sldMk cId="3424708811" sldId="316"/>
            <ac:spMk id="15" creationId="{94317CF8-F876-43C0-BF42-AA6C979D5D7A}"/>
          </ac:spMkLst>
        </pc:spChg>
        <pc:spChg chg="add mod">
          <ac:chgData name="罗 斯琦" userId="b36b0087ede8efbb" providerId="LiveId" clId="{49E6602A-E6E4-4B4A-8A3D-BE30BD936C41}" dt="2022-11-10T07:07:38.888" v="1815" actId="948"/>
          <ac:spMkLst>
            <pc:docMk/>
            <pc:sldMk cId="3424708811" sldId="316"/>
            <ac:spMk id="18" creationId="{672F3DE8-2AF3-4E09-9E5A-0FA41CCD351E}"/>
          </ac:spMkLst>
        </pc:spChg>
        <pc:spChg chg="add mod">
          <ac:chgData name="罗 斯琦" userId="b36b0087ede8efbb" providerId="LiveId" clId="{49E6602A-E6E4-4B4A-8A3D-BE30BD936C41}" dt="2022-11-10T06:56:51.642" v="1671" actId="208"/>
          <ac:spMkLst>
            <pc:docMk/>
            <pc:sldMk cId="3424708811" sldId="316"/>
            <ac:spMk id="19" creationId="{9A8B2E30-5556-46F2-AA79-95DD47563B9F}"/>
          </ac:spMkLst>
        </pc:spChg>
        <pc:picChg chg="del">
          <ac:chgData name="罗 斯琦" userId="b36b0087ede8efbb" providerId="LiveId" clId="{49E6602A-E6E4-4B4A-8A3D-BE30BD936C41}" dt="2022-11-10T06:47:22.074" v="1628" actId="478"/>
          <ac:picMkLst>
            <pc:docMk/>
            <pc:sldMk cId="3424708811" sldId="316"/>
            <ac:picMk id="4" creationId="{CFF11C63-43E5-4D53-B481-9FC61E82D984}"/>
          </ac:picMkLst>
        </pc:picChg>
        <pc:picChg chg="add mod">
          <ac:chgData name="罗 斯琦" userId="b36b0087ede8efbb" providerId="LiveId" clId="{49E6602A-E6E4-4B4A-8A3D-BE30BD936C41}" dt="2022-11-10T06:53:44.579" v="1639" actId="1076"/>
          <ac:picMkLst>
            <pc:docMk/>
            <pc:sldMk cId="3424708811" sldId="316"/>
            <ac:picMk id="6" creationId="{65E928F7-B634-487F-A02E-B6B2317CAF47}"/>
          </ac:picMkLst>
        </pc:picChg>
        <pc:picChg chg="add mod">
          <ac:chgData name="罗 斯琦" userId="b36b0087ede8efbb" providerId="LiveId" clId="{49E6602A-E6E4-4B4A-8A3D-BE30BD936C41}" dt="2022-11-10T06:56:25.855" v="1666" actId="14100"/>
          <ac:picMkLst>
            <pc:docMk/>
            <pc:sldMk cId="3424708811" sldId="316"/>
            <ac:picMk id="16" creationId="{DAE4E5D7-385E-41E1-ADA3-7A9885F106FF}"/>
          </ac:picMkLst>
        </pc:picChg>
      </pc:sldChg>
      <pc:sldChg chg="addSp delSp modSp add mod modTransition modAnim">
        <pc:chgData name="罗 斯琦" userId="b36b0087ede8efbb" providerId="LiveId" clId="{49E6602A-E6E4-4B4A-8A3D-BE30BD936C41}" dt="2022-11-24T10:52:36.105" v="4611" actId="20577"/>
        <pc:sldMkLst>
          <pc:docMk/>
          <pc:sldMk cId="4098668369" sldId="317"/>
        </pc:sldMkLst>
        <pc:spChg chg="mod">
          <ac:chgData name="罗 斯琦" userId="b36b0087ede8efbb" providerId="LiveId" clId="{49E6602A-E6E4-4B4A-8A3D-BE30BD936C41}" dt="2022-11-24T10:52:23.654" v="4609" actId="20577"/>
          <ac:spMkLst>
            <pc:docMk/>
            <pc:sldMk cId="4098668369" sldId="317"/>
            <ac:spMk id="7" creationId="{0CD15311-9DAD-4B48-96BC-3ED62EB630A7}"/>
          </ac:spMkLst>
        </pc:spChg>
        <pc:spChg chg="del">
          <ac:chgData name="罗 斯琦" userId="b36b0087ede8efbb" providerId="LiveId" clId="{49E6602A-E6E4-4B4A-8A3D-BE30BD936C41}" dt="2022-11-10T07:35:18.459" v="2189" actId="478"/>
          <ac:spMkLst>
            <pc:docMk/>
            <pc:sldMk cId="4098668369" sldId="317"/>
            <ac:spMk id="10" creationId="{19C2D81F-5F5F-4AF9-A1AA-3E0BF0328D3D}"/>
          </ac:spMkLst>
        </pc:spChg>
        <pc:picChg chg="add del mod">
          <ac:chgData name="罗 斯琦" userId="b36b0087ede8efbb" providerId="LiveId" clId="{49E6602A-E6E4-4B4A-8A3D-BE30BD936C41}" dt="2022-11-10T07:35:40.517" v="2195" actId="22"/>
          <ac:picMkLst>
            <pc:docMk/>
            <pc:sldMk cId="4098668369" sldId="317"/>
            <ac:picMk id="3" creationId="{21DF66FD-60E5-4EA6-91DA-1E32EA235D7C}"/>
          </ac:picMkLst>
        </pc:picChg>
        <pc:picChg chg="add mod">
          <ac:chgData name="罗 斯琦" userId="b36b0087ede8efbb" providerId="LiveId" clId="{49E6602A-E6E4-4B4A-8A3D-BE30BD936C41}" dt="2022-11-10T07:36:09.312" v="2198" actId="14100"/>
          <ac:picMkLst>
            <pc:docMk/>
            <pc:sldMk cId="4098668369" sldId="317"/>
            <ac:picMk id="8" creationId="{94FFA49F-DEBD-4054-975E-68FF91AC73A3}"/>
          </ac:picMkLst>
        </pc:picChg>
      </pc:sldChg>
      <pc:sldChg chg="addSp modSp add mod modAnim">
        <pc:chgData name="罗 斯琦" userId="b36b0087ede8efbb" providerId="LiveId" clId="{49E6602A-E6E4-4B4A-8A3D-BE30BD936C41}" dt="2022-11-17T09:11:34.946" v="3945" actId="207"/>
        <pc:sldMkLst>
          <pc:docMk/>
          <pc:sldMk cId="642209265" sldId="318"/>
        </pc:sldMkLst>
        <pc:spChg chg="add mod">
          <ac:chgData name="罗 斯琦" userId="b36b0087ede8efbb" providerId="LiveId" clId="{49E6602A-E6E4-4B4A-8A3D-BE30BD936C41}" dt="2022-11-10T08:31:39.661" v="2650"/>
          <ac:spMkLst>
            <pc:docMk/>
            <pc:sldMk cId="642209265" sldId="318"/>
            <ac:spMk id="6" creationId="{82568571-80F8-4E06-AC98-E293A4915E0C}"/>
          </ac:spMkLst>
        </pc:spChg>
        <pc:spChg chg="add mod">
          <ac:chgData name="罗 斯琦" userId="b36b0087ede8efbb" providerId="LiveId" clId="{49E6602A-E6E4-4B4A-8A3D-BE30BD936C41}" dt="2022-11-10T08:13:56.143" v="2538" actId="1076"/>
          <ac:spMkLst>
            <pc:docMk/>
            <pc:sldMk cId="642209265" sldId="318"/>
            <ac:spMk id="7" creationId="{B58390DF-DDB4-4DD6-AB8A-DDF05AE3972D}"/>
          </ac:spMkLst>
        </pc:spChg>
        <pc:spChg chg="mod">
          <ac:chgData name="罗 斯琦" userId="b36b0087ede8efbb" providerId="LiveId" clId="{49E6602A-E6E4-4B4A-8A3D-BE30BD936C41}" dt="2022-11-17T09:11:34.946" v="3945" actId="207"/>
          <ac:spMkLst>
            <pc:docMk/>
            <pc:sldMk cId="642209265" sldId="318"/>
            <ac:spMk id="10" creationId="{7C09D6D5-9E04-41EB-A87F-C1C32FB06D96}"/>
          </ac:spMkLst>
        </pc:spChg>
      </pc:sldChg>
      <pc:sldChg chg="addSp delSp modSp add mod modAnim">
        <pc:chgData name="罗 斯琦" userId="b36b0087ede8efbb" providerId="LiveId" clId="{49E6602A-E6E4-4B4A-8A3D-BE30BD936C41}" dt="2022-11-24T08:10:42.261" v="4529"/>
        <pc:sldMkLst>
          <pc:docMk/>
          <pc:sldMk cId="1601524535" sldId="319"/>
        </pc:sldMkLst>
        <pc:spChg chg="add mod">
          <ac:chgData name="罗 斯琦" userId="b36b0087ede8efbb" providerId="LiveId" clId="{49E6602A-E6E4-4B4A-8A3D-BE30BD936C41}" dt="2022-11-10T08:58:25.120" v="2815" actId="20577"/>
          <ac:spMkLst>
            <pc:docMk/>
            <pc:sldMk cId="1601524535" sldId="319"/>
            <ac:spMk id="6" creationId="{FBA24128-0CEA-469E-8FD0-1BD3EE87F848}"/>
          </ac:spMkLst>
        </pc:spChg>
        <pc:spChg chg="add del mod">
          <ac:chgData name="罗 斯琦" userId="b36b0087ede8efbb" providerId="LiveId" clId="{49E6602A-E6E4-4B4A-8A3D-BE30BD936C41}" dt="2022-11-10T08:56:35.772" v="2803"/>
          <ac:spMkLst>
            <pc:docMk/>
            <pc:sldMk cId="1601524535" sldId="319"/>
            <ac:spMk id="7" creationId="{4C876BBF-1CF6-4F2C-89F4-49913747C5B0}"/>
          </ac:spMkLst>
        </pc:spChg>
        <pc:spChg chg="add mod">
          <ac:chgData name="罗 斯琦" userId="b36b0087ede8efbb" providerId="LiveId" clId="{49E6602A-E6E4-4B4A-8A3D-BE30BD936C41}" dt="2022-11-17T08:37:52.817" v="3750" actId="207"/>
          <ac:spMkLst>
            <pc:docMk/>
            <pc:sldMk cId="1601524535" sldId="319"/>
            <ac:spMk id="8" creationId="{EF43C3CB-2C03-454A-8E73-8E9C46ED0D57}"/>
          </ac:spMkLst>
        </pc:spChg>
        <pc:spChg chg="del mod">
          <ac:chgData name="罗 斯琦" userId="b36b0087ede8efbb" providerId="LiveId" clId="{49E6602A-E6E4-4B4A-8A3D-BE30BD936C41}" dt="2022-11-16T09:08:20.317" v="3103" actId="478"/>
          <ac:spMkLst>
            <pc:docMk/>
            <pc:sldMk cId="1601524535" sldId="319"/>
            <ac:spMk id="10" creationId="{7C09D6D5-9E04-41EB-A87F-C1C32FB06D96}"/>
          </ac:spMkLst>
        </pc:spChg>
        <pc:spChg chg="add mod">
          <ac:chgData name="罗 斯琦" userId="b36b0087ede8efbb" providerId="LiveId" clId="{49E6602A-E6E4-4B4A-8A3D-BE30BD936C41}" dt="2022-11-24T08:10:39.778" v="4528" actId="1582"/>
          <ac:spMkLst>
            <pc:docMk/>
            <pc:sldMk cId="1601524535" sldId="319"/>
            <ac:spMk id="10" creationId="{D5E6C57A-82A8-4A3C-9BA6-2C417E78BC17}"/>
          </ac:spMkLst>
        </pc:spChg>
        <pc:spChg chg="add mod">
          <ac:chgData name="罗 斯琦" userId="b36b0087ede8efbb" providerId="LiveId" clId="{49E6602A-E6E4-4B4A-8A3D-BE30BD936C41}" dt="2022-11-16T09:08:20.601" v="3104"/>
          <ac:spMkLst>
            <pc:docMk/>
            <pc:sldMk cId="1601524535" sldId="319"/>
            <ac:spMk id="11" creationId="{622CAC4E-BCB1-4640-91E0-EAEF211FFAF7}"/>
          </ac:spMkLst>
        </pc:spChg>
        <pc:spChg chg="add mod">
          <ac:chgData name="罗 斯琦" userId="b36b0087ede8efbb" providerId="LiveId" clId="{49E6602A-E6E4-4B4A-8A3D-BE30BD936C41}" dt="2022-11-16T12:16:47.774" v="3129" actId="571"/>
          <ac:spMkLst>
            <pc:docMk/>
            <pc:sldMk cId="1601524535" sldId="319"/>
            <ac:spMk id="12" creationId="{73BB5E33-A9CC-4134-B82B-8FC101CF1284}"/>
          </ac:spMkLst>
        </pc:spChg>
        <pc:spChg chg="add mod">
          <ac:chgData name="罗 斯琦" userId="b36b0087ede8efbb" providerId="LiveId" clId="{49E6602A-E6E4-4B4A-8A3D-BE30BD936C41}" dt="2022-11-24T08:10:39.778" v="4528" actId="1582"/>
          <ac:spMkLst>
            <pc:docMk/>
            <pc:sldMk cId="1601524535" sldId="319"/>
            <ac:spMk id="12" creationId="{A0BCD730-3CBB-43DA-B3E3-916C9F418E2A}"/>
          </ac:spMkLst>
        </pc:spChg>
        <pc:picChg chg="add mod ord">
          <ac:chgData name="罗 斯琦" userId="b36b0087ede8efbb" providerId="LiveId" clId="{49E6602A-E6E4-4B4A-8A3D-BE30BD936C41}" dt="2022-11-16T12:17:12.725" v="3136" actId="166"/>
          <ac:picMkLst>
            <pc:docMk/>
            <pc:sldMk cId="1601524535" sldId="319"/>
            <ac:picMk id="3" creationId="{45B94766-1A4D-418D-A0DD-58AB9F76F803}"/>
          </ac:picMkLst>
        </pc:picChg>
        <pc:picChg chg="add del">
          <ac:chgData name="罗 斯琦" userId="b36b0087ede8efbb" providerId="LiveId" clId="{49E6602A-E6E4-4B4A-8A3D-BE30BD936C41}" dt="2022-11-10T09:04:52.802" v="2860" actId="22"/>
          <ac:picMkLst>
            <pc:docMk/>
            <pc:sldMk cId="1601524535" sldId="319"/>
            <ac:picMk id="11" creationId="{44817CEE-0BD9-428E-B7F5-9F0DB2966C58}"/>
          </ac:picMkLst>
        </pc:picChg>
        <pc:picChg chg="add mod">
          <ac:chgData name="罗 斯琦" userId="b36b0087ede8efbb" providerId="LiveId" clId="{49E6602A-E6E4-4B4A-8A3D-BE30BD936C41}" dt="2022-11-16T12:16:47.774" v="3129" actId="571"/>
          <ac:picMkLst>
            <pc:docMk/>
            <pc:sldMk cId="1601524535" sldId="319"/>
            <ac:picMk id="13" creationId="{125054B9-014C-4AC5-9CA5-451C5925F903}"/>
          </ac:picMkLst>
        </pc:picChg>
      </pc:sldChg>
      <pc:sldChg chg="addSp delSp modSp add mod modTransition modAnim">
        <pc:chgData name="罗 斯琦" userId="b36b0087ede8efbb" providerId="LiveId" clId="{49E6602A-E6E4-4B4A-8A3D-BE30BD936C41}" dt="2022-11-24T07:48:07.939" v="4404"/>
        <pc:sldMkLst>
          <pc:docMk/>
          <pc:sldMk cId="2344374193" sldId="320"/>
        </pc:sldMkLst>
        <pc:spChg chg="mod">
          <ac:chgData name="罗 斯琦" userId="b36b0087ede8efbb" providerId="LiveId" clId="{49E6602A-E6E4-4B4A-8A3D-BE30BD936C41}" dt="2022-11-24T07:48:05.663" v="4403" actId="1076"/>
          <ac:spMkLst>
            <pc:docMk/>
            <pc:sldMk cId="2344374193" sldId="320"/>
            <ac:spMk id="6" creationId="{485D9A24-2619-49B1-9BFB-1B151B93FB2C}"/>
          </ac:spMkLst>
        </pc:spChg>
        <pc:spChg chg="add mod">
          <ac:chgData name="罗 斯琦" userId="b36b0087ede8efbb" providerId="LiveId" clId="{49E6602A-E6E4-4B4A-8A3D-BE30BD936C41}" dt="2022-11-24T07:48:02.793" v="4402"/>
          <ac:spMkLst>
            <pc:docMk/>
            <pc:sldMk cId="2344374193" sldId="320"/>
            <ac:spMk id="8" creationId="{460C9089-E6A9-4094-9ECE-89D472FDF447}"/>
          </ac:spMkLst>
        </pc:spChg>
        <pc:spChg chg="del mod">
          <ac:chgData name="罗 斯琦" userId="b36b0087ede8efbb" providerId="LiveId" clId="{49E6602A-E6E4-4B4A-8A3D-BE30BD936C41}" dt="2022-11-10T08:47:56.367" v="2776" actId="478"/>
          <ac:spMkLst>
            <pc:docMk/>
            <pc:sldMk cId="2344374193" sldId="320"/>
            <ac:spMk id="10" creationId="{7C09D6D5-9E04-41EB-A87F-C1C32FB06D96}"/>
          </ac:spMkLst>
        </pc:spChg>
        <pc:spChg chg="add mod">
          <ac:chgData name="罗 斯琦" userId="b36b0087ede8efbb" providerId="LiveId" clId="{49E6602A-E6E4-4B4A-8A3D-BE30BD936C41}" dt="2022-11-10T08:47:56.674" v="2777"/>
          <ac:spMkLst>
            <pc:docMk/>
            <pc:sldMk cId="2344374193" sldId="320"/>
            <ac:spMk id="11" creationId="{D0D3FD7F-F11B-43A6-B093-80AC342EEB82}"/>
          </ac:spMkLst>
        </pc:spChg>
        <pc:spChg chg="add mod">
          <ac:chgData name="罗 斯琦" userId="b36b0087ede8efbb" providerId="LiveId" clId="{49E6602A-E6E4-4B4A-8A3D-BE30BD936C41}" dt="2022-11-10T08:47:56.674" v="2777"/>
          <ac:spMkLst>
            <pc:docMk/>
            <pc:sldMk cId="2344374193" sldId="320"/>
            <ac:spMk id="12" creationId="{325CC37C-CD77-46FA-A894-65EA4DA55619}"/>
          </ac:spMkLst>
        </pc:spChg>
        <pc:picChg chg="del">
          <ac:chgData name="罗 斯琦" userId="b36b0087ede8efbb" providerId="LiveId" clId="{49E6602A-E6E4-4B4A-8A3D-BE30BD936C41}" dt="2022-11-10T08:40:24.371" v="2709" actId="478"/>
          <ac:picMkLst>
            <pc:docMk/>
            <pc:sldMk cId="2344374193" sldId="320"/>
            <ac:picMk id="3" creationId="{E788AE52-9FB4-499D-ACB4-16409977B56C}"/>
          </ac:picMkLst>
        </pc:picChg>
        <pc:picChg chg="add mod">
          <ac:chgData name="罗 斯琦" userId="b36b0087ede8efbb" providerId="LiveId" clId="{49E6602A-E6E4-4B4A-8A3D-BE30BD936C41}" dt="2022-11-10T08:46:06.575" v="2765" actId="1076"/>
          <ac:picMkLst>
            <pc:docMk/>
            <pc:sldMk cId="2344374193" sldId="320"/>
            <ac:picMk id="4" creationId="{EEA9AE85-D19B-463D-B112-CDED5B6C7CA7}"/>
          </ac:picMkLst>
        </pc:picChg>
      </pc:sldChg>
      <pc:sldChg chg="addSp delSp modSp add mod modTransition delAnim modAnim">
        <pc:chgData name="罗 斯琦" userId="b36b0087ede8efbb" providerId="LiveId" clId="{49E6602A-E6E4-4B4A-8A3D-BE30BD936C41}" dt="2022-11-24T08:11:22.405" v="4531"/>
        <pc:sldMkLst>
          <pc:docMk/>
          <pc:sldMk cId="3169966910" sldId="321"/>
        </pc:sldMkLst>
        <pc:spChg chg="add mod ord">
          <ac:chgData name="罗 斯琦" userId="b36b0087ede8efbb" providerId="LiveId" clId="{49E6602A-E6E4-4B4A-8A3D-BE30BD936C41}" dt="2022-11-17T03:24:58.760" v="3247" actId="166"/>
          <ac:spMkLst>
            <pc:docMk/>
            <pc:sldMk cId="3169966910" sldId="321"/>
            <ac:spMk id="4" creationId="{65B367EB-0BAA-487E-AAB1-FD83C2E9C46C}"/>
          </ac:spMkLst>
        </pc:spChg>
        <pc:spChg chg="add mod">
          <ac:chgData name="罗 斯琦" userId="b36b0087ede8efbb" providerId="LiveId" clId="{49E6602A-E6E4-4B4A-8A3D-BE30BD936C41}" dt="2022-11-17T08:38:32.803" v="3757" actId="207"/>
          <ac:spMkLst>
            <pc:docMk/>
            <pc:sldMk cId="3169966910" sldId="321"/>
            <ac:spMk id="7" creationId="{1F9FE767-9F03-438D-A775-DC66BC4B835F}"/>
          </ac:spMkLst>
        </pc:spChg>
        <pc:spChg chg="del">
          <ac:chgData name="罗 斯琦" userId="b36b0087ede8efbb" providerId="LiveId" clId="{49E6602A-E6E4-4B4A-8A3D-BE30BD936C41}" dt="2022-11-10T09:07:20.830" v="2888" actId="478"/>
          <ac:spMkLst>
            <pc:docMk/>
            <pc:sldMk cId="3169966910" sldId="321"/>
            <ac:spMk id="8" creationId="{EF43C3CB-2C03-454A-8E73-8E9C46ED0D57}"/>
          </ac:spMkLst>
        </pc:spChg>
        <pc:spChg chg="del mod">
          <ac:chgData name="罗 斯琦" userId="b36b0087ede8efbb" providerId="LiveId" clId="{49E6602A-E6E4-4B4A-8A3D-BE30BD936C41}" dt="2022-11-16T09:08:51.007" v="3111" actId="478"/>
          <ac:spMkLst>
            <pc:docMk/>
            <pc:sldMk cId="3169966910" sldId="321"/>
            <ac:spMk id="10" creationId="{7C09D6D5-9E04-41EB-A87F-C1C32FB06D96}"/>
          </ac:spMkLst>
        </pc:spChg>
        <pc:spChg chg="add mod ord">
          <ac:chgData name="罗 斯琦" userId="b36b0087ede8efbb" providerId="LiveId" clId="{49E6602A-E6E4-4B4A-8A3D-BE30BD936C41}" dt="2022-11-17T03:25:10.233" v="3250" actId="167"/>
          <ac:spMkLst>
            <pc:docMk/>
            <pc:sldMk cId="3169966910" sldId="321"/>
            <ac:spMk id="11" creationId="{A27D0397-39B9-4553-829D-9FD916CE0B97}"/>
          </ac:spMkLst>
        </pc:spChg>
        <pc:picChg chg="add mod ord">
          <ac:chgData name="罗 斯琦" userId="b36b0087ede8efbb" providerId="LiveId" clId="{49E6602A-E6E4-4B4A-8A3D-BE30BD936C41}" dt="2022-11-17T03:25:05.371" v="3249" actId="170"/>
          <ac:picMkLst>
            <pc:docMk/>
            <pc:sldMk cId="3169966910" sldId="321"/>
            <ac:picMk id="3" creationId="{A6A7C656-1E4D-4E96-8FE3-F93EADC98FB9}"/>
          </ac:picMkLst>
        </pc:picChg>
      </pc:sldChg>
      <pc:sldChg chg="addSp delSp modSp add mod modTransition modAnim">
        <pc:chgData name="罗 斯琦" userId="b36b0087ede8efbb" providerId="LiveId" clId="{49E6602A-E6E4-4B4A-8A3D-BE30BD936C41}" dt="2022-11-24T07:58:02.607" v="4505"/>
        <pc:sldMkLst>
          <pc:docMk/>
          <pc:sldMk cId="3932674736" sldId="322"/>
        </pc:sldMkLst>
        <pc:spChg chg="mod">
          <ac:chgData name="罗 斯琦" userId="b36b0087ede8efbb" providerId="LiveId" clId="{49E6602A-E6E4-4B4A-8A3D-BE30BD936C41}" dt="2022-11-10T09:12:26.310" v="2920" actId="20577"/>
          <ac:spMkLst>
            <pc:docMk/>
            <pc:sldMk cId="3932674736" sldId="322"/>
            <ac:spMk id="6" creationId="{FBA24128-0CEA-469E-8FD0-1BD3EE87F848}"/>
          </ac:spMkLst>
        </pc:spChg>
        <pc:spChg chg="mod">
          <ac:chgData name="罗 斯琦" userId="b36b0087ede8efbb" providerId="LiveId" clId="{49E6602A-E6E4-4B4A-8A3D-BE30BD936C41}" dt="2022-11-24T07:53:37.690" v="4473" actId="113"/>
          <ac:spMkLst>
            <pc:docMk/>
            <pc:sldMk cId="3932674736" sldId="322"/>
            <ac:spMk id="8" creationId="{EF43C3CB-2C03-454A-8E73-8E9C46ED0D57}"/>
          </ac:spMkLst>
        </pc:spChg>
        <pc:spChg chg="mod">
          <ac:chgData name="罗 斯琦" userId="b36b0087ede8efbb" providerId="LiveId" clId="{49E6602A-E6E4-4B4A-8A3D-BE30BD936C41}" dt="2022-11-17T07:15:05.434" v="3273" actId="207"/>
          <ac:spMkLst>
            <pc:docMk/>
            <pc:sldMk cId="3932674736" sldId="322"/>
            <ac:spMk id="10" creationId="{7C09D6D5-9E04-41EB-A87F-C1C32FB06D96}"/>
          </ac:spMkLst>
        </pc:spChg>
        <pc:picChg chg="add del mod">
          <ac:chgData name="罗 斯琦" userId="b36b0087ede8efbb" providerId="LiveId" clId="{49E6602A-E6E4-4B4A-8A3D-BE30BD936C41}" dt="2022-11-17T07:13:07.095" v="3256" actId="478"/>
          <ac:picMkLst>
            <pc:docMk/>
            <pc:sldMk cId="3932674736" sldId="322"/>
            <ac:picMk id="3" creationId="{1EB69369-B289-4563-A082-DA12320E64D1}"/>
          </ac:picMkLst>
        </pc:picChg>
        <pc:picChg chg="add mod">
          <ac:chgData name="罗 斯琦" userId="b36b0087ede8efbb" providerId="LiveId" clId="{49E6602A-E6E4-4B4A-8A3D-BE30BD936C41}" dt="2022-11-24T07:53:47.735" v="4474" actId="1076"/>
          <ac:picMkLst>
            <pc:docMk/>
            <pc:sldMk cId="3932674736" sldId="322"/>
            <ac:picMk id="7" creationId="{613C6F3B-C99D-48E1-9F3D-2E74B37F5CF0}"/>
          </ac:picMkLst>
        </pc:picChg>
      </pc:sldChg>
      <pc:sldChg chg="addSp delSp modSp add mod modAnim">
        <pc:chgData name="罗 斯琦" userId="b36b0087ede8efbb" providerId="LiveId" clId="{49E6602A-E6E4-4B4A-8A3D-BE30BD936C41}" dt="2022-11-24T08:04:00.162" v="4521"/>
        <pc:sldMkLst>
          <pc:docMk/>
          <pc:sldMk cId="1996238873" sldId="323"/>
        </pc:sldMkLst>
        <pc:spChg chg="add del">
          <ac:chgData name="罗 斯琦" userId="b36b0087ede8efbb" providerId="LiveId" clId="{49E6602A-E6E4-4B4A-8A3D-BE30BD936C41}" dt="2022-11-17T08:46:40.502" v="3860" actId="478"/>
          <ac:spMkLst>
            <pc:docMk/>
            <pc:sldMk cId="1996238873" sldId="323"/>
            <ac:spMk id="2" creationId="{D6695582-E673-46B7-917F-F1702F6D1733}"/>
          </ac:spMkLst>
        </pc:spChg>
        <pc:spChg chg="add mod">
          <ac:chgData name="罗 斯琦" userId="b36b0087ede8efbb" providerId="LiveId" clId="{49E6602A-E6E4-4B4A-8A3D-BE30BD936C41}" dt="2022-11-17T08:47:48.585" v="3868" actId="208"/>
          <ac:spMkLst>
            <pc:docMk/>
            <pc:sldMk cId="1996238873" sldId="323"/>
            <ac:spMk id="3" creationId="{8978B272-259D-49B5-844D-449B7611ED4A}"/>
          </ac:spMkLst>
        </pc:spChg>
        <pc:spChg chg="mod">
          <ac:chgData name="罗 斯琦" userId="b36b0087ede8efbb" providerId="LiveId" clId="{49E6602A-E6E4-4B4A-8A3D-BE30BD936C41}" dt="2022-11-16T09:05:46.380" v="3075" actId="20577"/>
          <ac:spMkLst>
            <pc:docMk/>
            <pc:sldMk cId="1996238873" sldId="323"/>
            <ac:spMk id="6" creationId="{FBA24128-0CEA-469E-8FD0-1BD3EE87F848}"/>
          </ac:spMkLst>
        </pc:spChg>
        <pc:spChg chg="mod">
          <ac:chgData name="罗 斯琦" userId="b36b0087ede8efbb" providerId="LiveId" clId="{49E6602A-E6E4-4B4A-8A3D-BE30BD936C41}" dt="2022-11-17T08:49:17.111" v="3884" actId="12"/>
          <ac:spMkLst>
            <pc:docMk/>
            <pc:sldMk cId="1996238873" sldId="323"/>
            <ac:spMk id="8" creationId="{EF43C3CB-2C03-454A-8E73-8E9C46ED0D57}"/>
          </ac:spMkLst>
        </pc:spChg>
        <pc:spChg chg="mod">
          <ac:chgData name="罗 斯琦" userId="b36b0087ede8efbb" providerId="LiveId" clId="{49E6602A-E6E4-4B4A-8A3D-BE30BD936C41}" dt="2022-11-17T08:19:59.792" v="3727" actId="20577"/>
          <ac:spMkLst>
            <pc:docMk/>
            <pc:sldMk cId="1996238873" sldId="323"/>
            <ac:spMk id="10" creationId="{7C09D6D5-9E04-41EB-A87F-C1C32FB06D96}"/>
          </ac:spMkLst>
        </pc:spChg>
        <pc:spChg chg="add mod">
          <ac:chgData name="罗 斯琦" userId="b36b0087ede8efbb" providerId="LiveId" clId="{49E6602A-E6E4-4B4A-8A3D-BE30BD936C41}" dt="2022-11-17T08:47:53.591" v="3870" actId="1076"/>
          <ac:spMkLst>
            <pc:docMk/>
            <pc:sldMk cId="1996238873" sldId="323"/>
            <ac:spMk id="11" creationId="{FF373D2D-6439-45D1-B4E7-6EFBE8EE476D}"/>
          </ac:spMkLst>
        </pc:spChg>
        <pc:picChg chg="add mod">
          <ac:chgData name="罗 斯琦" userId="b36b0087ede8efbb" providerId="LiveId" clId="{49E6602A-E6E4-4B4A-8A3D-BE30BD936C41}" dt="2022-11-24T08:03:39.233" v="4519" actId="14100"/>
          <ac:picMkLst>
            <pc:docMk/>
            <pc:sldMk cId="1996238873" sldId="323"/>
            <ac:picMk id="4" creationId="{A85E03F6-6905-4F74-A4FF-F4E80518FBA3}"/>
          </ac:picMkLst>
        </pc:picChg>
      </pc:sldChg>
      <pc:sldChg chg="addSp delSp modSp add mod modTransition delAnim modAnim">
        <pc:chgData name="罗 斯琦" userId="b36b0087ede8efbb" providerId="LiveId" clId="{49E6602A-E6E4-4B4A-8A3D-BE30BD936C41}" dt="2022-11-24T10:52:52.027" v="4620" actId="1076"/>
        <pc:sldMkLst>
          <pc:docMk/>
          <pc:sldMk cId="1860262168" sldId="324"/>
        </pc:sldMkLst>
        <pc:spChg chg="mod">
          <ac:chgData name="罗 斯琦" userId="b36b0087ede8efbb" providerId="LiveId" clId="{49E6602A-E6E4-4B4A-8A3D-BE30BD936C41}" dt="2022-11-24T10:52:45.155" v="4619"/>
          <ac:spMkLst>
            <pc:docMk/>
            <pc:sldMk cId="1860262168" sldId="324"/>
            <ac:spMk id="7" creationId="{0CD15311-9DAD-4B48-96BC-3ED62EB630A7}"/>
          </ac:spMkLst>
        </pc:spChg>
        <pc:spChg chg="add mod">
          <ac:chgData name="罗 斯琦" userId="b36b0087ede8efbb" providerId="LiveId" clId="{49E6602A-E6E4-4B4A-8A3D-BE30BD936C41}" dt="2022-11-15T09:04:38.859" v="3023" actId="14100"/>
          <ac:spMkLst>
            <pc:docMk/>
            <pc:sldMk cId="1860262168" sldId="324"/>
            <ac:spMk id="13" creationId="{87D526B4-42C2-4D8D-90DF-59F7D5EB4F9A}"/>
          </ac:spMkLst>
        </pc:spChg>
        <pc:picChg chg="add del mod">
          <ac:chgData name="罗 斯琦" userId="b36b0087ede8efbb" providerId="LiveId" clId="{49E6602A-E6E4-4B4A-8A3D-BE30BD936C41}" dt="2022-11-15T09:02:32.822" v="3014" actId="478"/>
          <ac:picMkLst>
            <pc:docMk/>
            <pc:sldMk cId="1860262168" sldId="324"/>
            <ac:picMk id="3" creationId="{D8A315BA-9E75-4EA1-94FA-F6D6791A670F}"/>
          </ac:picMkLst>
        </pc:picChg>
        <pc:picChg chg="del">
          <ac:chgData name="罗 斯琦" userId="b36b0087ede8efbb" providerId="LiveId" clId="{49E6602A-E6E4-4B4A-8A3D-BE30BD936C41}" dt="2022-11-15T09:01:22.672" v="2999" actId="478"/>
          <ac:picMkLst>
            <pc:docMk/>
            <pc:sldMk cId="1860262168" sldId="324"/>
            <ac:picMk id="8" creationId="{94FFA49F-DEBD-4054-975E-68FF91AC73A3}"/>
          </ac:picMkLst>
        </pc:picChg>
        <pc:picChg chg="add mod">
          <ac:chgData name="罗 斯琦" userId="b36b0087ede8efbb" providerId="LiveId" clId="{49E6602A-E6E4-4B4A-8A3D-BE30BD936C41}" dt="2022-11-24T10:52:52.027" v="4620" actId="1076"/>
          <ac:picMkLst>
            <pc:docMk/>
            <pc:sldMk cId="1860262168" sldId="324"/>
            <ac:picMk id="10" creationId="{056B1326-4D5D-4C5F-8005-1B39CE39BD08}"/>
          </ac:picMkLst>
        </pc:picChg>
        <pc:picChg chg="add del mod">
          <ac:chgData name="罗 斯琦" userId="b36b0087ede8efbb" providerId="LiveId" clId="{49E6602A-E6E4-4B4A-8A3D-BE30BD936C41}" dt="2022-11-15T09:02:53.087" v="3016" actId="478"/>
          <ac:picMkLst>
            <pc:docMk/>
            <pc:sldMk cId="1860262168" sldId="324"/>
            <ac:picMk id="11" creationId="{1EE6983D-AA9F-42AF-BA32-342AA1FB1834}"/>
          </ac:picMkLst>
        </pc:picChg>
        <pc:picChg chg="add mod">
          <ac:chgData name="罗 斯琦" userId="b36b0087ede8efbb" providerId="LiveId" clId="{49E6602A-E6E4-4B4A-8A3D-BE30BD936C41}" dt="2022-11-15T09:03:32.667" v="3018" actId="1076"/>
          <ac:picMkLst>
            <pc:docMk/>
            <pc:sldMk cId="1860262168" sldId="324"/>
            <ac:picMk id="12" creationId="{F2BDAB43-CF4C-4B6D-85C7-07B4E0067678}"/>
          </ac:picMkLst>
        </pc:picChg>
      </pc:sldChg>
      <pc:sldChg chg="addSp delSp modSp add mod modTransition delAnim modAnim">
        <pc:chgData name="罗 斯琦" userId="b36b0087ede8efbb" providerId="LiveId" clId="{49E6602A-E6E4-4B4A-8A3D-BE30BD936C41}" dt="2022-11-24T07:59:09.608" v="4506" actId="255"/>
        <pc:sldMkLst>
          <pc:docMk/>
          <pc:sldMk cId="3702319769" sldId="325"/>
        </pc:sldMkLst>
        <pc:spChg chg="add del mod">
          <ac:chgData name="罗 斯琦" userId="b36b0087ede8efbb" providerId="LiveId" clId="{49E6602A-E6E4-4B4A-8A3D-BE30BD936C41}" dt="2022-11-17T07:48:45.362" v="3540" actId="478"/>
          <ac:spMkLst>
            <pc:docMk/>
            <pc:sldMk cId="3702319769" sldId="325"/>
            <ac:spMk id="7" creationId="{F68294E8-E4A8-46D3-A8FD-C84224053E6E}"/>
          </ac:spMkLst>
        </pc:spChg>
        <pc:spChg chg="del mod">
          <ac:chgData name="罗 斯琦" userId="b36b0087ede8efbb" providerId="LiveId" clId="{49E6602A-E6E4-4B4A-8A3D-BE30BD936C41}" dt="2022-11-17T07:15:48.698" v="3279" actId="478"/>
          <ac:spMkLst>
            <pc:docMk/>
            <pc:sldMk cId="3702319769" sldId="325"/>
            <ac:spMk id="8" creationId="{EF43C3CB-2C03-454A-8E73-8E9C46ED0D57}"/>
          </ac:spMkLst>
        </pc:spChg>
        <pc:spChg chg="mod">
          <ac:chgData name="罗 斯琦" userId="b36b0087ede8efbb" providerId="LiveId" clId="{49E6602A-E6E4-4B4A-8A3D-BE30BD936C41}" dt="2022-11-17T07:15:23.684" v="3275" actId="207"/>
          <ac:spMkLst>
            <pc:docMk/>
            <pc:sldMk cId="3702319769" sldId="325"/>
            <ac:spMk id="10" creationId="{7C09D6D5-9E04-41EB-A87F-C1C32FB06D96}"/>
          </ac:spMkLst>
        </pc:spChg>
        <pc:spChg chg="add mod">
          <ac:chgData name="罗 斯琦" userId="b36b0087ede8efbb" providerId="LiveId" clId="{49E6602A-E6E4-4B4A-8A3D-BE30BD936C41}" dt="2022-11-24T07:59:09.608" v="4506" actId="255"/>
          <ac:spMkLst>
            <pc:docMk/>
            <pc:sldMk cId="3702319769" sldId="325"/>
            <ac:spMk id="12" creationId="{3D680B28-05E2-4B3B-A1D9-5BB2068DF33B}"/>
          </ac:spMkLst>
        </pc:spChg>
        <pc:picChg chg="add mod">
          <ac:chgData name="罗 斯琦" userId="b36b0087ede8efbb" providerId="LiveId" clId="{49E6602A-E6E4-4B4A-8A3D-BE30BD936C41}" dt="2022-11-17T07:43:59.727" v="3494" actId="1076"/>
          <ac:picMkLst>
            <pc:docMk/>
            <pc:sldMk cId="3702319769" sldId="325"/>
            <ac:picMk id="3" creationId="{6686F4CE-262B-4D36-ADA8-D2F899B604E8}"/>
          </ac:picMkLst>
        </pc:picChg>
        <pc:picChg chg="add del mod">
          <ac:chgData name="罗 斯琦" userId="b36b0087ede8efbb" providerId="LiveId" clId="{49E6602A-E6E4-4B4A-8A3D-BE30BD936C41}" dt="2022-11-17T07:43:49.112" v="3493" actId="478"/>
          <ac:picMkLst>
            <pc:docMk/>
            <pc:sldMk cId="3702319769" sldId="325"/>
            <ac:picMk id="11" creationId="{2C8D4A8B-6525-447A-BB25-7D8AC1D1A2FE}"/>
          </ac:picMkLst>
        </pc:picChg>
      </pc:sldChg>
      <pc:sldChg chg="add del">
        <pc:chgData name="罗 斯琦" userId="b36b0087ede8efbb" providerId="LiveId" clId="{49E6602A-E6E4-4B4A-8A3D-BE30BD936C41}" dt="2022-11-16T09:05:53.628" v="3077" actId="47"/>
        <pc:sldMkLst>
          <pc:docMk/>
          <pc:sldMk cId="89073023" sldId="326"/>
        </pc:sldMkLst>
      </pc:sldChg>
      <pc:sldChg chg="addSp delSp modSp add mod modTransition modAnim">
        <pc:chgData name="罗 斯琦" userId="b36b0087ede8efbb" providerId="LiveId" clId="{49E6602A-E6E4-4B4A-8A3D-BE30BD936C41}" dt="2022-11-24T10:06:03.306" v="4546" actId="207"/>
        <pc:sldMkLst>
          <pc:docMk/>
          <pc:sldMk cId="1742609971" sldId="326"/>
        </pc:sldMkLst>
        <pc:spChg chg="add mod">
          <ac:chgData name="罗 斯琦" userId="b36b0087ede8efbb" providerId="LiveId" clId="{49E6602A-E6E4-4B4A-8A3D-BE30BD936C41}" dt="2022-11-17T03:18:54.627" v="3161" actId="14100"/>
          <ac:spMkLst>
            <pc:docMk/>
            <pc:sldMk cId="1742609971" sldId="326"/>
            <ac:spMk id="4" creationId="{890CC082-4EA5-47F5-80D4-EFFA9422038D}"/>
          </ac:spMkLst>
        </pc:spChg>
        <pc:spChg chg="mod">
          <ac:chgData name="罗 斯琦" userId="b36b0087ede8efbb" providerId="LiveId" clId="{49E6602A-E6E4-4B4A-8A3D-BE30BD936C41}" dt="2022-11-24T10:06:03.306" v="4546" actId="207"/>
          <ac:spMkLst>
            <pc:docMk/>
            <pc:sldMk cId="1742609971" sldId="326"/>
            <ac:spMk id="8" creationId="{EF43C3CB-2C03-454A-8E73-8E9C46ED0D57}"/>
          </ac:spMkLst>
        </pc:spChg>
        <pc:spChg chg="mod">
          <ac:chgData name="罗 斯琦" userId="b36b0087ede8efbb" providerId="LiveId" clId="{49E6602A-E6E4-4B4A-8A3D-BE30BD936C41}" dt="2022-11-16T09:08:36.089" v="3106" actId="207"/>
          <ac:spMkLst>
            <pc:docMk/>
            <pc:sldMk cId="1742609971" sldId="326"/>
            <ac:spMk id="10" creationId="{7C09D6D5-9E04-41EB-A87F-C1C32FB06D96}"/>
          </ac:spMkLst>
        </pc:spChg>
        <pc:picChg chg="del">
          <ac:chgData name="罗 斯琦" userId="b36b0087ede8efbb" providerId="LiveId" clId="{49E6602A-E6E4-4B4A-8A3D-BE30BD936C41}" dt="2022-11-16T09:06:59.862" v="3089" actId="478"/>
          <ac:picMkLst>
            <pc:docMk/>
            <pc:sldMk cId="1742609971" sldId="326"/>
            <ac:picMk id="3" creationId="{45B94766-1A4D-418D-A0DD-58AB9F76F803}"/>
          </ac:picMkLst>
        </pc:picChg>
        <pc:picChg chg="add mod">
          <ac:chgData name="罗 斯琦" userId="b36b0087ede8efbb" providerId="LiveId" clId="{49E6602A-E6E4-4B4A-8A3D-BE30BD936C41}" dt="2022-11-17T03:18:19.238" v="3154" actId="1076"/>
          <ac:picMkLst>
            <pc:docMk/>
            <pc:sldMk cId="1742609971" sldId="326"/>
            <ac:picMk id="3" creationId="{FFF0867E-C074-489F-B269-5B41FDB9E3C9}"/>
          </ac:picMkLst>
        </pc:picChg>
        <pc:picChg chg="add mod">
          <ac:chgData name="罗 斯琦" userId="b36b0087ede8efbb" providerId="LiveId" clId="{49E6602A-E6E4-4B4A-8A3D-BE30BD936C41}" dt="2022-11-24T10:04:06.382" v="4535" actId="14100"/>
          <ac:picMkLst>
            <pc:docMk/>
            <pc:sldMk cId="1742609971" sldId="326"/>
            <ac:picMk id="11" creationId="{BD87E597-10F2-4E92-A08F-7645D9F5A9F3}"/>
          </ac:picMkLst>
        </pc:picChg>
      </pc:sldChg>
      <pc:sldChg chg="add del">
        <pc:chgData name="罗 斯琦" userId="b36b0087ede8efbb" providerId="LiveId" clId="{49E6602A-E6E4-4B4A-8A3D-BE30BD936C41}" dt="2022-11-17T08:10:22.526" v="3715" actId="47"/>
        <pc:sldMkLst>
          <pc:docMk/>
          <pc:sldMk cId="3820203001" sldId="327"/>
        </pc:sldMkLst>
      </pc:sldChg>
      <pc:sldChg chg="addSp delSp modSp add mod modTransition modAnim">
        <pc:chgData name="罗 斯琦" userId="b36b0087ede8efbb" providerId="LiveId" clId="{49E6602A-E6E4-4B4A-8A3D-BE30BD936C41}" dt="2022-11-24T07:52:08.254" v="4456" actId="14100"/>
        <pc:sldMkLst>
          <pc:docMk/>
          <pc:sldMk cId="2646500745" sldId="331"/>
        </pc:sldMkLst>
        <pc:spChg chg="del mod">
          <ac:chgData name="罗 斯琦" userId="b36b0087ede8efbb" providerId="LiveId" clId="{49E6602A-E6E4-4B4A-8A3D-BE30BD936C41}" dt="2022-11-17T07:56:05.581" v="3619" actId="478"/>
          <ac:spMkLst>
            <pc:docMk/>
            <pc:sldMk cId="2646500745" sldId="331"/>
            <ac:spMk id="7" creationId="{F68294E8-E4A8-46D3-A8FD-C84224053E6E}"/>
          </ac:spMkLst>
        </pc:spChg>
        <pc:spChg chg="add mod">
          <ac:chgData name="罗 斯琦" userId="b36b0087ede8efbb" providerId="LiveId" clId="{49E6602A-E6E4-4B4A-8A3D-BE30BD936C41}" dt="2022-11-17T07:49:55.394" v="3556" actId="1076"/>
          <ac:spMkLst>
            <pc:docMk/>
            <pc:sldMk cId="2646500745" sldId="331"/>
            <ac:spMk id="11" creationId="{C2F21AD1-1B88-46E1-82AD-074711F17887}"/>
          </ac:spMkLst>
        </pc:spChg>
        <pc:spChg chg="add mod">
          <ac:chgData name="罗 斯琦" userId="b36b0087ede8efbb" providerId="LiveId" clId="{49E6602A-E6E4-4B4A-8A3D-BE30BD936C41}" dt="2022-11-24T07:52:08.254" v="4456" actId="14100"/>
          <ac:spMkLst>
            <pc:docMk/>
            <pc:sldMk cId="2646500745" sldId="331"/>
            <ac:spMk id="12" creationId="{D73B6BC4-259E-4BCF-A07F-CDEC1A5910F4}"/>
          </ac:spMkLst>
        </pc:spChg>
        <pc:picChg chg="del">
          <ac:chgData name="罗 斯琦" userId="b36b0087ede8efbb" providerId="LiveId" clId="{49E6602A-E6E4-4B4A-8A3D-BE30BD936C41}" dt="2022-11-17T07:44:47.077" v="3496" actId="478"/>
          <ac:picMkLst>
            <pc:docMk/>
            <pc:sldMk cId="2646500745" sldId="331"/>
            <ac:picMk id="3" creationId="{6686F4CE-262B-4D36-ADA8-D2F899B604E8}"/>
          </ac:picMkLst>
        </pc:picChg>
        <pc:picChg chg="add mod">
          <ac:chgData name="罗 斯琦" userId="b36b0087ede8efbb" providerId="LiveId" clId="{49E6602A-E6E4-4B4A-8A3D-BE30BD936C41}" dt="2022-11-17T08:03:21.911" v="3654" actId="1076"/>
          <ac:picMkLst>
            <pc:docMk/>
            <pc:sldMk cId="2646500745" sldId="331"/>
            <ac:picMk id="4" creationId="{5F99566B-1169-43DA-9631-5B43D4020ADC}"/>
          </ac:picMkLst>
        </pc:picChg>
        <pc:picChg chg="add mod">
          <ac:chgData name="罗 斯琦" userId="b36b0087ede8efbb" providerId="LiveId" clId="{49E6602A-E6E4-4B4A-8A3D-BE30BD936C41}" dt="2022-11-17T08:03:30.511" v="3656" actId="1076"/>
          <ac:picMkLst>
            <pc:docMk/>
            <pc:sldMk cId="2646500745" sldId="331"/>
            <ac:picMk id="13" creationId="{66CE13D0-BCEC-47B8-98CC-E62320CB3C2C}"/>
          </ac:picMkLst>
        </pc:picChg>
      </pc:sldChg>
      <pc:sldChg chg="addSp delSp modSp add mod modTransition delAnim modAnim">
        <pc:chgData name="罗 斯琦" userId="b36b0087ede8efbb" providerId="LiveId" clId="{49E6602A-E6E4-4B4A-8A3D-BE30BD936C41}" dt="2022-11-24T08:00:44.208" v="4513"/>
        <pc:sldMkLst>
          <pc:docMk/>
          <pc:sldMk cId="1181020417" sldId="332"/>
        </pc:sldMkLst>
        <pc:spChg chg="del">
          <ac:chgData name="罗 斯琦" userId="b36b0087ede8efbb" providerId="LiveId" clId="{49E6602A-E6E4-4B4A-8A3D-BE30BD936C41}" dt="2022-11-17T07:56:54.897" v="3629" actId="478"/>
          <ac:spMkLst>
            <pc:docMk/>
            <pc:sldMk cId="1181020417" sldId="332"/>
            <ac:spMk id="7" creationId="{F68294E8-E4A8-46D3-A8FD-C84224053E6E}"/>
          </ac:spMkLst>
        </pc:spChg>
        <pc:spChg chg="mod">
          <ac:chgData name="罗 斯琦" userId="b36b0087ede8efbb" providerId="LiveId" clId="{49E6602A-E6E4-4B4A-8A3D-BE30BD936C41}" dt="2022-11-17T07:51:55.570" v="3586" actId="113"/>
          <ac:spMkLst>
            <pc:docMk/>
            <pc:sldMk cId="1181020417" sldId="332"/>
            <ac:spMk id="11" creationId="{C2F21AD1-1B88-46E1-82AD-074711F17887}"/>
          </ac:spMkLst>
        </pc:spChg>
        <pc:spChg chg="add del mod">
          <ac:chgData name="罗 斯琦" userId="b36b0087ede8efbb" providerId="LiveId" clId="{49E6602A-E6E4-4B4A-8A3D-BE30BD936C41}" dt="2022-11-17T08:04:36.636" v="3659" actId="478"/>
          <ac:spMkLst>
            <pc:docMk/>
            <pc:sldMk cId="1181020417" sldId="332"/>
            <ac:spMk id="12" creationId="{17BDBD17-AB01-4E50-AF0A-02F32E772BF9}"/>
          </ac:spMkLst>
        </pc:spChg>
        <pc:spChg chg="add mod">
          <ac:chgData name="罗 斯琦" userId="b36b0087ede8efbb" providerId="LiveId" clId="{49E6602A-E6E4-4B4A-8A3D-BE30BD936C41}" dt="2022-11-24T08:00:06.136" v="4510" actId="255"/>
          <ac:spMkLst>
            <pc:docMk/>
            <pc:sldMk cId="1181020417" sldId="332"/>
            <ac:spMk id="13" creationId="{254D2507-28BC-4B8C-A634-DF25328B7D05}"/>
          </ac:spMkLst>
        </pc:spChg>
        <pc:picChg chg="add mod ord">
          <ac:chgData name="罗 斯琦" userId="b36b0087ede8efbb" providerId="LiveId" clId="{49E6602A-E6E4-4B4A-8A3D-BE30BD936C41}" dt="2022-11-17T07:50:59.761" v="3574" actId="1076"/>
          <ac:picMkLst>
            <pc:docMk/>
            <pc:sldMk cId="1181020417" sldId="332"/>
            <ac:picMk id="3" creationId="{038E99E6-BDEF-40EA-B848-31A83509E5BD}"/>
          </ac:picMkLst>
        </pc:picChg>
        <pc:picChg chg="del">
          <ac:chgData name="罗 斯琦" userId="b36b0087ede8efbb" providerId="LiveId" clId="{49E6602A-E6E4-4B4A-8A3D-BE30BD936C41}" dt="2022-11-17T07:50:28.313" v="3563" actId="478"/>
          <ac:picMkLst>
            <pc:docMk/>
            <pc:sldMk cId="1181020417" sldId="332"/>
            <ac:picMk id="4" creationId="{5F99566B-1169-43DA-9631-5B43D4020ADC}"/>
          </ac:picMkLst>
        </pc:picChg>
        <pc:picChg chg="add mod">
          <ac:chgData name="罗 斯琦" userId="b36b0087ede8efbb" providerId="LiveId" clId="{49E6602A-E6E4-4B4A-8A3D-BE30BD936C41}" dt="2022-11-17T08:04:37.697" v="3660"/>
          <ac:picMkLst>
            <pc:docMk/>
            <pc:sldMk cId="1181020417" sldId="332"/>
            <ac:picMk id="14" creationId="{B39EAA48-5DA9-4731-AAF0-3021D4978671}"/>
          </ac:picMkLst>
        </pc:picChg>
      </pc:sldChg>
      <pc:sldChg chg="modSp add modTransition modAnim">
        <pc:chgData name="罗 斯琦" userId="b36b0087ede8efbb" providerId="LiveId" clId="{49E6602A-E6E4-4B4A-8A3D-BE30BD936C41}" dt="2022-11-24T08:01:16.920" v="4514"/>
        <pc:sldMkLst>
          <pc:docMk/>
          <pc:sldMk cId="92755099" sldId="333"/>
        </pc:sldMkLst>
        <pc:spChg chg="mod">
          <ac:chgData name="罗 斯琦" userId="b36b0087ede8efbb" providerId="LiveId" clId="{49E6602A-E6E4-4B4A-8A3D-BE30BD936C41}" dt="2022-11-17T08:51:19.483" v="3935" actId="113"/>
          <ac:spMkLst>
            <pc:docMk/>
            <pc:sldMk cId="92755099" sldId="333"/>
            <ac:spMk id="8" creationId="{EF43C3CB-2C03-454A-8E73-8E9C46ED0D57}"/>
          </ac:spMkLst>
        </pc:spChg>
      </pc:sldChg>
      <pc:sldChg chg="modSp add mod modAnim">
        <pc:chgData name="罗 斯琦" userId="b36b0087ede8efbb" providerId="LiveId" clId="{49E6602A-E6E4-4B4A-8A3D-BE30BD936C41}" dt="2022-11-17T08:49:24.398" v="3885" actId="12"/>
        <pc:sldMkLst>
          <pc:docMk/>
          <pc:sldMk cId="3660373625" sldId="334"/>
        </pc:sldMkLst>
        <pc:spChg chg="mod">
          <ac:chgData name="罗 斯琦" userId="b36b0087ede8efbb" providerId="LiveId" clId="{49E6602A-E6E4-4B4A-8A3D-BE30BD936C41}" dt="2022-11-17T08:48:22.819" v="3875" actId="14100"/>
          <ac:spMkLst>
            <pc:docMk/>
            <pc:sldMk cId="3660373625" sldId="334"/>
            <ac:spMk id="3" creationId="{8978B272-259D-49B5-844D-449B7611ED4A}"/>
          </ac:spMkLst>
        </pc:spChg>
        <pc:spChg chg="mod">
          <ac:chgData name="罗 斯琦" userId="b36b0087ede8efbb" providerId="LiveId" clId="{49E6602A-E6E4-4B4A-8A3D-BE30BD936C41}" dt="2022-11-17T08:49:24.398" v="3885" actId="12"/>
          <ac:spMkLst>
            <pc:docMk/>
            <pc:sldMk cId="3660373625" sldId="334"/>
            <ac:spMk id="8" creationId="{EF43C3CB-2C03-454A-8E73-8E9C46ED0D57}"/>
          </ac:spMkLst>
        </pc:spChg>
        <pc:spChg chg="mod">
          <ac:chgData name="罗 斯琦" userId="b36b0087ede8efbb" providerId="LiveId" clId="{49E6602A-E6E4-4B4A-8A3D-BE30BD936C41}" dt="2022-11-17T08:48:14.590" v="3873" actId="1076"/>
          <ac:spMkLst>
            <pc:docMk/>
            <pc:sldMk cId="3660373625" sldId="334"/>
            <ac:spMk id="11" creationId="{FF373D2D-6439-45D1-B4E7-6EFBE8EE476D}"/>
          </ac:spMkLst>
        </pc:spChg>
      </pc:sldChg>
      <pc:sldChg chg="addSp delSp modSp add mod modTransition delAnim modAnim modNotesTx">
        <pc:chgData name="罗 斯琦" userId="b36b0087ede8efbb" providerId="LiveId" clId="{49E6602A-E6E4-4B4A-8A3D-BE30BD936C41}" dt="2022-11-24T07:18:49.541" v="4266" actId="20577"/>
        <pc:sldMkLst>
          <pc:docMk/>
          <pc:sldMk cId="2364924421" sldId="335"/>
        </pc:sldMkLst>
        <pc:spChg chg="add del">
          <ac:chgData name="罗 斯琦" userId="b36b0087ede8efbb" providerId="LiveId" clId="{49E6602A-E6E4-4B4A-8A3D-BE30BD936C41}" dt="2022-11-24T07:17:57.475" v="4257" actId="478"/>
          <ac:spMkLst>
            <pc:docMk/>
            <pc:sldMk cId="2364924421" sldId="335"/>
            <ac:spMk id="3" creationId="{0CC29EA7-0A52-428C-BD8B-B90E12E74C89}"/>
          </ac:spMkLst>
        </pc:spChg>
        <pc:spChg chg="add mod">
          <ac:chgData name="罗 斯琦" userId="b36b0087ede8efbb" providerId="LiveId" clId="{49E6602A-E6E4-4B4A-8A3D-BE30BD936C41}" dt="2022-11-24T07:18:08.596" v="4260" actId="14100"/>
          <ac:spMkLst>
            <pc:docMk/>
            <pc:sldMk cId="2364924421" sldId="335"/>
            <ac:spMk id="10" creationId="{60314BEC-F980-4200-B4FC-8B8AFF7D3BA3}"/>
          </ac:spMkLst>
        </pc:spChg>
        <pc:spChg chg="add mod">
          <ac:chgData name="罗 斯琦" userId="b36b0087ede8efbb" providerId="LiveId" clId="{49E6602A-E6E4-4B4A-8A3D-BE30BD936C41}" dt="2022-11-24T07:18:49.541" v="4266" actId="20577"/>
          <ac:spMkLst>
            <pc:docMk/>
            <pc:sldMk cId="2364924421" sldId="335"/>
            <ac:spMk id="11" creationId="{F2BD45CC-C5A4-4A90-84F9-5E42AD7FABDF}"/>
          </ac:spMkLst>
        </pc:spChg>
        <pc:spChg chg="mod">
          <ac:chgData name="罗 斯琦" userId="b36b0087ede8efbb" providerId="LiveId" clId="{49E6602A-E6E4-4B4A-8A3D-BE30BD936C41}" dt="2022-11-24T07:07:29.602" v="4147" actId="20577"/>
          <ac:spMkLst>
            <pc:docMk/>
            <pc:sldMk cId="2364924421" sldId="335"/>
            <ac:spMk id="18" creationId="{672F3DE8-2AF3-4E09-9E5A-0FA41CCD351E}"/>
          </ac:spMkLst>
        </pc:spChg>
        <pc:spChg chg="del">
          <ac:chgData name="罗 斯琦" userId="b36b0087ede8efbb" providerId="LiveId" clId="{49E6602A-E6E4-4B4A-8A3D-BE30BD936C41}" dt="2022-11-23T09:10:28.825" v="3950" actId="478"/>
          <ac:spMkLst>
            <pc:docMk/>
            <pc:sldMk cId="2364924421" sldId="335"/>
            <ac:spMk id="19" creationId="{9A8B2E30-5556-46F2-AA79-95DD47563B9F}"/>
          </ac:spMkLst>
        </pc:spChg>
        <pc:picChg chg="add mod">
          <ac:chgData name="罗 斯琦" userId="b36b0087ede8efbb" providerId="LiveId" clId="{49E6602A-E6E4-4B4A-8A3D-BE30BD936C41}" dt="2022-11-23T09:14:45.497" v="4010" actId="1076"/>
          <ac:picMkLst>
            <pc:docMk/>
            <pc:sldMk cId="2364924421" sldId="335"/>
            <ac:picMk id="4" creationId="{D90212F4-662B-4635-AD85-17974773A6F4}"/>
          </ac:picMkLst>
        </pc:picChg>
        <pc:picChg chg="del">
          <ac:chgData name="罗 斯琦" userId="b36b0087ede8efbb" providerId="LiveId" clId="{49E6602A-E6E4-4B4A-8A3D-BE30BD936C41}" dt="2022-11-23T09:10:25.264" v="3948" actId="478"/>
          <ac:picMkLst>
            <pc:docMk/>
            <pc:sldMk cId="2364924421" sldId="335"/>
            <ac:picMk id="6" creationId="{65E928F7-B634-487F-A02E-B6B2317CAF47}"/>
          </ac:picMkLst>
        </pc:picChg>
        <pc:picChg chg="del">
          <ac:chgData name="罗 斯琦" userId="b36b0087ede8efbb" providerId="LiveId" clId="{49E6602A-E6E4-4B4A-8A3D-BE30BD936C41}" dt="2022-11-23T09:10:26.773" v="3949" actId="478"/>
          <ac:picMkLst>
            <pc:docMk/>
            <pc:sldMk cId="2364924421" sldId="335"/>
            <ac:picMk id="16" creationId="{DAE4E5D7-385E-41E1-ADA3-7A9885F106FF}"/>
          </ac:picMkLst>
        </pc:picChg>
      </pc:sldChg>
      <pc:sldChg chg="addSp modSp add mod modTransition modAnim">
        <pc:chgData name="罗 斯琦" userId="b36b0087ede8efbb" providerId="LiveId" clId="{49E6602A-E6E4-4B4A-8A3D-BE30BD936C41}" dt="2022-11-24T07:41:11.758" v="4373" actId="1076"/>
        <pc:sldMkLst>
          <pc:docMk/>
          <pc:sldMk cId="4170289773" sldId="336"/>
        </pc:sldMkLst>
        <pc:spChg chg="add mod">
          <ac:chgData name="罗 斯琦" userId="b36b0087ede8efbb" providerId="LiveId" clId="{49E6602A-E6E4-4B4A-8A3D-BE30BD936C41}" dt="2022-11-24T07:35:42.908" v="4359" actId="14100"/>
          <ac:spMkLst>
            <pc:docMk/>
            <pc:sldMk cId="4170289773" sldId="336"/>
            <ac:spMk id="8" creationId="{99A7B3AF-4990-431F-8ED2-0D3CA2F2F234}"/>
          </ac:spMkLst>
        </pc:spChg>
        <pc:spChg chg="add mod">
          <ac:chgData name="罗 斯琦" userId="b36b0087ede8efbb" providerId="LiveId" clId="{49E6602A-E6E4-4B4A-8A3D-BE30BD936C41}" dt="2022-11-24T07:41:11.758" v="4373" actId="1076"/>
          <ac:spMkLst>
            <pc:docMk/>
            <pc:sldMk cId="4170289773" sldId="336"/>
            <ac:spMk id="10" creationId="{44DE82E1-1C0B-41DD-A95F-617B8E9F131D}"/>
          </ac:spMkLst>
        </pc:spChg>
        <pc:spChg chg="mod">
          <ac:chgData name="罗 斯琦" userId="b36b0087ede8efbb" providerId="LiveId" clId="{49E6602A-E6E4-4B4A-8A3D-BE30BD936C41}" dt="2022-11-24T07:40:30.477" v="4363" actId="21"/>
          <ac:spMkLst>
            <pc:docMk/>
            <pc:sldMk cId="4170289773" sldId="336"/>
            <ac:spMk id="11" creationId="{F2BD45CC-C5A4-4A90-84F9-5E42AD7FABDF}"/>
          </ac:spMkLst>
        </pc:spChg>
      </pc:sldChg>
      <pc:sldChg chg="addSp delSp modSp add mod modAnim">
        <pc:chgData name="罗 斯琦" userId="b36b0087ede8efbb" providerId="LiveId" clId="{49E6602A-E6E4-4B4A-8A3D-BE30BD936C41}" dt="2022-11-24T10:49:17.943" v="4587" actId="20577"/>
        <pc:sldMkLst>
          <pc:docMk/>
          <pc:sldMk cId="251179148" sldId="337"/>
        </pc:sldMkLst>
        <pc:spChg chg="add mod">
          <ac:chgData name="罗 斯琦" userId="b36b0087ede8efbb" providerId="LiveId" clId="{49E6602A-E6E4-4B4A-8A3D-BE30BD936C41}" dt="2022-11-24T07:34:53.642" v="4351" actId="14100"/>
          <ac:spMkLst>
            <pc:docMk/>
            <pc:sldMk cId="251179148" sldId="337"/>
            <ac:spMk id="3" creationId="{882687F8-1BE4-4799-AEC5-E387D8313ED1}"/>
          </ac:spMkLst>
        </pc:spChg>
        <pc:spChg chg="mod">
          <ac:chgData name="罗 斯琦" userId="b36b0087ede8efbb" providerId="LiveId" clId="{49E6602A-E6E4-4B4A-8A3D-BE30BD936C41}" dt="2022-11-24T07:39:09.648" v="4360" actId="14100"/>
          <ac:spMkLst>
            <pc:docMk/>
            <pc:sldMk cId="251179148" sldId="337"/>
            <ac:spMk id="8" creationId="{99A7B3AF-4990-431F-8ED2-0D3CA2F2F234}"/>
          </ac:spMkLst>
        </pc:spChg>
        <pc:spChg chg="del mod">
          <ac:chgData name="罗 斯琦" userId="b36b0087ede8efbb" providerId="LiveId" clId="{49E6602A-E6E4-4B4A-8A3D-BE30BD936C41}" dt="2022-11-24T07:43:55.515" v="4389" actId="478"/>
          <ac:spMkLst>
            <pc:docMk/>
            <pc:sldMk cId="251179148" sldId="337"/>
            <ac:spMk id="11" creationId="{F2BD45CC-C5A4-4A90-84F9-5E42AD7FABDF}"/>
          </ac:spMkLst>
        </pc:spChg>
        <pc:spChg chg="add mod">
          <ac:chgData name="罗 斯琦" userId="b36b0087ede8efbb" providerId="LiveId" clId="{49E6602A-E6E4-4B4A-8A3D-BE30BD936C41}" dt="2022-11-24T10:49:17.943" v="4587" actId="20577"/>
          <ac:spMkLst>
            <pc:docMk/>
            <pc:sldMk cId="251179148" sldId="337"/>
            <ac:spMk id="12" creationId="{7BA7418A-8E2C-4353-8C0C-C3914434EEBC}"/>
          </ac:spMkLst>
        </pc:spChg>
        <pc:spChg chg="add del mod">
          <ac:chgData name="罗 斯琦" userId="b36b0087ede8efbb" providerId="LiveId" clId="{49E6602A-E6E4-4B4A-8A3D-BE30BD936C41}" dt="2022-11-24T07:28:29.724" v="4343"/>
          <ac:spMkLst>
            <pc:docMk/>
            <pc:sldMk cId="251179148" sldId="337"/>
            <ac:spMk id="13" creationId="{76116D21-0FB0-4BDB-B7DD-9A191FCF2C0C}"/>
          </ac:spMkLst>
        </pc:spChg>
        <pc:spChg chg="add mod">
          <ac:chgData name="罗 斯琦" userId="b36b0087ede8efbb" providerId="LiveId" clId="{49E6602A-E6E4-4B4A-8A3D-BE30BD936C41}" dt="2022-11-24T07:34:46.871" v="4350" actId="14100"/>
          <ac:spMkLst>
            <pc:docMk/>
            <pc:sldMk cId="251179148" sldId="337"/>
            <ac:spMk id="14" creationId="{0F2A1AA1-26E7-4E95-9FA5-F8098A84AB57}"/>
          </ac:spMkLst>
        </pc:spChg>
        <pc:spChg chg="add mod">
          <ac:chgData name="罗 斯琦" userId="b36b0087ede8efbb" providerId="LiveId" clId="{49E6602A-E6E4-4B4A-8A3D-BE30BD936C41}" dt="2022-11-24T07:29:09.492" v="4345" actId="208"/>
          <ac:spMkLst>
            <pc:docMk/>
            <pc:sldMk cId="251179148" sldId="337"/>
            <ac:spMk id="15" creationId="{62076FBE-5919-4069-B26F-AC06170B68CC}"/>
          </ac:spMkLst>
        </pc:spChg>
        <pc:spChg chg="add mod">
          <ac:chgData name="罗 斯琦" userId="b36b0087ede8efbb" providerId="LiveId" clId="{49E6602A-E6E4-4B4A-8A3D-BE30BD936C41}" dt="2022-11-24T07:41:51.240" v="4381" actId="1076"/>
          <ac:spMkLst>
            <pc:docMk/>
            <pc:sldMk cId="251179148" sldId="337"/>
            <ac:spMk id="16" creationId="{904EF6AA-042E-4E4D-A2E1-10ED3D2B4DDF}"/>
          </ac:spMkLst>
        </pc:spChg>
        <pc:spChg chg="add mod">
          <ac:chgData name="罗 斯琦" userId="b36b0087ede8efbb" providerId="LiveId" clId="{49E6602A-E6E4-4B4A-8A3D-BE30BD936C41}" dt="2022-11-24T07:43:56.346" v="4390"/>
          <ac:spMkLst>
            <pc:docMk/>
            <pc:sldMk cId="251179148" sldId="337"/>
            <ac:spMk id="17" creationId="{1E50C16E-E464-4C07-8A8C-D08F98BD7004}"/>
          </ac:spMkLst>
        </pc:spChg>
        <pc:spChg chg="add mod">
          <ac:chgData name="罗 斯琦" userId="b36b0087ede8efbb" providerId="LiveId" clId="{49E6602A-E6E4-4B4A-8A3D-BE30BD936C41}" dt="2022-11-24T07:43:56.346" v="4390"/>
          <ac:spMkLst>
            <pc:docMk/>
            <pc:sldMk cId="251179148" sldId="337"/>
            <ac:spMk id="19" creationId="{98E931FA-83CA-4860-B394-185F865B5ED8}"/>
          </ac:spMkLst>
        </pc:spChg>
      </pc:sldChg>
      <pc:sldChg chg="addSp delSp modSp add mod modAnim">
        <pc:chgData name="罗 斯琦" userId="b36b0087ede8efbb" providerId="LiveId" clId="{49E6602A-E6E4-4B4A-8A3D-BE30BD936C41}" dt="2022-11-24T10:49:21.856" v="4588" actId="20577"/>
        <pc:sldMkLst>
          <pc:docMk/>
          <pc:sldMk cId="569243687" sldId="338"/>
        </pc:sldMkLst>
        <pc:spChg chg="add mod">
          <ac:chgData name="罗 斯琦" userId="b36b0087ede8efbb" providerId="LiveId" clId="{49E6602A-E6E4-4B4A-8A3D-BE30BD936C41}" dt="2022-11-24T07:35:02.296" v="4352" actId="14100"/>
          <ac:spMkLst>
            <pc:docMk/>
            <pc:sldMk cId="569243687" sldId="338"/>
            <ac:spMk id="3" creationId="{911656FC-7CCA-41EB-B6AB-ED08436A0A12}"/>
          </ac:spMkLst>
        </pc:spChg>
        <pc:spChg chg="mod">
          <ac:chgData name="罗 斯琦" userId="b36b0087ede8efbb" providerId="LiveId" clId="{49E6602A-E6E4-4B4A-8A3D-BE30BD936C41}" dt="2022-11-24T07:25:29.652" v="4323" actId="14100"/>
          <ac:spMkLst>
            <pc:docMk/>
            <pc:sldMk cId="569243687" sldId="338"/>
            <ac:spMk id="8" creationId="{99A7B3AF-4990-431F-8ED2-0D3CA2F2F234}"/>
          </ac:spMkLst>
        </pc:spChg>
        <pc:spChg chg="add mod">
          <ac:chgData name="罗 斯琦" userId="b36b0087ede8efbb" providerId="LiveId" clId="{49E6602A-E6E4-4B4A-8A3D-BE30BD936C41}" dt="2022-11-24T07:35:06.674" v="4353" actId="14100"/>
          <ac:spMkLst>
            <pc:docMk/>
            <pc:sldMk cId="569243687" sldId="338"/>
            <ac:spMk id="10" creationId="{64ADA7AA-8C2B-427E-8B7B-3A7DC1460B93}"/>
          </ac:spMkLst>
        </pc:spChg>
        <pc:spChg chg="del mod">
          <ac:chgData name="罗 斯琦" userId="b36b0087ede8efbb" providerId="LiveId" clId="{49E6602A-E6E4-4B4A-8A3D-BE30BD936C41}" dt="2022-11-24T07:44:07.799" v="4391" actId="478"/>
          <ac:spMkLst>
            <pc:docMk/>
            <pc:sldMk cId="569243687" sldId="338"/>
            <ac:spMk id="11" creationId="{F2BD45CC-C5A4-4A90-84F9-5E42AD7FABDF}"/>
          </ac:spMkLst>
        </pc:spChg>
        <pc:spChg chg="add mod">
          <ac:chgData name="罗 斯琦" userId="b36b0087ede8efbb" providerId="LiveId" clId="{49E6602A-E6E4-4B4A-8A3D-BE30BD936C41}" dt="2022-11-24T10:49:21.856" v="4588" actId="20577"/>
          <ac:spMkLst>
            <pc:docMk/>
            <pc:sldMk cId="569243687" sldId="338"/>
            <ac:spMk id="12" creationId="{EB739D8A-7C6A-41BE-8AD6-93E92DD44EE1}"/>
          </ac:spMkLst>
        </pc:spChg>
        <pc:spChg chg="add mod">
          <ac:chgData name="罗 斯琦" userId="b36b0087ede8efbb" providerId="LiveId" clId="{49E6602A-E6E4-4B4A-8A3D-BE30BD936C41}" dt="2022-11-24T07:29:32.005" v="4348" actId="208"/>
          <ac:spMkLst>
            <pc:docMk/>
            <pc:sldMk cId="569243687" sldId="338"/>
            <ac:spMk id="13" creationId="{6C4A8BF5-4E4D-4B05-A1A3-2A088DA913A2}"/>
          </ac:spMkLst>
        </pc:spChg>
        <pc:spChg chg="add mod">
          <ac:chgData name="罗 斯琦" userId="b36b0087ede8efbb" providerId="LiveId" clId="{49E6602A-E6E4-4B4A-8A3D-BE30BD936C41}" dt="2022-11-24T07:44:34.847" v="4393" actId="1076"/>
          <ac:spMkLst>
            <pc:docMk/>
            <pc:sldMk cId="569243687" sldId="338"/>
            <ac:spMk id="14" creationId="{90D0B50A-6761-4747-818F-F41E2E9B6FA1}"/>
          </ac:spMkLst>
        </pc:spChg>
        <pc:spChg chg="add mod">
          <ac:chgData name="罗 斯琦" userId="b36b0087ede8efbb" providerId="LiveId" clId="{49E6602A-E6E4-4B4A-8A3D-BE30BD936C41}" dt="2022-11-24T07:44:20.751" v="4392"/>
          <ac:spMkLst>
            <pc:docMk/>
            <pc:sldMk cId="569243687" sldId="338"/>
            <ac:spMk id="15" creationId="{2525BE97-8163-4FE7-95A2-E8A6CA086265}"/>
          </ac:spMkLst>
        </pc:spChg>
        <pc:spChg chg="add mod">
          <ac:chgData name="罗 斯琦" userId="b36b0087ede8efbb" providerId="LiveId" clId="{49E6602A-E6E4-4B4A-8A3D-BE30BD936C41}" dt="2022-11-24T07:44:20.751" v="4392"/>
          <ac:spMkLst>
            <pc:docMk/>
            <pc:sldMk cId="569243687" sldId="338"/>
            <ac:spMk id="16" creationId="{6E65C9DD-DB6F-450E-8EAB-5D6B7F0C5CAF}"/>
          </ac:spMkLst>
        </pc:spChg>
        <pc:spChg chg="add mod">
          <ac:chgData name="罗 斯琦" userId="b36b0087ede8efbb" providerId="LiveId" clId="{49E6602A-E6E4-4B4A-8A3D-BE30BD936C41}" dt="2022-11-24T07:44:20.751" v="4392"/>
          <ac:spMkLst>
            <pc:docMk/>
            <pc:sldMk cId="569243687" sldId="338"/>
            <ac:spMk id="17" creationId="{CBB694B0-8B08-46E0-BE38-B71E83A44369}"/>
          </ac:spMkLst>
        </pc:spChg>
      </pc:sldChg>
    </pc:docChg>
  </pc:docChgLst>
  <pc:docChgLst>
    <pc:chgData name="斯琦 罗" userId="b36b0087ede8efbb" providerId="LiveId" clId="{283C0FF1-32B7-4DBF-AF4B-D9FAE1A9EE00}"/>
    <pc:docChg chg="undo custSel addSld modSld">
      <pc:chgData name="斯琦 罗" userId="b36b0087ede8efbb" providerId="LiveId" clId="{283C0FF1-32B7-4DBF-AF4B-D9FAE1A9EE00}" dt="2022-11-16T14:35:22.063" v="44"/>
      <pc:docMkLst>
        <pc:docMk/>
      </pc:docMkLst>
      <pc:sldChg chg="addSp modSp mod modAnim">
        <pc:chgData name="斯琦 罗" userId="b36b0087ede8efbb" providerId="LiveId" clId="{283C0FF1-32B7-4DBF-AF4B-D9FAE1A9EE00}" dt="2022-11-16T14:35:03.301" v="41"/>
        <pc:sldMkLst>
          <pc:docMk/>
          <pc:sldMk cId="4179546759" sldId="309"/>
        </pc:sldMkLst>
        <pc:spChg chg="add mod">
          <ac:chgData name="斯琦 罗" userId="b36b0087ede8efbb" providerId="LiveId" clId="{283C0FF1-32B7-4DBF-AF4B-D9FAE1A9EE00}" dt="2022-11-16T14:33:30.810" v="26" actId="14100"/>
          <ac:spMkLst>
            <pc:docMk/>
            <pc:sldMk cId="4179546759" sldId="309"/>
            <ac:spMk id="2" creationId="{5F27BE84-1B52-9910-2445-4424A44288D3}"/>
          </ac:spMkLst>
        </pc:spChg>
        <pc:spChg chg="add mod">
          <ac:chgData name="斯琦 罗" userId="b36b0087ede8efbb" providerId="LiveId" clId="{283C0FF1-32B7-4DBF-AF4B-D9FAE1A9EE00}" dt="2022-11-16T14:33:50.033" v="31" actId="14100"/>
          <ac:spMkLst>
            <pc:docMk/>
            <pc:sldMk cId="4179546759" sldId="309"/>
            <ac:spMk id="4" creationId="{DC4731BB-04FC-CCB4-73A0-40E38EC84AD9}"/>
          </ac:spMkLst>
        </pc:spChg>
        <pc:picChg chg="mod">
          <ac:chgData name="斯琦 罗" userId="b36b0087ede8efbb" providerId="LiveId" clId="{283C0FF1-32B7-4DBF-AF4B-D9FAE1A9EE00}" dt="2022-11-16T14:33:38.862" v="29" actId="1076"/>
          <ac:picMkLst>
            <pc:docMk/>
            <pc:sldMk cId="4179546759" sldId="309"/>
            <ac:picMk id="3" creationId="{8A1E3FBB-4FFA-42B7-8A86-544724588B68}"/>
          </ac:picMkLst>
        </pc:picChg>
      </pc:sldChg>
      <pc:sldChg chg="modSp">
        <pc:chgData name="斯琦 罗" userId="b36b0087ede8efbb" providerId="LiveId" clId="{283C0FF1-32B7-4DBF-AF4B-D9FAE1A9EE00}" dt="2022-11-16T14:14:04.942" v="1" actId="207"/>
        <pc:sldMkLst>
          <pc:docMk/>
          <pc:sldMk cId="662555501" sldId="315"/>
        </pc:sldMkLst>
        <pc:spChg chg="mod">
          <ac:chgData name="斯琦 罗" userId="b36b0087ede8efbb" providerId="LiveId" clId="{283C0FF1-32B7-4DBF-AF4B-D9FAE1A9EE00}" dt="2022-11-16T14:14:04.942" v="1" actId="207"/>
          <ac:spMkLst>
            <pc:docMk/>
            <pc:sldMk cId="662555501" sldId="315"/>
            <ac:spMk id="20" creationId="{AF78011D-B0E1-4B3C-BAB8-32EEB8920E1B}"/>
          </ac:spMkLst>
        </pc:spChg>
      </pc:sldChg>
      <pc:sldChg chg="modNotesTx">
        <pc:chgData name="斯琦 罗" userId="b36b0087ede8efbb" providerId="LiveId" clId="{283C0FF1-32B7-4DBF-AF4B-D9FAE1A9EE00}" dt="2022-11-16T14:28:41.659" v="16" actId="20577"/>
        <pc:sldMkLst>
          <pc:docMk/>
          <pc:sldMk cId="3424708811" sldId="316"/>
        </pc:sldMkLst>
      </pc:sldChg>
      <pc:sldChg chg="modSp add mod modAnim">
        <pc:chgData name="斯琦 罗" userId="b36b0087ede8efbb" providerId="LiveId" clId="{283C0FF1-32B7-4DBF-AF4B-D9FAE1A9EE00}" dt="2022-11-16T14:35:12.159" v="42"/>
        <pc:sldMkLst>
          <pc:docMk/>
          <pc:sldMk cId="881486299" sldId="328"/>
        </pc:sldMkLst>
        <pc:spChg chg="mod">
          <ac:chgData name="斯琦 罗" userId="b36b0087ede8efbb" providerId="LiveId" clId="{283C0FF1-32B7-4DBF-AF4B-D9FAE1A9EE00}" dt="2022-11-16T14:34:19.785" v="36" actId="1076"/>
          <ac:spMkLst>
            <pc:docMk/>
            <pc:sldMk cId="881486299" sldId="328"/>
            <ac:spMk id="2" creationId="{5F27BE84-1B52-9910-2445-4424A44288D3}"/>
          </ac:spMkLst>
        </pc:spChg>
        <pc:spChg chg="mod">
          <ac:chgData name="斯琦 罗" userId="b36b0087ede8efbb" providerId="LiveId" clId="{283C0FF1-32B7-4DBF-AF4B-D9FAE1A9EE00}" dt="2022-11-16T14:34:15.081" v="35" actId="1076"/>
          <ac:spMkLst>
            <pc:docMk/>
            <pc:sldMk cId="881486299" sldId="328"/>
            <ac:spMk id="4" creationId="{DC4731BB-04FC-CCB4-73A0-40E38EC84AD9}"/>
          </ac:spMkLst>
        </pc:spChg>
      </pc:sldChg>
      <pc:sldChg chg="modSp add mod modAnim">
        <pc:chgData name="斯琦 罗" userId="b36b0087ede8efbb" providerId="LiveId" clId="{283C0FF1-32B7-4DBF-AF4B-D9FAE1A9EE00}" dt="2022-11-16T14:35:17.834" v="43"/>
        <pc:sldMkLst>
          <pc:docMk/>
          <pc:sldMk cId="2057131593" sldId="329"/>
        </pc:sldMkLst>
        <pc:spChg chg="mod">
          <ac:chgData name="斯琦 罗" userId="b36b0087ede8efbb" providerId="LiveId" clId="{283C0FF1-32B7-4DBF-AF4B-D9FAE1A9EE00}" dt="2022-11-16T14:34:28.375" v="38" actId="1076"/>
          <ac:spMkLst>
            <pc:docMk/>
            <pc:sldMk cId="2057131593" sldId="329"/>
            <ac:spMk id="2" creationId="{5F27BE84-1B52-9910-2445-4424A44288D3}"/>
          </ac:spMkLst>
        </pc:spChg>
        <pc:spChg chg="mod">
          <ac:chgData name="斯琦 罗" userId="b36b0087ede8efbb" providerId="LiveId" clId="{283C0FF1-32B7-4DBF-AF4B-D9FAE1A9EE00}" dt="2022-11-16T14:34:23.713" v="37" actId="1076"/>
          <ac:spMkLst>
            <pc:docMk/>
            <pc:sldMk cId="2057131593" sldId="329"/>
            <ac:spMk id="4" creationId="{DC4731BB-04FC-CCB4-73A0-40E38EC84AD9}"/>
          </ac:spMkLst>
        </pc:spChg>
      </pc:sldChg>
      <pc:sldChg chg="modSp add mod modAnim">
        <pc:chgData name="斯琦 罗" userId="b36b0087ede8efbb" providerId="LiveId" clId="{283C0FF1-32B7-4DBF-AF4B-D9FAE1A9EE00}" dt="2022-11-16T14:35:22.063" v="44"/>
        <pc:sldMkLst>
          <pc:docMk/>
          <pc:sldMk cId="1562327107" sldId="330"/>
        </pc:sldMkLst>
        <pc:spChg chg="mod">
          <ac:chgData name="斯琦 罗" userId="b36b0087ede8efbb" providerId="LiveId" clId="{283C0FF1-32B7-4DBF-AF4B-D9FAE1A9EE00}" dt="2022-11-16T14:34:34.270" v="39" actId="1076"/>
          <ac:spMkLst>
            <pc:docMk/>
            <pc:sldMk cId="1562327107" sldId="330"/>
            <ac:spMk id="2" creationId="{5F27BE84-1B52-9910-2445-4424A44288D3}"/>
          </ac:spMkLst>
        </pc:spChg>
        <pc:spChg chg="mod">
          <ac:chgData name="斯琦 罗" userId="b36b0087ede8efbb" providerId="LiveId" clId="{283C0FF1-32B7-4DBF-AF4B-D9FAE1A9EE00}" dt="2022-11-16T14:34:43.070" v="40" actId="1076"/>
          <ac:spMkLst>
            <pc:docMk/>
            <pc:sldMk cId="1562327107" sldId="330"/>
            <ac:spMk id="4" creationId="{DC4731BB-04FC-CCB4-73A0-40E38EC84AD9}"/>
          </ac:spMkLst>
        </pc:spChg>
      </pc:sldChg>
    </pc:docChg>
  </pc:docChgLst>
  <pc:docChgLst>
    <pc:chgData name="罗 斯琦" userId="b36b0087ede8efbb" providerId="LiveId" clId="{91477469-2583-4592-8E54-26743BBC104C}"/>
    <pc:docChg chg="undo custSel addSld modSld modMainMaster">
      <pc:chgData name="罗 斯琦" userId="b36b0087ede8efbb" providerId="LiveId" clId="{91477469-2583-4592-8E54-26743BBC104C}" dt="2021-09-14T08:51:05.266" v="141"/>
      <pc:docMkLst>
        <pc:docMk/>
      </pc:docMkLst>
      <pc:sldChg chg="addSp delSp modSp mod modTransition">
        <pc:chgData name="罗 斯琦" userId="b36b0087ede8efbb" providerId="LiveId" clId="{91477469-2583-4592-8E54-26743BBC104C}" dt="2021-09-14T08:50:37.784" v="129" actId="1076"/>
        <pc:sldMkLst>
          <pc:docMk/>
          <pc:sldMk cId="746971991" sldId="261"/>
        </pc:sldMkLst>
        <pc:spChg chg="mod">
          <ac:chgData name="罗 斯琦" userId="b36b0087ede8efbb" providerId="LiveId" clId="{91477469-2583-4592-8E54-26743BBC104C}" dt="2021-09-13T12:04:08.263" v="31" actId="20577"/>
          <ac:spMkLst>
            <pc:docMk/>
            <pc:sldMk cId="746971991" sldId="261"/>
            <ac:spMk id="4" creationId="{00000000-0000-0000-0000-000000000000}"/>
          </ac:spMkLst>
        </pc:spChg>
        <pc:picChg chg="mod">
          <ac:chgData name="罗 斯琦" userId="b36b0087ede8efbb" providerId="LiveId" clId="{91477469-2583-4592-8E54-26743BBC104C}" dt="2021-09-01T11:12:39.319" v="8" actId="1076"/>
          <ac:picMkLst>
            <pc:docMk/>
            <pc:sldMk cId="746971991" sldId="261"/>
            <ac:picMk id="7" creationId="{CC77EA8F-BC7C-4202-96BE-8B15427CAA2F}"/>
          </ac:picMkLst>
        </pc:picChg>
        <pc:picChg chg="del mod">
          <ac:chgData name="罗 斯琦" userId="b36b0087ede8efbb" providerId="LiveId" clId="{91477469-2583-4592-8E54-26743BBC104C}" dt="2021-09-01T11:12:51.433" v="10" actId="478"/>
          <ac:picMkLst>
            <pc:docMk/>
            <pc:sldMk cId="746971991" sldId="261"/>
            <ac:picMk id="8" creationId="{97B00280-3092-4761-BA42-5839C2D65F00}"/>
          </ac:picMkLst>
        </pc:picChg>
        <pc:picChg chg="add mod">
          <ac:chgData name="罗 斯琦" userId="b36b0087ede8efbb" providerId="LiveId" clId="{91477469-2583-4592-8E54-26743BBC104C}" dt="2021-09-14T08:50:37.784" v="129" actId="1076"/>
          <ac:picMkLst>
            <pc:docMk/>
            <pc:sldMk cId="746971991" sldId="261"/>
            <ac:picMk id="9" creationId="{A62A94EB-9B83-458D-9157-F6E4526A95DE}"/>
          </ac:picMkLst>
        </pc:picChg>
        <pc:picChg chg="add mod">
          <ac:chgData name="罗 斯琦" userId="b36b0087ede8efbb" providerId="LiveId" clId="{91477469-2583-4592-8E54-26743BBC104C}" dt="2021-09-14T08:50:16.942" v="127" actId="1076"/>
          <ac:picMkLst>
            <pc:docMk/>
            <pc:sldMk cId="746971991" sldId="261"/>
            <ac:picMk id="10" creationId="{83E7D6E8-7C9A-48CF-8D33-12A11CC7716C}"/>
          </ac:picMkLst>
        </pc:picChg>
      </pc:sldChg>
      <pc:sldChg chg="addSp delSp modSp mod modTransition">
        <pc:chgData name="罗 斯琦" userId="b36b0087ede8efbb" providerId="LiveId" clId="{91477469-2583-4592-8E54-26743BBC104C}" dt="2021-09-01T11:16:15.241" v="16"/>
        <pc:sldMkLst>
          <pc:docMk/>
          <pc:sldMk cId="1384841252" sldId="264"/>
        </pc:sldMkLst>
        <pc:picChg chg="del">
          <ac:chgData name="罗 斯琦" userId="b36b0087ede8efbb" providerId="LiveId" clId="{91477469-2583-4592-8E54-26743BBC104C}" dt="2021-09-01T11:13:01.985" v="12" actId="478"/>
          <ac:picMkLst>
            <pc:docMk/>
            <pc:sldMk cId="1384841252" sldId="264"/>
            <ac:picMk id="6" creationId="{626E0BA6-AEA8-46E5-B4AA-6A4C92C3B591}"/>
          </ac:picMkLst>
        </pc:picChg>
        <pc:picChg chg="add mod">
          <ac:chgData name="罗 斯琦" userId="b36b0087ede8efbb" providerId="LiveId" clId="{91477469-2583-4592-8E54-26743BBC104C}" dt="2021-09-01T11:13:02.387" v="13"/>
          <ac:picMkLst>
            <pc:docMk/>
            <pc:sldMk cId="1384841252" sldId="264"/>
            <ac:picMk id="7" creationId="{5C77E298-8C62-4EB6-8674-D4CAAB596270}"/>
          </ac:picMkLst>
        </pc:picChg>
      </pc:sldChg>
      <pc:sldChg chg="addSp delSp modSp mod modTransition">
        <pc:chgData name="罗 斯琦" userId="b36b0087ede8efbb" providerId="LiveId" clId="{91477469-2583-4592-8E54-26743BBC104C}" dt="2021-09-01T11:16:15.241" v="16"/>
        <pc:sldMkLst>
          <pc:docMk/>
          <pc:sldMk cId="3564238790" sldId="288"/>
        </pc:sldMkLst>
        <pc:picChg chg="del">
          <ac:chgData name="罗 斯琦" userId="b36b0087ede8efbb" providerId="LiveId" clId="{91477469-2583-4592-8E54-26743BBC104C}" dt="2021-09-01T11:13:12.872" v="14" actId="478"/>
          <ac:picMkLst>
            <pc:docMk/>
            <pc:sldMk cId="3564238790" sldId="288"/>
            <ac:picMk id="4" creationId="{DD1D396C-35F0-4642-BC8A-6EC1E5F4A8D4}"/>
          </ac:picMkLst>
        </pc:picChg>
        <pc:picChg chg="add mod">
          <ac:chgData name="罗 斯琦" userId="b36b0087ede8efbb" providerId="LiveId" clId="{91477469-2583-4592-8E54-26743BBC104C}" dt="2021-09-01T11:13:13.291" v="15"/>
          <ac:picMkLst>
            <pc:docMk/>
            <pc:sldMk cId="3564238790" sldId="288"/>
            <ac:picMk id="5" creationId="{F1DF2061-011A-4858-A6A6-73EC88F2C8E9}"/>
          </ac:picMkLst>
        </pc:picChg>
      </pc:sldChg>
      <pc:sldChg chg="addSp delSp modSp mod">
        <pc:chgData name="罗 斯琦" userId="b36b0087ede8efbb" providerId="LiveId" clId="{91477469-2583-4592-8E54-26743BBC104C}" dt="2021-09-14T08:50:50.819" v="131"/>
        <pc:sldMkLst>
          <pc:docMk/>
          <pc:sldMk cId="2417450672" sldId="289"/>
        </pc:sldMkLst>
        <pc:spChg chg="add del mod">
          <ac:chgData name="罗 斯琦" userId="b36b0087ede8efbb" providerId="LiveId" clId="{91477469-2583-4592-8E54-26743BBC104C}" dt="2021-09-14T06:25:10.011" v="39"/>
          <ac:spMkLst>
            <pc:docMk/>
            <pc:sldMk cId="2417450672" sldId="289"/>
            <ac:spMk id="2" creationId="{63A317F4-4512-4E0C-9F03-95639B1F6B47}"/>
          </ac:spMkLst>
        </pc:spChg>
        <pc:spChg chg="add del mod">
          <ac:chgData name="罗 斯琦" userId="b36b0087ede8efbb" providerId="LiveId" clId="{91477469-2583-4592-8E54-26743BBC104C}" dt="2021-09-14T06:25:10.824" v="41"/>
          <ac:spMkLst>
            <pc:docMk/>
            <pc:sldMk cId="2417450672" sldId="289"/>
            <ac:spMk id="3" creationId="{F55EDE39-6270-4B28-88BC-F04C0DB1B478}"/>
          </ac:spMkLst>
        </pc:spChg>
        <pc:spChg chg="add mod">
          <ac:chgData name="罗 斯琦" userId="b36b0087ede8efbb" providerId="LiveId" clId="{91477469-2583-4592-8E54-26743BBC104C}" dt="2021-09-14T06:36:30.990" v="103"/>
          <ac:spMkLst>
            <pc:docMk/>
            <pc:sldMk cId="2417450672" sldId="289"/>
            <ac:spMk id="4" creationId="{C9AEC7FE-1CC9-4617-A539-F398A83D2898}"/>
          </ac:spMkLst>
        </pc:spChg>
        <pc:spChg chg="mod">
          <ac:chgData name="罗 斯琦" userId="b36b0087ede8efbb" providerId="LiveId" clId="{91477469-2583-4592-8E54-26743BBC104C}" dt="2021-09-14T06:31:09.087" v="98" actId="14100"/>
          <ac:spMkLst>
            <pc:docMk/>
            <pc:sldMk cId="2417450672" sldId="289"/>
            <ac:spMk id="10" creationId="{F155B416-D160-4D9A-A960-B24C88A0902C}"/>
          </ac:spMkLst>
        </pc:spChg>
        <pc:spChg chg="del mod">
          <ac:chgData name="罗 斯琦" userId="b36b0087ede8efbb" providerId="LiveId" clId="{91477469-2583-4592-8E54-26743BBC104C}" dt="2021-09-14T06:25:17.966" v="44" actId="478"/>
          <ac:spMkLst>
            <pc:docMk/>
            <pc:sldMk cId="2417450672" sldId="289"/>
            <ac:spMk id="11" creationId="{82A0E88C-F78E-4E76-A9AE-B5B6CF975C37}"/>
          </ac:spMkLst>
        </pc:spChg>
        <pc:spChg chg="add mod">
          <ac:chgData name="罗 斯琦" userId="b36b0087ede8efbb" providerId="LiveId" clId="{91477469-2583-4592-8E54-26743BBC104C}" dt="2021-09-14T06:36:30.990" v="103"/>
          <ac:spMkLst>
            <pc:docMk/>
            <pc:sldMk cId="2417450672" sldId="289"/>
            <ac:spMk id="12" creationId="{AFEDBC9E-BAC4-4F8B-8D66-6FD72DC3585D}"/>
          </ac:spMkLst>
        </pc:spChg>
        <pc:spChg chg="add mod">
          <ac:chgData name="罗 斯琦" userId="b36b0087ede8efbb" providerId="LiveId" clId="{91477469-2583-4592-8E54-26743BBC104C}" dt="2021-09-14T06:36:30.990" v="103"/>
          <ac:spMkLst>
            <pc:docMk/>
            <pc:sldMk cId="2417450672" sldId="289"/>
            <ac:spMk id="13" creationId="{255E1B00-C86D-4616-AC35-6597C26C4729}"/>
          </ac:spMkLst>
        </pc:spChg>
        <pc:spChg chg="add mod">
          <ac:chgData name="罗 斯琦" userId="b36b0087ede8efbb" providerId="LiveId" clId="{91477469-2583-4592-8E54-26743BBC104C}" dt="2021-09-14T06:36:30.990" v="103"/>
          <ac:spMkLst>
            <pc:docMk/>
            <pc:sldMk cId="2417450672" sldId="289"/>
            <ac:spMk id="14" creationId="{043EB623-44EF-4065-B78D-1A5353FA40F0}"/>
          </ac:spMkLst>
        </pc:spChg>
        <pc:picChg chg="del">
          <ac:chgData name="罗 斯琦" userId="b36b0087ede8efbb" providerId="LiveId" clId="{91477469-2583-4592-8E54-26743BBC104C}" dt="2021-09-14T08:50:50.381" v="130" actId="478"/>
          <ac:picMkLst>
            <pc:docMk/>
            <pc:sldMk cId="2417450672" sldId="289"/>
            <ac:picMk id="9" creationId="{A62A94EB-9B83-458D-9157-F6E4526A95DE}"/>
          </ac:picMkLst>
        </pc:picChg>
        <pc:picChg chg="add mod">
          <ac:chgData name="罗 斯琦" userId="b36b0087ede8efbb" providerId="LiveId" clId="{91477469-2583-4592-8E54-26743BBC104C}" dt="2021-09-14T08:50:50.819" v="131"/>
          <ac:picMkLst>
            <pc:docMk/>
            <pc:sldMk cId="2417450672" sldId="289"/>
            <ac:picMk id="11" creationId="{E59FA7D4-C338-4AD0-BF4C-BACFF59C1FCB}"/>
          </ac:picMkLst>
        </pc:picChg>
        <pc:picChg chg="add mod">
          <ac:chgData name="罗 斯琦" userId="b36b0087ede8efbb" providerId="LiveId" clId="{91477469-2583-4592-8E54-26743BBC104C}" dt="2021-09-14T08:50:50.819" v="131"/>
          <ac:picMkLst>
            <pc:docMk/>
            <pc:sldMk cId="2417450672" sldId="289"/>
            <ac:picMk id="15" creationId="{103C922B-011B-4F1A-8EF0-C62E2A0E51BB}"/>
          </ac:picMkLst>
        </pc:picChg>
      </pc:sldChg>
      <pc:sldChg chg="addSp delSp modSp mod">
        <pc:chgData name="罗 斯琦" userId="b36b0087ede8efbb" providerId="LiveId" clId="{91477469-2583-4592-8E54-26743BBC104C}" dt="2021-09-14T08:51:05.266" v="141"/>
        <pc:sldMkLst>
          <pc:docMk/>
          <pc:sldMk cId="863224285" sldId="290"/>
        </pc:sldMkLst>
        <pc:picChg chg="add mod">
          <ac:chgData name="罗 斯琦" userId="b36b0087ede8efbb" providerId="LiveId" clId="{91477469-2583-4592-8E54-26743BBC104C}" dt="2021-09-14T08:51:05.266" v="141"/>
          <ac:picMkLst>
            <pc:docMk/>
            <pc:sldMk cId="863224285" sldId="290"/>
            <ac:picMk id="6" creationId="{B1922B87-39AD-4C11-AFB3-E350CDE87AB7}"/>
          </ac:picMkLst>
        </pc:picChg>
        <pc:picChg chg="del">
          <ac:chgData name="罗 斯琦" userId="b36b0087ede8efbb" providerId="LiveId" clId="{91477469-2583-4592-8E54-26743BBC104C}" dt="2021-09-14T08:51:05.022" v="140" actId="478"/>
          <ac:picMkLst>
            <pc:docMk/>
            <pc:sldMk cId="863224285" sldId="290"/>
            <ac:picMk id="9" creationId="{A62A94EB-9B83-458D-9157-F6E4526A95DE}"/>
          </ac:picMkLst>
        </pc:picChg>
        <pc:picChg chg="add mod">
          <ac:chgData name="罗 斯琦" userId="b36b0087ede8efbb" providerId="LiveId" clId="{91477469-2583-4592-8E54-26743BBC104C}" dt="2021-09-14T08:51:05.266" v="141"/>
          <ac:picMkLst>
            <pc:docMk/>
            <pc:sldMk cId="863224285" sldId="290"/>
            <ac:picMk id="10" creationId="{801D10FB-59A9-48D4-AD16-998FE5DEE02C}"/>
          </ac:picMkLst>
        </pc:picChg>
      </pc:sldChg>
      <pc:sldChg chg="addSp delSp modSp add mod">
        <pc:chgData name="罗 斯琦" userId="b36b0087ede8efbb" providerId="LiveId" clId="{91477469-2583-4592-8E54-26743BBC104C}" dt="2021-09-14T08:51:00.269" v="137"/>
        <pc:sldMkLst>
          <pc:docMk/>
          <pc:sldMk cId="1009923706" sldId="291"/>
        </pc:sldMkLst>
        <pc:spChg chg="mod">
          <ac:chgData name="罗 斯琦" userId="b36b0087ede8efbb" providerId="LiveId" clId="{91477469-2583-4592-8E54-26743BBC104C}" dt="2021-09-14T06:36:46.859" v="107"/>
          <ac:spMkLst>
            <pc:docMk/>
            <pc:sldMk cId="1009923706" sldId="291"/>
            <ac:spMk id="4" creationId="{C9AEC7FE-1CC9-4617-A539-F398A83D2898}"/>
          </ac:spMkLst>
        </pc:spChg>
        <pc:spChg chg="mod">
          <ac:chgData name="罗 斯琦" userId="b36b0087ede8efbb" providerId="LiveId" clId="{91477469-2583-4592-8E54-26743BBC104C}" dt="2021-09-14T06:36:46.859" v="107"/>
          <ac:spMkLst>
            <pc:docMk/>
            <pc:sldMk cId="1009923706" sldId="291"/>
            <ac:spMk id="12" creationId="{AFEDBC9E-BAC4-4F8B-8D66-6FD72DC3585D}"/>
          </ac:spMkLst>
        </pc:spChg>
        <pc:spChg chg="mod">
          <ac:chgData name="罗 斯琦" userId="b36b0087ede8efbb" providerId="LiveId" clId="{91477469-2583-4592-8E54-26743BBC104C}" dt="2021-09-14T06:36:38.488" v="105"/>
          <ac:spMkLst>
            <pc:docMk/>
            <pc:sldMk cId="1009923706" sldId="291"/>
            <ac:spMk id="13" creationId="{255E1B00-C86D-4616-AC35-6597C26C4729}"/>
          </ac:spMkLst>
        </pc:spChg>
        <pc:spChg chg="mod">
          <ac:chgData name="罗 斯琦" userId="b36b0087ede8efbb" providerId="LiveId" clId="{91477469-2583-4592-8E54-26743BBC104C}" dt="2021-09-14T06:36:38.488" v="105"/>
          <ac:spMkLst>
            <pc:docMk/>
            <pc:sldMk cId="1009923706" sldId="291"/>
            <ac:spMk id="14" creationId="{043EB623-44EF-4065-B78D-1A5353FA40F0}"/>
          </ac:spMkLst>
        </pc:spChg>
        <pc:picChg chg="del">
          <ac:chgData name="罗 斯琦" userId="b36b0087ede8efbb" providerId="LiveId" clId="{91477469-2583-4592-8E54-26743BBC104C}" dt="2021-09-14T08:50:59.958" v="136" actId="478"/>
          <ac:picMkLst>
            <pc:docMk/>
            <pc:sldMk cId="1009923706" sldId="291"/>
            <ac:picMk id="9" creationId="{A62A94EB-9B83-458D-9157-F6E4526A95DE}"/>
          </ac:picMkLst>
        </pc:picChg>
        <pc:picChg chg="add mod">
          <ac:chgData name="罗 斯琦" userId="b36b0087ede8efbb" providerId="LiveId" clId="{91477469-2583-4592-8E54-26743BBC104C}" dt="2021-09-14T08:51:00.269" v="137"/>
          <ac:picMkLst>
            <pc:docMk/>
            <pc:sldMk cId="1009923706" sldId="291"/>
            <ac:picMk id="11" creationId="{92131589-2F00-46A0-9473-24E095706FF8}"/>
          </ac:picMkLst>
        </pc:picChg>
        <pc:picChg chg="add mod">
          <ac:chgData name="罗 斯琦" userId="b36b0087ede8efbb" providerId="LiveId" clId="{91477469-2583-4592-8E54-26743BBC104C}" dt="2021-09-14T08:51:00.269" v="137"/>
          <ac:picMkLst>
            <pc:docMk/>
            <pc:sldMk cId="1009923706" sldId="291"/>
            <ac:picMk id="15" creationId="{7EAEE626-0C2E-4542-8325-74ACA5605E67}"/>
          </ac:picMkLst>
        </pc:picChg>
      </pc:sldChg>
      <pc:sldChg chg="addSp delSp modSp add mod">
        <pc:chgData name="罗 斯琦" userId="b36b0087ede8efbb" providerId="LiveId" clId="{91477469-2583-4592-8E54-26743BBC104C}" dt="2021-09-14T08:50:57.572" v="135"/>
        <pc:sldMkLst>
          <pc:docMk/>
          <pc:sldMk cId="634060229" sldId="292"/>
        </pc:sldMkLst>
        <pc:spChg chg="mod">
          <ac:chgData name="罗 斯琦" userId="b36b0087ede8efbb" providerId="LiveId" clId="{91477469-2583-4592-8E54-26743BBC104C}" dt="2021-09-14T06:37:03.426" v="113"/>
          <ac:spMkLst>
            <pc:docMk/>
            <pc:sldMk cId="634060229" sldId="292"/>
            <ac:spMk id="4" creationId="{C9AEC7FE-1CC9-4617-A539-F398A83D2898}"/>
          </ac:spMkLst>
        </pc:spChg>
        <pc:picChg chg="del">
          <ac:chgData name="罗 斯琦" userId="b36b0087ede8efbb" providerId="LiveId" clId="{91477469-2583-4592-8E54-26743BBC104C}" dt="2021-09-14T08:50:57.278" v="134" actId="478"/>
          <ac:picMkLst>
            <pc:docMk/>
            <pc:sldMk cId="634060229" sldId="292"/>
            <ac:picMk id="9" creationId="{A62A94EB-9B83-458D-9157-F6E4526A95DE}"/>
          </ac:picMkLst>
        </pc:picChg>
        <pc:picChg chg="add mod">
          <ac:chgData name="罗 斯琦" userId="b36b0087ede8efbb" providerId="LiveId" clId="{91477469-2583-4592-8E54-26743BBC104C}" dt="2021-09-14T08:50:57.572" v="135"/>
          <ac:picMkLst>
            <pc:docMk/>
            <pc:sldMk cId="634060229" sldId="292"/>
            <ac:picMk id="11" creationId="{549516F9-9882-4649-99F4-B8672A7BD7D9}"/>
          </ac:picMkLst>
        </pc:picChg>
        <pc:picChg chg="add mod">
          <ac:chgData name="罗 斯琦" userId="b36b0087ede8efbb" providerId="LiveId" clId="{91477469-2583-4592-8E54-26743BBC104C}" dt="2021-09-14T08:50:57.572" v="135"/>
          <ac:picMkLst>
            <pc:docMk/>
            <pc:sldMk cId="634060229" sldId="292"/>
            <ac:picMk id="15" creationId="{F0CF9AF2-F0AB-422B-97B9-B4BA4A468E33}"/>
          </ac:picMkLst>
        </pc:picChg>
      </pc:sldChg>
      <pc:sldChg chg="addSp delSp modSp add mod">
        <pc:chgData name="罗 斯琦" userId="b36b0087ede8efbb" providerId="LiveId" clId="{91477469-2583-4592-8E54-26743BBC104C}" dt="2021-09-14T08:51:02.970" v="139"/>
        <pc:sldMkLst>
          <pc:docMk/>
          <pc:sldMk cId="2089599838" sldId="293"/>
        </pc:sldMkLst>
        <pc:spChg chg="mod">
          <ac:chgData name="罗 斯琦" userId="b36b0087ede8efbb" providerId="LiveId" clId="{91477469-2583-4592-8E54-26743BBC104C}" dt="2021-09-14T06:37:01.353" v="111"/>
          <ac:spMkLst>
            <pc:docMk/>
            <pc:sldMk cId="2089599838" sldId="293"/>
            <ac:spMk id="13" creationId="{255E1B00-C86D-4616-AC35-6597C26C4729}"/>
          </ac:spMkLst>
        </pc:spChg>
        <pc:picChg chg="del">
          <ac:chgData name="罗 斯琦" userId="b36b0087ede8efbb" providerId="LiveId" clId="{91477469-2583-4592-8E54-26743BBC104C}" dt="2021-09-14T08:51:02.725" v="138" actId="478"/>
          <ac:picMkLst>
            <pc:docMk/>
            <pc:sldMk cId="2089599838" sldId="293"/>
            <ac:picMk id="9" creationId="{A62A94EB-9B83-458D-9157-F6E4526A95DE}"/>
          </ac:picMkLst>
        </pc:picChg>
        <pc:picChg chg="add mod">
          <ac:chgData name="罗 斯琦" userId="b36b0087ede8efbb" providerId="LiveId" clId="{91477469-2583-4592-8E54-26743BBC104C}" dt="2021-09-14T08:51:02.970" v="139"/>
          <ac:picMkLst>
            <pc:docMk/>
            <pc:sldMk cId="2089599838" sldId="293"/>
            <ac:picMk id="11" creationId="{260590CF-A1D9-4A8C-B56B-28ED52CCB68F}"/>
          </ac:picMkLst>
        </pc:picChg>
        <pc:picChg chg="add mod">
          <ac:chgData name="罗 斯琦" userId="b36b0087ede8efbb" providerId="LiveId" clId="{91477469-2583-4592-8E54-26743BBC104C}" dt="2021-09-14T08:51:02.970" v="139"/>
          <ac:picMkLst>
            <pc:docMk/>
            <pc:sldMk cId="2089599838" sldId="293"/>
            <ac:picMk id="15" creationId="{251E801A-CF97-477D-A4E6-899C5683B552}"/>
          </ac:picMkLst>
        </pc:picChg>
      </pc:sldChg>
      <pc:sldChg chg="addSp delSp modSp add mod">
        <pc:chgData name="罗 斯琦" userId="b36b0087ede8efbb" providerId="LiveId" clId="{91477469-2583-4592-8E54-26743BBC104C}" dt="2021-09-14T08:50:54.963" v="133"/>
        <pc:sldMkLst>
          <pc:docMk/>
          <pc:sldMk cId="1112792180" sldId="294"/>
        </pc:sldMkLst>
        <pc:spChg chg="add del mod">
          <ac:chgData name="罗 斯琦" userId="b36b0087ede8efbb" providerId="LiveId" clId="{91477469-2583-4592-8E54-26743BBC104C}" dt="2021-09-14T06:37:26.216" v="116" actId="478"/>
          <ac:spMkLst>
            <pc:docMk/>
            <pc:sldMk cId="1112792180" sldId="294"/>
            <ac:spMk id="3" creationId="{02329804-BB17-4F92-A808-8A7B33AFF974}"/>
          </ac:spMkLst>
        </pc:spChg>
        <pc:spChg chg="mod">
          <ac:chgData name="罗 斯琦" userId="b36b0087ede8efbb" providerId="LiveId" clId="{91477469-2583-4592-8E54-26743BBC104C}" dt="2021-09-14T06:37:37.516" v="118" actId="1076"/>
          <ac:spMkLst>
            <pc:docMk/>
            <pc:sldMk cId="1112792180" sldId="294"/>
            <ac:spMk id="4" creationId="{C9AEC7FE-1CC9-4617-A539-F398A83D2898}"/>
          </ac:spMkLst>
        </pc:spChg>
        <pc:spChg chg="del">
          <ac:chgData name="罗 斯琦" userId="b36b0087ede8efbb" providerId="LiveId" clId="{91477469-2583-4592-8E54-26743BBC104C}" dt="2021-09-14T06:37:24.762" v="115" actId="478"/>
          <ac:spMkLst>
            <pc:docMk/>
            <pc:sldMk cId="1112792180" sldId="294"/>
            <ac:spMk id="10" creationId="{F155B416-D160-4D9A-A960-B24C88A0902C}"/>
          </ac:spMkLst>
        </pc:spChg>
        <pc:spChg chg="del">
          <ac:chgData name="罗 斯琦" userId="b36b0087ede8efbb" providerId="LiveId" clId="{91477469-2583-4592-8E54-26743BBC104C}" dt="2021-09-14T06:37:28.728" v="117" actId="478"/>
          <ac:spMkLst>
            <pc:docMk/>
            <pc:sldMk cId="1112792180" sldId="294"/>
            <ac:spMk id="12" creationId="{AFEDBC9E-BAC4-4F8B-8D66-6FD72DC3585D}"/>
          </ac:spMkLst>
        </pc:spChg>
        <pc:spChg chg="del">
          <ac:chgData name="罗 斯琦" userId="b36b0087ede8efbb" providerId="LiveId" clId="{91477469-2583-4592-8E54-26743BBC104C}" dt="2021-09-14T06:37:28.728" v="117" actId="478"/>
          <ac:spMkLst>
            <pc:docMk/>
            <pc:sldMk cId="1112792180" sldId="294"/>
            <ac:spMk id="13" creationId="{255E1B00-C86D-4616-AC35-6597C26C4729}"/>
          </ac:spMkLst>
        </pc:spChg>
        <pc:spChg chg="del">
          <ac:chgData name="罗 斯琦" userId="b36b0087ede8efbb" providerId="LiveId" clId="{91477469-2583-4592-8E54-26743BBC104C}" dt="2021-09-14T06:37:28.728" v="117" actId="478"/>
          <ac:spMkLst>
            <pc:docMk/>
            <pc:sldMk cId="1112792180" sldId="294"/>
            <ac:spMk id="14" creationId="{043EB623-44EF-4065-B78D-1A5353FA40F0}"/>
          </ac:spMkLst>
        </pc:spChg>
        <pc:picChg chg="add mod">
          <ac:chgData name="罗 斯琦" userId="b36b0087ede8efbb" providerId="LiveId" clId="{91477469-2583-4592-8E54-26743BBC104C}" dt="2021-09-14T08:50:54.963" v="133"/>
          <ac:picMkLst>
            <pc:docMk/>
            <pc:sldMk cId="1112792180" sldId="294"/>
            <ac:picMk id="6" creationId="{107B5FA3-B473-4497-9C89-28D25A0DB655}"/>
          </ac:picMkLst>
        </pc:picChg>
        <pc:picChg chg="del">
          <ac:chgData name="罗 斯琦" userId="b36b0087ede8efbb" providerId="LiveId" clId="{91477469-2583-4592-8E54-26743BBC104C}" dt="2021-09-14T08:50:54.478" v="132" actId="478"/>
          <ac:picMkLst>
            <pc:docMk/>
            <pc:sldMk cId="1112792180" sldId="294"/>
            <ac:picMk id="9" creationId="{A62A94EB-9B83-458D-9157-F6E4526A95DE}"/>
          </ac:picMkLst>
        </pc:picChg>
        <pc:picChg chg="add mod">
          <ac:chgData name="罗 斯琦" userId="b36b0087ede8efbb" providerId="LiveId" clId="{91477469-2583-4592-8E54-26743BBC104C}" dt="2021-09-14T08:50:54.963" v="133"/>
          <ac:picMkLst>
            <pc:docMk/>
            <pc:sldMk cId="1112792180" sldId="294"/>
            <ac:picMk id="10" creationId="{887DCED5-0B22-46EA-90DA-B7B469F8B182}"/>
          </ac:picMkLst>
        </pc:picChg>
      </pc:sldChg>
      <pc:sldMasterChg chg="addSp delSp modSp mod">
        <pc:chgData name="罗 斯琦" userId="b36b0087ede8efbb" providerId="LiveId" clId="{91477469-2583-4592-8E54-26743BBC104C}" dt="2021-09-14T08:49:59.578" v="124" actId="21"/>
        <pc:sldMasterMkLst>
          <pc:docMk/>
          <pc:sldMasterMk cId="392337704" sldId="2147483660"/>
        </pc:sldMasterMkLst>
        <pc:spChg chg="mod">
          <ac:chgData name="罗 斯琦" userId="b36b0087ede8efbb" providerId="LiveId" clId="{91477469-2583-4592-8E54-26743BBC104C}" dt="2021-09-13T12:00:05.589" v="30" actId="20577"/>
          <ac:spMkLst>
            <pc:docMk/>
            <pc:sldMasterMk cId="392337704" sldId="2147483660"/>
            <ac:spMk id="24" creationId="{78A70560-AD5E-402D-A579-EDC6E95CAFA0}"/>
          </ac:spMkLst>
        </pc:spChg>
        <pc:picChg chg="add del mod">
          <ac:chgData name="罗 斯琦" userId="b36b0087ede8efbb" providerId="LiveId" clId="{91477469-2583-4592-8E54-26743BBC104C}" dt="2021-09-14T08:49:59.578" v="124" actId="21"/>
          <ac:picMkLst>
            <pc:docMk/>
            <pc:sldMasterMk cId="392337704" sldId="2147483660"/>
            <ac:picMk id="10" creationId="{FB76B36C-DC25-4DA7-A44D-B5A616A09FCE}"/>
          </ac:picMkLst>
        </pc:picChg>
      </pc:sldMasterChg>
    </pc:docChg>
  </pc:docChgLst>
  <pc:docChgLst>
    <pc:chgData name="罗 斯琦" userId="b36b0087ede8efbb" providerId="LiveId" clId="{C253246F-BC7B-4D5F-80E8-8BD2CCE5FAC9}"/>
    <pc:docChg chg="undo custSel modSld">
      <pc:chgData name="罗 斯琦" userId="b36b0087ede8efbb" providerId="LiveId" clId="{C253246F-BC7B-4D5F-80E8-8BD2CCE5FAC9}" dt="2022-11-01T12:48:06.288" v="31"/>
      <pc:docMkLst>
        <pc:docMk/>
      </pc:docMkLst>
      <pc:sldChg chg="delSp modSp mod">
        <pc:chgData name="罗 斯琦" userId="b36b0087ede8efbb" providerId="LiveId" clId="{C253246F-BC7B-4D5F-80E8-8BD2CCE5FAC9}" dt="2022-11-01T12:48:00.209" v="26" actId="1076"/>
        <pc:sldMkLst>
          <pc:docMk/>
          <pc:sldMk cId="746971991" sldId="261"/>
        </pc:sldMkLst>
        <pc:spChg chg="del">
          <ac:chgData name="罗 斯琦" userId="b36b0087ede8efbb" providerId="LiveId" clId="{C253246F-BC7B-4D5F-80E8-8BD2CCE5FAC9}" dt="2022-11-01T12:47:45.855" v="20" actId="478"/>
          <ac:spMkLst>
            <pc:docMk/>
            <pc:sldMk cId="746971991" sldId="261"/>
            <ac:spMk id="6" creationId="{0AD762BE-A5A2-4A62-AF61-BF9AC0B7ED38}"/>
          </ac:spMkLst>
        </pc:spChg>
        <pc:picChg chg="del">
          <ac:chgData name="罗 斯琦" userId="b36b0087ede8efbb" providerId="LiveId" clId="{C253246F-BC7B-4D5F-80E8-8BD2CCE5FAC9}" dt="2022-11-01T12:47:23.358" v="2" actId="478"/>
          <ac:picMkLst>
            <pc:docMk/>
            <pc:sldMk cId="746971991" sldId="261"/>
            <ac:picMk id="7" creationId="{CC77EA8F-BC7C-4202-96BE-8B15427CAA2F}"/>
          </ac:picMkLst>
        </pc:picChg>
        <pc:picChg chg="del">
          <ac:chgData name="罗 斯琦" userId="b36b0087ede8efbb" providerId="LiveId" clId="{C253246F-BC7B-4D5F-80E8-8BD2CCE5FAC9}" dt="2022-11-01T12:47:23.847" v="3" actId="478"/>
          <ac:picMkLst>
            <pc:docMk/>
            <pc:sldMk cId="746971991" sldId="261"/>
            <ac:picMk id="8" creationId="{8684B825-715F-4502-8232-2F6B186BB2E2}"/>
          </ac:picMkLst>
        </pc:picChg>
        <pc:picChg chg="mod">
          <ac:chgData name="罗 斯琦" userId="b36b0087ede8efbb" providerId="LiveId" clId="{C253246F-BC7B-4D5F-80E8-8BD2CCE5FAC9}" dt="2022-11-01T12:48:00.209" v="26" actId="1076"/>
          <ac:picMkLst>
            <pc:docMk/>
            <pc:sldMk cId="746971991" sldId="261"/>
            <ac:picMk id="9" creationId="{A62A94EB-9B83-458D-9157-F6E4526A95DE}"/>
          </ac:picMkLst>
        </pc:picChg>
        <pc:picChg chg="del">
          <ac:chgData name="罗 斯琦" userId="b36b0087ede8efbb" providerId="LiveId" clId="{C253246F-BC7B-4D5F-80E8-8BD2CCE5FAC9}" dt="2022-11-01T12:47:19.195" v="0" actId="478"/>
          <ac:picMkLst>
            <pc:docMk/>
            <pc:sldMk cId="746971991" sldId="261"/>
            <ac:picMk id="10" creationId="{83E7D6E8-7C9A-48CF-8D33-12A11CC7716C}"/>
          </ac:picMkLst>
        </pc:picChg>
      </pc:sldChg>
      <pc:sldChg chg="addSp delSp modSp mod">
        <pc:chgData name="罗 斯琦" userId="b36b0087ede8efbb" providerId="LiveId" clId="{C253246F-BC7B-4D5F-80E8-8BD2CCE5FAC9}" dt="2022-11-01T12:48:03.140" v="27"/>
        <pc:sldMkLst>
          <pc:docMk/>
          <pc:sldMk cId="2417450672" sldId="289"/>
        </pc:sldMkLst>
        <pc:picChg chg="del">
          <ac:chgData name="罗 斯琦" userId="b36b0087ede8efbb" providerId="LiveId" clId="{C253246F-BC7B-4D5F-80E8-8BD2CCE5FAC9}" dt="2022-11-01T12:47:31.435" v="6" actId="478"/>
          <ac:picMkLst>
            <pc:docMk/>
            <pc:sldMk cId="2417450672" sldId="289"/>
            <ac:picMk id="7" creationId="{CC77EA8F-BC7C-4202-96BE-8B15427CAA2F}"/>
          </ac:picMkLst>
        </pc:picChg>
        <pc:picChg chg="del">
          <ac:chgData name="罗 斯琦" userId="b36b0087ede8efbb" providerId="LiveId" clId="{C253246F-BC7B-4D5F-80E8-8BD2CCE5FAC9}" dt="2022-11-01T12:47:31.925" v="7" actId="478"/>
          <ac:picMkLst>
            <pc:docMk/>
            <pc:sldMk cId="2417450672" sldId="289"/>
            <ac:picMk id="8" creationId="{8684B825-715F-4502-8232-2F6B186BB2E2}"/>
          </ac:picMkLst>
        </pc:picChg>
        <pc:picChg chg="del">
          <ac:chgData name="罗 斯琦" userId="b36b0087ede8efbb" providerId="LiveId" clId="{C253246F-BC7B-4D5F-80E8-8BD2CCE5FAC9}" dt="2022-11-01T12:47:30.840" v="5" actId="478"/>
          <ac:picMkLst>
            <pc:docMk/>
            <pc:sldMk cId="2417450672" sldId="289"/>
            <ac:picMk id="11" creationId="{E59FA7D4-C338-4AD0-BF4C-BACFF59C1FCB}"/>
          </ac:picMkLst>
        </pc:picChg>
        <pc:picChg chg="del">
          <ac:chgData name="罗 斯琦" userId="b36b0087ede8efbb" providerId="LiveId" clId="{C253246F-BC7B-4D5F-80E8-8BD2CCE5FAC9}" dt="2022-11-01T12:47:30.305" v="4" actId="478"/>
          <ac:picMkLst>
            <pc:docMk/>
            <pc:sldMk cId="2417450672" sldId="289"/>
            <ac:picMk id="15" creationId="{103C922B-011B-4F1A-8EF0-C62E2A0E51BB}"/>
          </ac:picMkLst>
        </pc:picChg>
        <pc:picChg chg="add mod">
          <ac:chgData name="罗 斯琦" userId="b36b0087ede8efbb" providerId="LiveId" clId="{C253246F-BC7B-4D5F-80E8-8BD2CCE5FAC9}" dt="2022-11-01T12:48:03.140" v="27"/>
          <ac:picMkLst>
            <pc:docMk/>
            <pc:sldMk cId="2417450672" sldId="289"/>
            <ac:picMk id="16" creationId="{22E3FA5B-86C5-4FC7-886F-D73F41F4A4F1}"/>
          </ac:picMkLst>
        </pc:picChg>
      </pc:sldChg>
      <pc:sldChg chg="addSp delSp modSp mod">
        <pc:chgData name="罗 斯琦" userId="b36b0087ede8efbb" providerId="LiveId" clId="{C253246F-BC7B-4D5F-80E8-8BD2CCE5FAC9}" dt="2022-11-01T12:48:05.505" v="30"/>
        <pc:sldMkLst>
          <pc:docMk/>
          <pc:sldMk cId="1009923706" sldId="291"/>
        </pc:sldMkLst>
        <pc:picChg chg="del">
          <ac:chgData name="罗 斯琦" userId="b36b0087ede8efbb" providerId="LiveId" clId="{C253246F-BC7B-4D5F-80E8-8BD2CCE5FAC9}" dt="2022-11-01T12:47:42.735" v="16" actId="478"/>
          <ac:picMkLst>
            <pc:docMk/>
            <pc:sldMk cId="1009923706" sldId="291"/>
            <ac:picMk id="7" creationId="{CC77EA8F-BC7C-4202-96BE-8B15427CAA2F}"/>
          </ac:picMkLst>
        </pc:picChg>
        <pc:picChg chg="del">
          <ac:chgData name="罗 斯琦" userId="b36b0087ede8efbb" providerId="LiveId" clId="{C253246F-BC7B-4D5F-80E8-8BD2CCE5FAC9}" dt="2022-11-01T12:47:43.219" v="17" actId="478"/>
          <ac:picMkLst>
            <pc:docMk/>
            <pc:sldMk cId="1009923706" sldId="291"/>
            <ac:picMk id="8" creationId="{8684B825-715F-4502-8232-2F6B186BB2E2}"/>
          </ac:picMkLst>
        </pc:picChg>
        <pc:picChg chg="del">
          <ac:chgData name="罗 斯琦" userId="b36b0087ede8efbb" providerId="LiveId" clId="{C253246F-BC7B-4D5F-80E8-8BD2CCE5FAC9}" dt="2022-11-01T12:47:43.828" v="18" actId="478"/>
          <ac:picMkLst>
            <pc:docMk/>
            <pc:sldMk cId="1009923706" sldId="291"/>
            <ac:picMk id="11" creationId="{92131589-2F00-46A0-9473-24E095706FF8}"/>
          </ac:picMkLst>
        </pc:picChg>
        <pc:picChg chg="del">
          <ac:chgData name="罗 斯琦" userId="b36b0087ede8efbb" providerId="LiveId" clId="{C253246F-BC7B-4D5F-80E8-8BD2CCE5FAC9}" dt="2022-11-01T12:47:44.274" v="19" actId="478"/>
          <ac:picMkLst>
            <pc:docMk/>
            <pc:sldMk cId="1009923706" sldId="291"/>
            <ac:picMk id="15" creationId="{7EAEE626-0C2E-4542-8325-74ACA5605E67}"/>
          </ac:picMkLst>
        </pc:picChg>
        <pc:picChg chg="add mod">
          <ac:chgData name="罗 斯琦" userId="b36b0087ede8efbb" providerId="LiveId" clId="{C253246F-BC7B-4D5F-80E8-8BD2CCE5FAC9}" dt="2022-11-01T12:48:05.505" v="30"/>
          <ac:picMkLst>
            <pc:docMk/>
            <pc:sldMk cId="1009923706" sldId="291"/>
            <ac:picMk id="16" creationId="{64083E6C-8228-48CA-8C1D-0CD6703A52D6}"/>
          </ac:picMkLst>
        </pc:picChg>
      </pc:sldChg>
      <pc:sldChg chg="addSp delSp modSp mod">
        <pc:chgData name="罗 斯琦" userId="b36b0087ede8efbb" providerId="LiveId" clId="{C253246F-BC7B-4D5F-80E8-8BD2CCE5FAC9}" dt="2022-11-01T12:48:04.613" v="29"/>
        <pc:sldMkLst>
          <pc:docMk/>
          <pc:sldMk cId="634060229" sldId="292"/>
        </pc:sldMkLst>
        <pc:picChg chg="del">
          <ac:chgData name="罗 斯琦" userId="b36b0087ede8efbb" providerId="LiveId" clId="{C253246F-BC7B-4D5F-80E8-8BD2CCE5FAC9}" dt="2022-11-01T12:47:39.102" v="12" actId="478"/>
          <ac:picMkLst>
            <pc:docMk/>
            <pc:sldMk cId="634060229" sldId="292"/>
            <ac:picMk id="7" creationId="{CC77EA8F-BC7C-4202-96BE-8B15427CAA2F}"/>
          </ac:picMkLst>
        </pc:picChg>
        <pc:picChg chg="del">
          <ac:chgData name="罗 斯琦" userId="b36b0087ede8efbb" providerId="LiveId" clId="{C253246F-BC7B-4D5F-80E8-8BD2CCE5FAC9}" dt="2022-11-01T12:47:39.566" v="13" actId="478"/>
          <ac:picMkLst>
            <pc:docMk/>
            <pc:sldMk cId="634060229" sldId="292"/>
            <ac:picMk id="8" creationId="{8684B825-715F-4502-8232-2F6B186BB2E2}"/>
          </ac:picMkLst>
        </pc:picChg>
        <pc:picChg chg="del">
          <ac:chgData name="罗 斯琦" userId="b36b0087ede8efbb" providerId="LiveId" clId="{C253246F-BC7B-4D5F-80E8-8BD2CCE5FAC9}" dt="2022-11-01T12:47:41.145" v="15" actId="478"/>
          <ac:picMkLst>
            <pc:docMk/>
            <pc:sldMk cId="634060229" sldId="292"/>
            <ac:picMk id="11" creationId="{549516F9-9882-4649-99F4-B8672A7BD7D9}"/>
          </ac:picMkLst>
        </pc:picChg>
        <pc:picChg chg="del">
          <ac:chgData name="罗 斯琦" userId="b36b0087ede8efbb" providerId="LiveId" clId="{C253246F-BC7B-4D5F-80E8-8BD2CCE5FAC9}" dt="2022-11-01T12:47:40.782" v="14" actId="478"/>
          <ac:picMkLst>
            <pc:docMk/>
            <pc:sldMk cId="634060229" sldId="292"/>
            <ac:picMk id="15" creationId="{F0CF9AF2-F0AB-422B-97B9-B4BA4A468E33}"/>
          </ac:picMkLst>
        </pc:picChg>
        <pc:picChg chg="add mod">
          <ac:chgData name="罗 斯琦" userId="b36b0087ede8efbb" providerId="LiveId" clId="{C253246F-BC7B-4D5F-80E8-8BD2CCE5FAC9}" dt="2022-11-01T12:48:04.613" v="29"/>
          <ac:picMkLst>
            <pc:docMk/>
            <pc:sldMk cId="634060229" sldId="292"/>
            <ac:picMk id="16" creationId="{FB70758E-B2A3-48B6-ACC2-DF83BE6204EC}"/>
          </ac:picMkLst>
        </pc:picChg>
      </pc:sldChg>
      <pc:sldChg chg="addSp delSp modSp mod">
        <pc:chgData name="罗 斯琦" userId="b36b0087ede8efbb" providerId="LiveId" clId="{C253246F-BC7B-4D5F-80E8-8BD2CCE5FAC9}" dt="2022-11-01T12:48:06.288" v="31"/>
        <pc:sldMkLst>
          <pc:docMk/>
          <pc:sldMk cId="2089599838" sldId="293"/>
        </pc:sldMkLst>
        <pc:picChg chg="del">
          <ac:chgData name="罗 斯琦" userId="b36b0087ede8efbb" providerId="LiveId" clId="{C253246F-BC7B-4D5F-80E8-8BD2CCE5FAC9}" dt="2022-11-01T12:47:50.603" v="23" actId="478"/>
          <ac:picMkLst>
            <pc:docMk/>
            <pc:sldMk cId="2089599838" sldId="293"/>
            <ac:picMk id="7" creationId="{CC77EA8F-BC7C-4202-96BE-8B15427CAA2F}"/>
          </ac:picMkLst>
        </pc:picChg>
        <pc:picChg chg="del">
          <ac:chgData name="罗 斯琦" userId="b36b0087ede8efbb" providerId="LiveId" clId="{C253246F-BC7B-4D5F-80E8-8BD2CCE5FAC9}" dt="2022-11-01T12:47:51.219" v="24" actId="478"/>
          <ac:picMkLst>
            <pc:docMk/>
            <pc:sldMk cId="2089599838" sldId="293"/>
            <ac:picMk id="8" creationId="{8684B825-715F-4502-8232-2F6B186BB2E2}"/>
          </ac:picMkLst>
        </pc:picChg>
        <pc:picChg chg="del">
          <ac:chgData name="罗 斯琦" userId="b36b0087ede8efbb" providerId="LiveId" clId="{C253246F-BC7B-4D5F-80E8-8BD2CCE5FAC9}" dt="2022-11-01T12:47:49.852" v="22" actId="478"/>
          <ac:picMkLst>
            <pc:docMk/>
            <pc:sldMk cId="2089599838" sldId="293"/>
            <ac:picMk id="11" creationId="{260590CF-A1D9-4A8C-B56B-28ED52CCB68F}"/>
          </ac:picMkLst>
        </pc:picChg>
        <pc:picChg chg="del">
          <ac:chgData name="罗 斯琦" userId="b36b0087ede8efbb" providerId="LiveId" clId="{C253246F-BC7B-4D5F-80E8-8BD2CCE5FAC9}" dt="2022-11-01T12:47:49.276" v="21" actId="478"/>
          <ac:picMkLst>
            <pc:docMk/>
            <pc:sldMk cId="2089599838" sldId="293"/>
            <ac:picMk id="15" creationId="{251E801A-CF97-477D-A4E6-899C5683B552}"/>
          </ac:picMkLst>
        </pc:picChg>
        <pc:picChg chg="add mod">
          <ac:chgData name="罗 斯琦" userId="b36b0087ede8efbb" providerId="LiveId" clId="{C253246F-BC7B-4D5F-80E8-8BD2CCE5FAC9}" dt="2022-11-01T12:48:06.288" v="31"/>
          <ac:picMkLst>
            <pc:docMk/>
            <pc:sldMk cId="2089599838" sldId="293"/>
            <ac:picMk id="16" creationId="{9E047FF0-55A2-47F7-8D1B-9A3231F988A4}"/>
          </ac:picMkLst>
        </pc:picChg>
      </pc:sldChg>
      <pc:sldChg chg="addSp delSp modSp mod">
        <pc:chgData name="罗 斯琦" userId="b36b0087ede8efbb" providerId="LiveId" clId="{C253246F-BC7B-4D5F-80E8-8BD2CCE5FAC9}" dt="2022-11-01T12:48:03.879" v="28"/>
        <pc:sldMkLst>
          <pc:docMk/>
          <pc:sldMk cId="1112792180" sldId="294"/>
        </pc:sldMkLst>
        <pc:picChg chg="del">
          <ac:chgData name="罗 斯琦" userId="b36b0087ede8efbb" providerId="LiveId" clId="{C253246F-BC7B-4D5F-80E8-8BD2CCE5FAC9}" dt="2022-11-01T12:47:34.546" v="9" actId="478"/>
          <ac:picMkLst>
            <pc:docMk/>
            <pc:sldMk cId="1112792180" sldId="294"/>
            <ac:picMk id="6" creationId="{107B5FA3-B473-4497-9C89-28D25A0DB655}"/>
          </ac:picMkLst>
        </pc:picChg>
        <pc:picChg chg="del">
          <ac:chgData name="罗 斯琦" userId="b36b0087ede8efbb" providerId="LiveId" clId="{C253246F-BC7B-4D5F-80E8-8BD2CCE5FAC9}" dt="2022-11-01T12:47:35.096" v="10" actId="478"/>
          <ac:picMkLst>
            <pc:docMk/>
            <pc:sldMk cId="1112792180" sldId="294"/>
            <ac:picMk id="7" creationId="{CC77EA8F-BC7C-4202-96BE-8B15427CAA2F}"/>
          </ac:picMkLst>
        </pc:picChg>
        <pc:picChg chg="del">
          <ac:chgData name="罗 斯琦" userId="b36b0087ede8efbb" providerId="LiveId" clId="{C253246F-BC7B-4D5F-80E8-8BD2CCE5FAC9}" dt="2022-11-01T12:47:35.545" v="11" actId="478"/>
          <ac:picMkLst>
            <pc:docMk/>
            <pc:sldMk cId="1112792180" sldId="294"/>
            <ac:picMk id="8" creationId="{8684B825-715F-4502-8232-2F6B186BB2E2}"/>
          </ac:picMkLst>
        </pc:picChg>
        <pc:picChg chg="add mod">
          <ac:chgData name="罗 斯琦" userId="b36b0087ede8efbb" providerId="LiveId" clId="{C253246F-BC7B-4D5F-80E8-8BD2CCE5FAC9}" dt="2022-11-01T12:48:03.879" v="28"/>
          <ac:picMkLst>
            <pc:docMk/>
            <pc:sldMk cId="1112792180" sldId="294"/>
            <ac:picMk id="9" creationId="{1F402185-90EE-4063-A97F-AB78D0B9A50E}"/>
          </ac:picMkLst>
        </pc:picChg>
        <pc:picChg chg="del">
          <ac:chgData name="罗 斯琦" userId="b36b0087ede8efbb" providerId="LiveId" clId="{C253246F-BC7B-4D5F-80E8-8BD2CCE5FAC9}" dt="2022-11-01T12:47:34.082" v="8" actId="478"/>
          <ac:picMkLst>
            <pc:docMk/>
            <pc:sldMk cId="1112792180" sldId="294"/>
            <ac:picMk id="10" creationId="{887DCED5-0B22-46EA-90DA-B7B469F8B182}"/>
          </ac:picMkLst>
        </pc:picChg>
      </pc:sldChg>
    </pc:docChg>
  </pc:docChgLst>
  <pc:docChgLst>
    <pc:chgData name="罗 斯琦" userId="b36b0087ede8efbb" providerId="LiveId" clId="{4D41BB09-E653-49BC-B6EB-EDE589AA927F}"/>
    <pc:docChg chg="custSel delSld modSld">
      <pc:chgData name="罗 斯琦" userId="b36b0087ede8efbb" providerId="LiveId" clId="{4D41BB09-E653-49BC-B6EB-EDE589AA927F}" dt="2021-08-20T10:51:31.963" v="91" actId="114"/>
      <pc:docMkLst>
        <pc:docMk/>
      </pc:docMkLst>
      <pc:sldChg chg="del">
        <pc:chgData name="罗 斯琦" userId="b36b0087ede8efbb" providerId="LiveId" clId="{4D41BB09-E653-49BC-B6EB-EDE589AA927F}" dt="2021-08-20T10:43:08.540" v="0" actId="2696"/>
        <pc:sldMkLst>
          <pc:docMk/>
          <pc:sldMk cId="703164550" sldId="260"/>
        </pc:sldMkLst>
      </pc:sldChg>
      <pc:sldChg chg="addSp delSp modSp mod">
        <pc:chgData name="罗 斯琦" userId="b36b0087ede8efbb" providerId="LiveId" clId="{4D41BB09-E653-49BC-B6EB-EDE589AA927F}" dt="2021-08-20T10:51:31.963" v="91" actId="114"/>
        <pc:sldMkLst>
          <pc:docMk/>
          <pc:sldMk cId="746971991" sldId="261"/>
        </pc:sldMkLst>
        <pc:spChg chg="mod">
          <ac:chgData name="罗 斯琦" userId="b36b0087ede8efbb" providerId="LiveId" clId="{4D41BB09-E653-49BC-B6EB-EDE589AA927F}" dt="2021-08-20T10:51:31.963" v="91" actId="114"/>
          <ac:spMkLst>
            <pc:docMk/>
            <pc:sldMk cId="746971991" sldId="261"/>
            <ac:spMk id="3" creationId="{42C7897D-7186-43BD-976C-9976FA46854F}"/>
          </ac:spMkLst>
        </pc:spChg>
        <pc:spChg chg="mod">
          <ac:chgData name="罗 斯琦" userId="b36b0087ede8efbb" providerId="LiveId" clId="{4D41BB09-E653-49BC-B6EB-EDE589AA927F}" dt="2021-08-20T10:43:18.414" v="5" actId="20577"/>
          <ac:spMkLst>
            <pc:docMk/>
            <pc:sldMk cId="746971991" sldId="261"/>
            <ac:spMk id="4" creationId="{00000000-0000-0000-0000-000000000000}"/>
          </ac:spMkLst>
        </pc:spChg>
        <pc:picChg chg="add del mod">
          <ac:chgData name="罗 斯琦" userId="b36b0087ede8efbb" providerId="LiveId" clId="{4D41BB09-E653-49BC-B6EB-EDE589AA927F}" dt="2021-08-20T10:49:05.887" v="52" actId="478"/>
          <ac:picMkLst>
            <pc:docMk/>
            <pc:sldMk cId="746971991" sldId="261"/>
            <ac:picMk id="2" creationId="{AF876040-7D5C-4472-9C6E-B4B998C233D9}"/>
          </ac:picMkLst>
        </pc:picChg>
        <pc:picChg chg="add del mod ord">
          <ac:chgData name="罗 斯琦" userId="b36b0087ede8efbb" providerId="LiveId" clId="{4D41BB09-E653-49BC-B6EB-EDE589AA927F}" dt="2021-08-20T10:45:28.391" v="34" actId="478"/>
          <ac:picMkLst>
            <pc:docMk/>
            <pc:sldMk cId="746971991" sldId="261"/>
            <ac:picMk id="5" creationId="{22CDF1D7-2320-4EEE-B3BB-6E7C55BCDFF9}"/>
          </ac:picMkLst>
        </pc:picChg>
        <pc:picChg chg="add mod">
          <ac:chgData name="罗 斯琦" userId="b36b0087ede8efbb" providerId="LiveId" clId="{4D41BB09-E653-49BC-B6EB-EDE589AA927F}" dt="2021-08-20T10:49:40.733" v="58" actId="1076"/>
          <ac:picMkLst>
            <pc:docMk/>
            <pc:sldMk cId="746971991" sldId="261"/>
            <ac:picMk id="7" creationId="{CC77EA8F-BC7C-4202-96BE-8B15427CAA2F}"/>
          </ac:picMkLst>
        </pc:picChg>
        <pc:picChg chg="add mod">
          <ac:chgData name="罗 斯琦" userId="b36b0087ede8efbb" providerId="LiveId" clId="{4D41BB09-E653-49BC-B6EB-EDE589AA927F}" dt="2021-08-20T10:49:37.772" v="57" actId="1076"/>
          <ac:picMkLst>
            <pc:docMk/>
            <pc:sldMk cId="746971991" sldId="261"/>
            <ac:picMk id="8" creationId="{97B00280-3092-4761-BA42-5839C2D65F00}"/>
          </ac:picMkLst>
        </pc:picChg>
      </pc:sldChg>
      <pc:sldChg chg="addSp modSp mod">
        <pc:chgData name="罗 斯琦" userId="b36b0087ede8efbb" providerId="LiveId" clId="{4D41BB09-E653-49BC-B6EB-EDE589AA927F}" dt="2021-08-20T10:49:55.058" v="61"/>
        <pc:sldMkLst>
          <pc:docMk/>
          <pc:sldMk cId="1384841252" sldId="264"/>
        </pc:sldMkLst>
        <pc:spChg chg="mod">
          <ac:chgData name="罗 斯琦" userId="b36b0087ede8efbb" providerId="LiveId" clId="{4D41BB09-E653-49BC-B6EB-EDE589AA927F}" dt="2021-08-20T10:44:30.414" v="28" actId="12"/>
          <ac:spMkLst>
            <pc:docMk/>
            <pc:sldMk cId="1384841252" sldId="264"/>
            <ac:spMk id="3" creationId="{00000000-0000-0000-0000-000000000000}"/>
          </ac:spMkLst>
        </pc:spChg>
        <pc:picChg chg="add mod">
          <ac:chgData name="罗 斯琦" userId="b36b0087ede8efbb" providerId="LiveId" clId="{4D41BB09-E653-49BC-B6EB-EDE589AA927F}" dt="2021-08-20T10:49:50.401" v="59"/>
          <ac:picMkLst>
            <pc:docMk/>
            <pc:sldMk cId="1384841252" sldId="264"/>
            <ac:picMk id="5" creationId="{9D82CA78-B8CE-45D3-9E19-D12DC66CAAD5}"/>
          </ac:picMkLst>
        </pc:picChg>
        <pc:picChg chg="add mod">
          <ac:chgData name="罗 斯琦" userId="b36b0087ede8efbb" providerId="LiveId" clId="{4D41BB09-E653-49BC-B6EB-EDE589AA927F}" dt="2021-08-20T10:49:55.058" v="61"/>
          <ac:picMkLst>
            <pc:docMk/>
            <pc:sldMk cId="1384841252" sldId="264"/>
            <ac:picMk id="6" creationId="{626E0BA6-AEA8-46E5-B4AA-6A4C92C3B591}"/>
          </ac:picMkLst>
        </pc:picChg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274006440" sldId="284"/>
        </pc:sldMkLst>
      </pc:sldChg>
      <pc:sldChg chg="addSp modSp mod">
        <pc:chgData name="罗 斯琦" userId="b36b0087ede8efbb" providerId="LiveId" clId="{4D41BB09-E653-49BC-B6EB-EDE589AA927F}" dt="2021-08-20T10:51:12.658" v="82" actId="1076"/>
        <pc:sldMkLst>
          <pc:docMk/>
          <pc:sldMk cId="3564238790" sldId="288"/>
        </pc:sldMkLst>
        <pc:spChg chg="mod">
          <ac:chgData name="罗 斯琦" userId="b36b0087ede8efbb" providerId="LiveId" clId="{4D41BB09-E653-49BC-B6EB-EDE589AA927F}" dt="2021-08-20T10:51:12.658" v="82" actId="1076"/>
          <ac:spMkLst>
            <pc:docMk/>
            <pc:sldMk cId="3564238790" sldId="288"/>
            <ac:spMk id="2" creationId="{00000000-0000-0000-0000-000000000000}"/>
          </ac:spMkLst>
        </pc:spChg>
        <pc:picChg chg="add mod">
          <ac:chgData name="罗 斯琦" userId="b36b0087ede8efbb" providerId="LiveId" clId="{4D41BB09-E653-49BC-B6EB-EDE589AA927F}" dt="2021-08-20T10:49:51.280" v="60"/>
          <ac:picMkLst>
            <pc:docMk/>
            <pc:sldMk cId="3564238790" sldId="288"/>
            <ac:picMk id="3" creationId="{3A3B1BE6-694E-4D38-913F-31CFC0BA8832}"/>
          </ac:picMkLst>
        </pc:picChg>
        <pc:picChg chg="add mod">
          <ac:chgData name="罗 斯琦" userId="b36b0087ede8efbb" providerId="LiveId" clId="{4D41BB09-E653-49BC-B6EB-EDE589AA927F}" dt="2021-08-20T10:49:56.209" v="62"/>
          <ac:picMkLst>
            <pc:docMk/>
            <pc:sldMk cId="3564238790" sldId="288"/>
            <ac:picMk id="4" creationId="{DD1D396C-35F0-4642-BC8A-6EC1E5F4A8D4}"/>
          </ac:picMkLst>
        </pc:picChg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340075585" sldId="289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162920058" sldId="323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369422604" sldId="328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141648568" sldId="329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447918953" sldId="331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399142999" sldId="334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3231549735" sldId="335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942807816" sldId="337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074039498" sldId="338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645583375" sldId="339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593237983" sldId="340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389958874" sldId="342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843770022" sldId="343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415926975" sldId="344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817608382" sldId="345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188362608" sldId="346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277477490" sldId="347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937245030" sldId="348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4271807483" sldId="349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617994068" sldId="350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549355580" sldId="351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258659563" sldId="352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145277724" sldId="353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778601694" sldId="355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456894799" sldId="356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574806229" sldId="357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4067468275" sldId="359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476261953" sldId="360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620913836" sldId="361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3378601833" sldId="362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884612931" sldId="364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392130895" sldId="365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4230794778" sldId="366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460509583" sldId="367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270678542" sldId="368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310729645" sldId="369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282210981" sldId="370"/>
        </pc:sldMkLst>
      </pc:sldChg>
      <pc:sldChg chg="del">
        <pc:chgData name="罗 斯琦" userId="b36b0087ede8efbb" providerId="LiveId" clId="{4D41BB09-E653-49BC-B6EB-EDE589AA927F}" dt="2021-08-20T10:43:08.540" v="0" actId="2696"/>
        <pc:sldMkLst>
          <pc:docMk/>
          <pc:sldMk cId="184286367" sldId="371"/>
        </pc:sldMkLst>
      </pc:sldChg>
    </pc:docChg>
  </pc:docChgLst>
  <pc:docChgLst>
    <pc:chgData name="罗 斯琦" userId="b36b0087ede8efbb" providerId="LiveId" clId="{E6026EEA-C11D-4639-AC90-F2E45528C007}"/>
    <pc:docChg chg="custSel addSld delSld modSld modMainMaster">
      <pc:chgData name="罗 斯琦" userId="b36b0087ede8efbb" providerId="LiveId" clId="{E6026EEA-C11D-4639-AC90-F2E45528C007}" dt="2021-09-01T11:37:23.677" v="85"/>
      <pc:docMkLst>
        <pc:docMk/>
      </pc:docMkLst>
      <pc:sldChg chg="addSp modSp mod setBg">
        <pc:chgData name="罗 斯琦" userId="b36b0087ede8efbb" providerId="LiveId" clId="{E6026EEA-C11D-4639-AC90-F2E45528C007}" dt="2021-09-01T11:36:27.025" v="70" actId="1076"/>
        <pc:sldMkLst>
          <pc:docMk/>
          <pc:sldMk cId="746971991" sldId="261"/>
        </pc:sldMkLst>
        <pc:picChg chg="mod">
          <ac:chgData name="罗 斯琦" userId="b36b0087ede8efbb" providerId="LiveId" clId="{E6026EEA-C11D-4639-AC90-F2E45528C007}" dt="2021-09-01T11:36:27.025" v="70" actId="1076"/>
          <ac:picMkLst>
            <pc:docMk/>
            <pc:sldMk cId="746971991" sldId="261"/>
            <ac:picMk id="7" creationId="{CC77EA8F-BC7C-4202-96BE-8B15427CAA2F}"/>
          </ac:picMkLst>
        </pc:picChg>
        <pc:picChg chg="add mod">
          <ac:chgData name="罗 斯琦" userId="b36b0087ede8efbb" providerId="LiveId" clId="{E6026EEA-C11D-4639-AC90-F2E45528C007}" dt="2021-09-01T11:35:42.754" v="65" actId="1076"/>
          <ac:picMkLst>
            <pc:docMk/>
            <pc:sldMk cId="746971991" sldId="261"/>
            <ac:picMk id="8" creationId="{8684B825-715F-4502-8232-2F6B186BB2E2}"/>
          </ac:picMkLst>
        </pc:picChg>
        <pc:picChg chg="mod">
          <ac:chgData name="罗 斯琦" userId="b36b0087ede8efbb" providerId="LiveId" clId="{E6026EEA-C11D-4639-AC90-F2E45528C007}" dt="2021-09-01T11:35:55.088" v="67" actId="1076"/>
          <ac:picMkLst>
            <pc:docMk/>
            <pc:sldMk cId="746971991" sldId="261"/>
            <ac:picMk id="9" creationId="{A62A94EB-9B83-458D-9157-F6E4526A95DE}"/>
          </ac:picMkLst>
        </pc:picChg>
      </pc:sldChg>
      <pc:sldChg chg="addSp delSp modSp del mod">
        <pc:chgData name="罗 斯琦" userId="b36b0087ede8efbb" providerId="LiveId" clId="{E6026EEA-C11D-4639-AC90-F2E45528C007}" dt="2021-09-01T11:37:03.477" v="79" actId="47"/>
        <pc:sldMkLst>
          <pc:docMk/>
          <pc:sldMk cId="1384841252" sldId="264"/>
        </pc:sldMkLst>
        <pc:spChg chg="del">
          <ac:chgData name="罗 斯琦" userId="b36b0087ede8efbb" providerId="LiveId" clId="{E6026EEA-C11D-4639-AC90-F2E45528C007}" dt="2021-09-01T11:36:37.562" v="71" actId="21"/>
          <ac:spMkLst>
            <pc:docMk/>
            <pc:sldMk cId="1384841252" sldId="264"/>
            <ac:spMk id="3" creationId="{00000000-0000-0000-0000-000000000000}"/>
          </ac:spMkLst>
        </pc:spChg>
        <pc:spChg chg="del">
          <ac:chgData name="罗 斯琦" userId="b36b0087ede8efbb" providerId="LiveId" clId="{E6026EEA-C11D-4639-AC90-F2E45528C007}" dt="2021-09-01T11:36:37.562" v="71" actId="21"/>
          <ac:spMkLst>
            <pc:docMk/>
            <pc:sldMk cId="1384841252" sldId="264"/>
            <ac:spMk id="4" creationId="{00000000-0000-0000-0000-000000000000}"/>
          </ac:spMkLst>
        </pc:spChg>
        <pc:spChg chg="add mod">
          <ac:chgData name="罗 斯琦" userId="b36b0087ede8efbb" providerId="LiveId" clId="{E6026EEA-C11D-4639-AC90-F2E45528C007}" dt="2021-09-01T11:36:37.562" v="71" actId="21"/>
          <ac:spMkLst>
            <pc:docMk/>
            <pc:sldMk cId="1384841252" sldId="264"/>
            <ac:spMk id="8" creationId="{43A4D2E0-F740-4A60-8620-B42F47FD4D99}"/>
          </ac:spMkLst>
        </pc:spChg>
        <pc:picChg chg="add mod">
          <ac:chgData name="罗 斯琦" userId="b36b0087ede8efbb" providerId="LiveId" clId="{E6026EEA-C11D-4639-AC90-F2E45528C007}" dt="2021-09-01T11:26:20.154" v="8"/>
          <ac:picMkLst>
            <pc:docMk/>
            <pc:sldMk cId="1384841252" sldId="264"/>
            <ac:picMk id="6" creationId="{5CB89F7D-EECC-4A7E-AC65-91B46BBF3CCE}"/>
          </ac:picMkLst>
        </pc:picChg>
      </pc:sldChg>
      <pc:sldChg chg="addSp delSp modSp del mod">
        <pc:chgData name="罗 斯琦" userId="b36b0087ede8efbb" providerId="LiveId" clId="{E6026EEA-C11D-4639-AC90-F2E45528C007}" dt="2021-09-01T11:37:16.635" v="82" actId="47"/>
        <pc:sldMkLst>
          <pc:docMk/>
          <pc:sldMk cId="3564238790" sldId="288"/>
        </pc:sldMkLst>
        <pc:spChg chg="del">
          <ac:chgData name="罗 斯琦" userId="b36b0087ede8efbb" providerId="LiveId" clId="{E6026EEA-C11D-4639-AC90-F2E45528C007}" dt="2021-09-01T11:37:11.868" v="80" actId="21"/>
          <ac:spMkLst>
            <pc:docMk/>
            <pc:sldMk cId="3564238790" sldId="288"/>
            <ac:spMk id="2" creationId="{00000000-0000-0000-0000-000000000000}"/>
          </ac:spMkLst>
        </pc:spChg>
        <pc:picChg chg="del">
          <ac:chgData name="罗 斯琦" userId="b36b0087ede8efbb" providerId="LiveId" clId="{E6026EEA-C11D-4639-AC90-F2E45528C007}" dt="2021-09-01T11:26:35" v="9" actId="478"/>
          <ac:picMkLst>
            <pc:docMk/>
            <pc:sldMk cId="3564238790" sldId="288"/>
            <ac:picMk id="3" creationId="{3A3B1BE6-694E-4D38-913F-31CFC0BA8832}"/>
          </ac:picMkLst>
        </pc:picChg>
        <pc:picChg chg="add mod">
          <ac:chgData name="罗 斯琦" userId="b36b0087ede8efbb" providerId="LiveId" clId="{E6026EEA-C11D-4639-AC90-F2E45528C007}" dt="2021-09-01T11:26:35.681" v="10"/>
          <ac:picMkLst>
            <pc:docMk/>
            <pc:sldMk cId="3564238790" sldId="288"/>
            <ac:picMk id="6" creationId="{D01B7221-835B-44F2-980D-1436DF76652D}"/>
          </ac:picMkLst>
        </pc:picChg>
      </pc:sldChg>
      <pc:sldChg chg="addSp delSp modSp add mod">
        <pc:chgData name="罗 斯琦" userId="b36b0087ede8efbb" providerId="LiveId" clId="{E6026EEA-C11D-4639-AC90-F2E45528C007}" dt="2021-09-01T11:36:59.269" v="78"/>
        <pc:sldMkLst>
          <pc:docMk/>
          <pc:sldMk cId="2417450672" sldId="289"/>
        </pc:sldMkLst>
        <pc:spChg chg="del">
          <ac:chgData name="罗 斯琦" userId="b36b0087ede8efbb" providerId="LiveId" clId="{E6026EEA-C11D-4639-AC90-F2E45528C007}" dt="2021-09-01T11:36:52.113" v="73" actId="478"/>
          <ac:spMkLst>
            <pc:docMk/>
            <pc:sldMk cId="2417450672" sldId="289"/>
            <ac:spMk id="3" creationId="{42C7897D-7186-43BD-976C-9976FA46854F}"/>
          </ac:spMkLst>
        </pc:spChg>
        <pc:spChg chg="del mod">
          <ac:chgData name="罗 斯琦" userId="b36b0087ede8efbb" providerId="LiveId" clId="{E6026EEA-C11D-4639-AC90-F2E45528C007}" dt="2021-09-01T11:36:55.163" v="75" actId="478"/>
          <ac:spMkLst>
            <pc:docMk/>
            <pc:sldMk cId="2417450672" sldId="289"/>
            <ac:spMk id="4" creationId="{00000000-0000-0000-0000-000000000000}"/>
          </ac:spMkLst>
        </pc:spChg>
        <pc:spChg chg="add del mod">
          <ac:chgData name="罗 斯琦" userId="b36b0087ede8efbb" providerId="LiveId" clId="{E6026EEA-C11D-4639-AC90-F2E45528C007}" dt="2021-09-01T11:36:58.138" v="77" actId="478"/>
          <ac:spMkLst>
            <pc:docMk/>
            <pc:sldMk cId="2417450672" sldId="289"/>
            <ac:spMk id="5" creationId="{FE59D454-D563-4677-A9ED-F48134FC9DBF}"/>
          </ac:spMkLst>
        </pc:spChg>
        <pc:spChg chg="del">
          <ac:chgData name="罗 斯琦" userId="b36b0087ede8efbb" providerId="LiveId" clId="{E6026EEA-C11D-4639-AC90-F2E45528C007}" dt="2021-09-01T11:36:56.898" v="76" actId="478"/>
          <ac:spMkLst>
            <pc:docMk/>
            <pc:sldMk cId="2417450672" sldId="289"/>
            <ac:spMk id="6" creationId="{0AD762BE-A5A2-4A62-AF61-BF9AC0B7ED38}"/>
          </ac:spMkLst>
        </pc:spChg>
        <pc:spChg chg="add mod">
          <ac:chgData name="罗 斯琦" userId="b36b0087ede8efbb" providerId="LiveId" clId="{E6026EEA-C11D-4639-AC90-F2E45528C007}" dt="2021-09-01T11:36:59.269" v="78"/>
          <ac:spMkLst>
            <pc:docMk/>
            <pc:sldMk cId="2417450672" sldId="289"/>
            <ac:spMk id="10" creationId="{F155B416-D160-4D9A-A960-B24C88A0902C}"/>
          </ac:spMkLst>
        </pc:spChg>
        <pc:spChg chg="add mod">
          <ac:chgData name="罗 斯琦" userId="b36b0087ede8efbb" providerId="LiveId" clId="{E6026EEA-C11D-4639-AC90-F2E45528C007}" dt="2021-09-01T11:36:59.269" v="78"/>
          <ac:spMkLst>
            <pc:docMk/>
            <pc:sldMk cId="2417450672" sldId="289"/>
            <ac:spMk id="11" creationId="{82A0E88C-F78E-4E76-A9AE-B5B6CF975C37}"/>
          </ac:spMkLst>
        </pc:spChg>
      </pc:sldChg>
      <pc:sldChg chg="addSp delSp modSp add mod">
        <pc:chgData name="罗 斯琦" userId="b36b0087ede8efbb" providerId="LiveId" clId="{E6026EEA-C11D-4639-AC90-F2E45528C007}" dt="2021-09-01T11:37:23.677" v="85"/>
        <pc:sldMkLst>
          <pc:docMk/>
          <pc:sldMk cId="863224285" sldId="290"/>
        </pc:sldMkLst>
        <pc:spChg chg="add del mod">
          <ac:chgData name="罗 斯琦" userId="b36b0087ede8efbb" providerId="LiveId" clId="{E6026EEA-C11D-4639-AC90-F2E45528C007}" dt="2021-09-01T11:37:22.721" v="84" actId="478"/>
          <ac:spMkLst>
            <pc:docMk/>
            <pc:sldMk cId="863224285" sldId="290"/>
            <ac:spMk id="3" creationId="{84CE2F02-2BF2-40DA-9164-98A97F3A9BF8}"/>
          </ac:spMkLst>
        </pc:spChg>
        <pc:spChg chg="del">
          <ac:chgData name="罗 斯琦" userId="b36b0087ede8efbb" providerId="LiveId" clId="{E6026EEA-C11D-4639-AC90-F2E45528C007}" dt="2021-09-01T11:37:20.786" v="83" actId="478"/>
          <ac:spMkLst>
            <pc:docMk/>
            <pc:sldMk cId="863224285" sldId="290"/>
            <ac:spMk id="10" creationId="{F155B416-D160-4D9A-A960-B24C88A0902C}"/>
          </ac:spMkLst>
        </pc:spChg>
        <pc:spChg chg="del">
          <ac:chgData name="罗 斯琦" userId="b36b0087ede8efbb" providerId="LiveId" clId="{E6026EEA-C11D-4639-AC90-F2E45528C007}" dt="2021-09-01T11:37:20.786" v="83" actId="478"/>
          <ac:spMkLst>
            <pc:docMk/>
            <pc:sldMk cId="863224285" sldId="290"/>
            <ac:spMk id="11" creationId="{82A0E88C-F78E-4E76-A9AE-B5B6CF975C37}"/>
          </ac:spMkLst>
        </pc:spChg>
        <pc:spChg chg="add mod">
          <ac:chgData name="罗 斯琦" userId="b36b0087ede8efbb" providerId="LiveId" clId="{E6026EEA-C11D-4639-AC90-F2E45528C007}" dt="2021-09-01T11:37:23.677" v="85"/>
          <ac:spMkLst>
            <pc:docMk/>
            <pc:sldMk cId="863224285" sldId="290"/>
            <ac:spMk id="12" creationId="{8B620075-F484-408A-B587-D09BF1662646}"/>
          </ac:spMkLst>
        </pc:spChg>
      </pc:sldChg>
      <pc:sldMasterChg chg="delSp modSp mod">
        <pc:chgData name="罗 斯琦" userId="b36b0087ede8efbb" providerId="LiveId" clId="{E6026EEA-C11D-4639-AC90-F2E45528C007}" dt="2021-09-01T11:34:33.266" v="49" actId="1076"/>
        <pc:sldMasterMkLst>
          <pc:docMk/>
          <pc:sldMasterMk cId="392337704" sldId="2147483660"/>
        </pc:sldMasterMkLst>
        <pc:spChg chg="mod">
          <ac:chgData name="罗 斯琦" userId="b36b0087ede8efbb" providerId="LiveId" clId="{E6026EEA-C11D-4639-AC90-F2E45528C007}" dt="2021-09-01T11:34:05.524" v="47" actId="20577"/>
          <ac:spMkLst>
            <pc:docMk/>
            <pc:sldMasterMk cId="392337704" sldId="2147483660"/>
            <ac:spMk id="24" creationId="{78A70560-AD5E-402D-A579-EDC6E95CAFA0}"/>
          </ac:spMkLst>
        </pc:spChg>
        <pc:picChg chg="mod">
          <ac:chgData name="罗 斯琦" userId="b36b0087ede8efbb" providerId="LiveId" clId="{E6026EEA-C11D-4639-AC90-F2E45528C007}" dt="2021-09-01T11:34:33.266" v="49" actId="1076"/>
          <ac:picMkLst>
            <pc:docMk/>
            <pc:sldMasterMk cId="392337704" sldId="2147483660"/>
            <ac:picMk id="20" creationId="{436D9975-6512-40E9-8550-7182FBFBE42D}"/>
          </ac:picMkLst>
        </pc:picChg>
        <pc:picChg chg="del">
          <ac:chgData name="罗 斯琦" userId="b36b0087ede8efbb" providerId="LiveId" clId="{E6026EEA-C11D-4639-AC90-F2E45528C007}" dt="2021-09-01T11:34:24.090" v="48" actId="21"/>
          <ac:picMkLst>
            <pc:docMk/>
            <pc:sldMasterMk cId="392337704" sldId="2147483660"/>
            <ac:picMk id="21" creationId="{5962239A-72C1-4048-BA36-39D20D731695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4D284B-B0D0-480D-AC22-B0263716B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14D1B-4007-40AA-BA44-1960E9A292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83A8-056A-4951-AD67-F4F15FA34B3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1A86DE-5DE0-4EC8-929A-AD005ED97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1D33A8-3E41-4BE5-BC44-2A431C28D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8DED-01B9-45BD-9184-3CD816531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32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AA55-9611-43AB-8771-7261F996670A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F5482-5408-47D4-B8CD-0C13C1203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1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2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2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6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1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 err="1"/>
              <a:t>innodb</a:t>
            </a:r>
            <a:r>
              <a:rPr lang="zh-CN" altLang="en-US" dirty="0"/>
              <a:t>不适用于</a:t>
            </a:r>
            <a:r>
              <a:rPr lang="en-US" altLang="zh-CN" dirty="0"/>
              <a:t>ZNS</a:t>
            </a:r>
            <a:r>
              <a:rPr lang="zh-CN" altLang="en-US" dirty="0"/>
              <a:t>，需要替换为</a:t>
            </a:r>
            <a:r>
              <a:rPr lang="en-US" altLang="zh-CN" dirty="0" err="1"/>
              <a:t>rocksDB</a:t>
            </a:r>
            <a:r>
              <a:rPr lang="zh-CN" altLang="en-US" dirty="0"/>
              <a:t>或</a:t>
            </a:r>
            <a:r>
              <a:rPr lang="en-US" altLang="zh-CN" dirty="0" err="1"/>
              <a:t>myrocks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Empty → &lt;</a:t>
            </a:r>
            <a:r>
              <a:rPr lang="en-US" altLang="zh-CN" dirty="0"/>
              <a:t>ZM Open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Explicitly Opened → &lt;</a:t>
            </a:r>
            <a:r>
              <a:rPr lang="en-US" altLang="zh-CN" dirty="0"/>
              <a:t>Append Write Operations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&gt;/&lt;</a:t>
            </a:r>
            <a:r>
              <a:rPr lang="en-US" altLang="zh-CN" dirty="0"/>
              <a:t>ZM finish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Full → &lt;</a:t>
            </a:r>
            <a:r>
              <a:rPr lang="en-US" altLang="zh-CN" dirty="0"/>
              <a:t>ZM Reset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Empty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12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Empty → &lt;</a:t>
            </a:r>
            <a:r>
              <a:rPr lang="en-US" altLang="zh-CN" dirty="0"/>
              <a:t>ZM Open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Explicitly Opened → &lt;</a:t>
            </a:r>
            <a:r>
              <a:rPr lang="en-US" altLang="zh-CN" dirty="0"/>
              <a:t>Append Write Operations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&gt;/&lt;</a:t>
            </a:r>
            <a:r>
              <a:rPr lang="en-US" altLang="zh-CN" dirty="0"/>
              <a:t>ZM finish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Full → &lt;</a:t>
            </a:r>
            <a:r>
              <a:rPr lang="en-US" altLang="zh-CN" dirty="0"/>
              <a:t>ZM Reset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Empty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5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Empty → &lt;</a:t>
            </a:r>
            <a:r>
              <a:rPr lang="en-US" altLang="zh-CN" dirty="0"/>
              <a:t>ZM Open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Explicitly Opened → &lt;</a:t>
            </a:r>
            <a:r>
              <a:rPr lang="en-US" altLang="zh-CN" dirty="0"/>
              <a:t>Append Write Operations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&gt;/&lt;</a:t>
            </a:r>
            <a:r>
              <a:rPr lang="en-US" altLang="zh-CN" dirty="0"/>
              <a:t>ZM finish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Full → &lt;</a:t>
            </a:r>
            <a:r>
              <a:rPr lang="en-US" altLang="zh-CN" dirty="0"/>
              <a:t>ZM Reset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Empty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16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Empty → &lt;</a:t>
            </a:r>
            <a:r>
              <a:rPr lang="en-US" altLang="zh-CN" dirty="0"/>
              <a:t>ZM Open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Explicitly Opened → &lt;</a:t>
            </a:r>
            <a:r>
              <a:rPr lang="en-US" altLang="zh-CN" dirty="0"/>
              <a:t>Append Write Operations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&gt;/&lt;</a:t>
            </a:r>
            <a:r>
              <a:rPr lang="en-US" altLang="zh-CN" dirty="0"/>
              <a:t>ZM finish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Full → &lt;</a:t>
            </a:r>
            <a:r>
              <a:rPr lang="en-US" altLang="zh-CN" dirty="0"/>
              <a:t>ZM Reset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monda"/>
              </a:rPr>
              <a:t>&gt; → Empty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0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06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97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42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43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44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59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61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12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12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8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13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11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12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94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67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28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39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30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42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9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4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327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1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5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6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F5482-5408-47D4-B8CD-0C13C1203E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9158265-692F-4A4D-9614-DF4C34157AA7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8AF5A83-DD88-432E-B40F-8B91AB011093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065CC92A-5061-4A32-8C3C-6A6EEF5CFB16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0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7EED84E-F076-4390-9A03-1FC04B99F438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0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397C2-D46C-4C8B-B032-A190F4CA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219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3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244631" y="6522720"/>
            <a:ext cx="1847385" cy="365125"/>
          </a:xfrm>
          <a:prstGeom prst="rect">
            <a:avLst/>
          </a:prstGeom>
        </p:spPr>
        <p:txBody>
          <a:bodyPr/>
          <a:lstStyle/>
          <a:p>
            <a:fld id="{AD5F80FD-C9BB-4148-92EB-775D3CC08106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B86486-090B-4251-B152-8050B4D26F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BE1DBD5-69CB-423C-A220-6F432D51C12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A1CB8A-CC46-473E-BAED-B264D45A45B1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4B61736-AEC6-49C4-87C2-21D4218C5FBF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2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D835690-C77E-4481-94F7-B53DFEBAA324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8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6536C5E-7DB0-4020-A90E-55AEE07CC052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94528" y="6547762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9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603A5B5-0669-4B42-814B-7EC061458361}" type="datetime1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4E640-8962-4133-82D2-D4EEB9D12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21535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8006B1-C868-44AC-92C9-4BECEDEA44B4}"/>
              </a:ext>
            </a:extLst>
          </p:cNvPr>
          <p:cNvSpPr/>
          <p:nvPr userDrawn="1"/>
        </p:nvSpPr>
        <p:spPr>
          <a:xfrm>
            <a:off x="231493" y="432677"/>
            <a:ext cx="213349" cy="556229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902"/>
            <a:endParaRPr lang="zh-CN" altLang="en-US" sz="1868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52C0862-4758-41EE-9DAC-4AF799FBB761}"/>
              </a:ext>
            </a:extLst>
          </p:cNvPr>
          <p:cNvCxnSpPr/>
          <p:nvPr userDrawn="1"/>
        </p:nvCxnSpPr>
        <p:spPr>
          <a:xfrm>
            <a:off x="557225" y="988906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436D9975-6512-40E9-8550-7182FBFBE42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136" y="319656"/>
            <a:ext cx="748665" cy="57023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780BF6F-DFA8-4BA0-AB4F-B22EC6466B01}"/>
              </a:ext>
            </a:extLst>
          </p:cNvPr>
          <p:cNvSpPr/>
          <p:nvPr userDrawn="1"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B96056B-6A1A-45E5-B0FF-92B1BB87C7D2}" type="datetime1">
              <a:rPr lang="zh-CN" altLang="en-US" sz="1800" smtClean="0">
                <a:latin typeface="Tw Cen MT" panose="020B0602020104020603" pitchFamily="34" charset="0"/>
              </a:rPr>
              <a:t>2022/11/24</a:t>
            </a:fld>
            <a:endParaRPr lang="zh-CN" altLang="en-US" sz="2000" dirty="0">
              <a:latin typeface="Tw Cen MT" panose="020B0602020104020603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A70560-AD5E-402D-A579-EDC6E95CAFA0}"/>
              </a:ext>
            </a:extLst>
          </p:cNvPr>
          <p:cNvSpPr/>
          <p:nvPr userDrawn="1"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sz="1400" dirty="0"/>
              <a:t>siqiluo  </a:t>
            </a:r>
            <a:r>
              <a:rPr lang="en-US" altLang="zh-CN" sz="1400"/>
              <a:t>|  HUST · WNLO</a:t>
            </a:r>
            <a:endParaRPr lang="en-US" altLang="zh-CN" sz="1400" dirty="0"/>
          </a:p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0D9726-0481-4487-A3A6-BBA23C65B0B8}"/>
              </a:ext>
            </a:extLst>
          </p:cNvPr>
          <p:cNvSpPr/>
          <p:nvPr userDrawn="1"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DB86486-090B-4251-B152-8050B4D26FD2}" type="slidenum">
              <a:rPr lang="zh-CN" altLang="en-US" smtClean="0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6800" y="2020975"/>
            <a:ext cx="10058400" cy="99170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ZNS SSD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C7897D-7186-43BD-976C-9976FA46854F}"/>
              </a:ext>
            </a:extLst>
          </p:cNvPr>
          <p:cNvSpPr/>
          <p:nvPr/>
        </p:nvSpPr>
        <p:spPr>
          <a:xfrm>
            <a:off x="5039013" y="4494386"/>
            <a:ext cx="2113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分享人：</a:t>
            </a:r>
            <a:r>
              <a:rPr lang="en-US" altLang="zh-CN" sz="20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siqiluo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2A94EB-9B83-458D-9157-F6E4526A9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51B60-5025-45D7-A29D-7B453FFD5992}"/>
              </a:ext>
            </a:extLst>
          </p:cNvPr>
          <p:cNvSpPr txBox="1"/>
          <p:nvPr/>
        </p:nvSpPr>
        <p:spPr>
          <a:xfrm>
            <a:off x="799257" y="1365091"/>
            <a:ext cx="5551949" cy="292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 provision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额外成本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ABA959-1D0A-41D4-B367-FF4722EF688E}"/>
              </a:ext>
            </a:extLst>
          </p:cNvPr>
          <p:cNvSpPr txBox="1"/>
          <p:nvPr/>
        </p:nvSpPr>
        <p:spPr>
          <a:xfrm>
            <a:off x="799257" y="4524651"/>
            <a:ext cx="5296743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on Log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额外开销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额外写放大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EFAA78-41CA-49AC-A8E4-4308EDFD8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47" y="1420788"/>
            <a:ext cx="7067928" cy="4832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907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51B60-5025-45D7-A29D-7B453FFD5992}"/>
              </a:ext>
            </a:extLst>
          </p:cNvPr>
          <p:cNvSpPr txBox="1"/>
          <p:nvPr/>
        </p:nvSpPr>
        <p:spPr>
          <a:xfrm>
            <a:off x="799257" y="1365092"/>
            <a:ext cx="4058493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29DE4A-10C6-41A8-9B7D-28C99EC15FB7}"/>
              </a:ext>
            </a:extLst>
          </p:cNvPr>
          <p:cNvCxnSpPr/>
          <p:nvPr/>
        </p:nvCxnSpPr>
        <p:spPr>
          <a:xfrm>
            <a:off x="4857750" y="1588331"/>
            <a:ext cx="1447517" cy="14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9AE37-15B2-4D15-A981-B9316BC419CD}"/>
              </a:ext>
            </a:extLst>
          </p:cNvPr>
          <p:cNvSpPr txBox="1"/>
          <p:nvPr/>
        </p:nvSpPr>
        <p:spPr>
          <a:xfrm>
            <a:off x="6390991" y="1365092"/>
            <a:ext cx="3153059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 SSD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前身）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2658CF-8DC3-46A7-B9B8-5574E1736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57" y="1838427"/>
            <a:ext cx="4709374" cy="4283526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0AF74DAF-451F-468B-9464-7E1F047E6B5C}"/>
              </a:ext>
            </a:extLst>
          </p:cNvPr>
          <p:cNvSpPr/>
          <p:nvPr/>
        </p:nvSpPr>
        <p:spPr>
          <a:xfrm>
            <a:off x="5829383" y="2380415"/>
            <a:ext cx="650881" cy="59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ED991C-CA9F-4258-BAF1-3E6A9457AEE1}"/>
              </a:ext>
            </a:extLst>
          </p:cNvPr>
          <p:cNvSpPr txBox="1"/>
          <p:nvPr/>
        </p:nvSpPr>
        <p:spPr>
          <a:xfrm>
            <a:off x="2828503" y="6061973"/>
            <a:ext cx="1638584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BC4D9-F0F9-42BA-B7B8-1E20398651A2}"/>
              </a:ext>
            </a:extLst>
          </p:cNvPr>
          <p:cNvSpPr txBox="1"/>
          <p:nvPr/>
        </p:nvSpPr>
        <p:spPr>
          <a:xfrm>
            <a:off x="8135192" y="6061973"/>
            <a:ext cx="3066207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Open-Channel SSD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C73D6D-BEF3-42C9-8C4A-9D436A98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872" y="1838427"/>
            <a:ext cx="4141983" cy="428352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5C84B4A-6488-4414-9516-DA56F755CFCB}"/>
              </a:ext>
            </a:extLst>
          </p:cNvPr>
          <p:cNvSpPr/>
          <p:nvPr/>
        </p:nvSpPr>
        <p:spPr>
          <a:xfrm>
            <a:off x="7041872" y="1838427"/>
            <a:ext cx="4159527" cy="1000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5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51B60-5025-45D7-A29D-7B453FFD5992}"/>
              </a:ext>
            </a:extLst>
          </p:cNvPr>
          <p:cNvSpPr txBox="1"/>
          <p:nvPr/>
        </p:nvSpPr>
        <p:spPr>
          <a:xfrm>
            <a:off x="799257" y="1365092"/>
            <a:ext cx="4058493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29DE4A-10C6-41A8-9B7D-28C99EC15FB7}"/>
              </a:ext>
            </a:extLst>
          </p:cNvPr>
          <p:cNvCxnSpPr/>
          <p:nvPr/>
        </p:nvCxnSpPr>
        <p:spPr>
          <a:xfrm>
            <a:off x="4857750" y="1588331"/>
            <a:ext cx="1447517" cy="14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9AE37-15B2-4D15-A981-B9316BC419CD}"/>
              </a:ext>
            </a:extLst>
          </p:cNvPr>
          <p:cNvSpPr txBox="1"/>
          <p:nvPr/>
        </p:nvSpPr>
        <p:spPr>
          <a:xfrm>
            <a:off x="6390991" y="1365092"/>
            <a:ext cx="3153059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 SSD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前身）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BC4D9-F0F9-42BA-B7B8-1E20398651A2}"/>
              </a:ext>
            </a:extLst>
          </p:cNvPr>
          <p:cNvSpPr txBox="1"/>
          <p:nvPr/>
        </p:nvSpPr>
        <p:spPr>
          <a:xfrm>
            <a:off x="8135192" y="6061973"/>
            <a:ext cx="3066207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Open-Channel SSD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7F01A1-DFD5-47BF-9BA4-1CCD663E5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872" y="1838427"/>
            <a:ext cx="4141983" cy="428352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B7FCCAE-E0FC-4876-80CA-62DF95705F8D}"/>
              </a:ext>
            </a:extLst>
          </p:cNvPr>
          <p:cNvSpPr/>
          <p:nvPr/>
        </p:nvSpPr>
        <p:spPr>
          <a:xfrm>
            <a:off x="9001125" y="2318045"/>
            <a:ext cx="1019175" cy="408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78011D-B0E1-4B3C-BAB8-32EEB8920E1B}"/>
              </a:ext>
            </a:extLst>
          </p:cNvPr>
          <p:cNvSpPr txBox="1"/>
          <p:nvPr/>
        </p:nvSpPr>
        <p:spPr>
          <a:xfrm>
            <a:off x="799257" y="2318045"/>
            <a:ext cx="5296743" cy="334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 SSD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成本太高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要求工程师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了解硬件特性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需要上层系统做出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较大改动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介质磨损问题、异常处理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B46FB3-A3EC-4C84-9CC4-6AF0AD6B563A}"/>
              </a:ext>
            </a:extLst>
          </p:cNvPr>
          <p:cNvSpPr txBox="1"/>
          <p:nvPr/>
        </p:nvSpPr>
        <p:spPr>
          <a:xfrm>
            <a:off x="5018090" y="4671322"/>
            <a:ext cx="1698342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800" i="1" dirty="0">
                <a:solidFill>
                  <a:srgbClr val="015A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需要简化！</a:t>
            </a:r>
            <a:endParaRPr lang="zh-CN" altLang="en-US" sz="2800" i="1" dirty="0">
              <a:solidFill>
                <a:srgbClr val="015A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5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155B416-D160-4D9A-A960-B24C88A0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21" y="286220"/>
            <a:ext cx="2645890" cy="670661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Catalog</a:t>
            </a:r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 </a:t>
            </a:r>
            <a:endParaRPr kumimoji="1"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EC7FE-1CC9-4617-A539-F398A83D2898}"/>
              </a:ext>
            </a:extLst>
          </p:cNvPr>
          <p:cNvSpPr/>
          <p:nvPr/>
        </p:nvSpPr>
        <p:spPr>
          <a:xfrm>
            <a:off x="622430" y="1845406"/>
            <a:ext cx="4681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EDBC9E-BAC4-4F8B-8D66-6FD72DC3585D}"/>
              </a:ext>
            </a:extLst>
          </p:cNvPr>
          <p:cNvSpPr/>
          <p:nvPr/>
        </p:nvSpPr>
        <p:spPr>
          <a:xfrm>
            <a:off x="592220" y="2731553"/>
            <a:ext cx="3694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5E1B00-C86D-4616-AC35-6597C26C4729}"/>
              </a:ext>
            </a:extLst>
          </p:cNvPr>
          <p:cNvSpPr/>
          <p:nvPr/>
        </p:nvSpPr>
        <p:spPr>
          <a:xfrm>
            <a:off x="592220" y="3617700"/>
            <a:ext cx="3332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3EB623-44EF-4065-B78D-1A5353FA40F0}"/>
              </a:ext>
            </a:extLst>
          </p:cNvPr>
          <p:cNvSpPr/>
          <p:nvPr/>
        </p:nvSpPr>
        <p:spPr>
          <a:xfrm>
            <a:off x="592220" y="4503847"/>
            <a:ext cx="3998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E3FA5B-86C5-4FC7-886F-D73F41F4A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1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构造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11C63-43E5-4D53-B481-9FC61E82D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3938"/>
            <a:ext cx="12192000" cy="28278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85CD5B-74E9-4C68-A54F-FF6F1672E21D}"/>
              </a:ext>
            </a:extLst>
          </p:cNvPr>
          <p:cNvSpPr txBox="1"/>
          <p:nvPr/>
        </p:nvSpPr>
        <p:spPr>
          <a:xfrm>
            <a:off x="543488" y="4972165"/>
            <a:ext cx="11105023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NVME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规范中的一套新命令集（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Zoned Namespace Command 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相较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OC-SSD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端保留了自定义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数据放置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垃圾回收、元数据管理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等关键部分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端规避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相关的问题（降低适配与维护难度）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29CEA6-656A-45CE-AD53-9F28C504FC1F}"/>
              </a:ext>
            </a:extLst>
          </p:cNvPr>
          <p:cNvSpPr txBox="1"/>
          <p:nvPr/>
        </p:nvSpPr>
        <p:spPr>
          <a:xfrm>
            <a:off x="1561678" y="3129015"/>
            <a:ext cx="1267247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endParaRPr lang="zh-CN" altLang="en-US" sz="2000" i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606D03-9D04-42C0-A0D1-56E8934A8B0B}"/>
              </a:ext>
            </a:extLst>
          </p:cNvPr>
          <p:cNvSpPr txBox="1"/>
          <p:nvPr/>
        </p:nvSpPr>
        <p:spPr>
          <a:xfrm>
            <a:off x="8210128" y="3291309"/>
            <a:ext cx="1267247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endParaRPr lang="zh-CN" altLang="en-US" sz="2000" i="1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11B0B7-199B-404E-A032-418A0149773F}"/>
              </a:ext>
            </a:extLst>
          </p:cNvPr>
          <p:cNvSpPr/>
          <p:nvPr/>
        </p:nvSpPr>
        <p:spPr>
          <a:xfrm>
            <a:off x="2195301" y="4210050"/>
            <a:ext cx="1433724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C726D8-D02B-4D28-B433-6CCB93BA5A7F}"/>
              </a:ext>
            </a:extLst>
          </p:cNvPr>
          <p:cNvSpPr/>
          <p:nvPr/>
        </p:nvSpPr>
        <p:spPr>
          <a:xfrm>
            <a:off x="7410027" y="2824899"/>
            <a:ext cx="1143423" cy="466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17033B-DAC5-4E81-AF59-9227CB3029DF}"/>
              </a:ext>
            </a:extLst>
          </p:cNvPr>
          <p:cNvSpPr/>
          <p:nvPr/>
        </p:nvSpPr>
        <p:spPr>
          <a:xfrm>
            <a:off x="713952" y="3947832"/>
            <a:ext cx="1433724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01CEBC-03B8-4754-959E-1078D221663F}"/>
              </a:ext>
            </a:extLst>
          </p:cNvPr>
          <p:cNvSpPr/>
          <p:nvPr/>
        </p:nvSpPr>
        <p:spPr>
          <a:xfrm>
            <a:off x="7410027" y="2281371"/>
            <a:ext cx="1143423" cy="466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17CF8-F876-43C0-BF42-AA6C979D5D7A}"/>
              </a:ext>
            </a:extLst>
          </p:cNvPr>
          <p:cNvSpPr/>
          <p:nvPr/>
        </p:nvSpPr>
        <p:spPr>
          <a:xfrm>
            <a:off x="8925768" y="4119720"/>
            <a:ext cx="1542207" cy="37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2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构造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E928F7-B634-487F-A02E-B6B2317CA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2" y="1838219"/>
            <a:ext cx="3675523" cy="44679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E4E5D7-385E-41E1-ADA3-7A9885F1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33" y="1762019"/>
            <a:ext cx="627717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72F3DE8-2AF3-4E09-9E5A-0FA41CCD351E}"/>
              </a:ext>
            </a:extLst>
          </p:cNvPr>
          <p:cNvSpPr txBox="1"/>
          <p:nvPr/>
        </p:nvSpPr>
        <p:spPr>
          <a:xfrm>
            <a:off x="5225142" y="4648094"/>
            <a:ext cx="6966858" cy="1781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写指令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ZSLBA (zone start LBA)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，速度慢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：一次性追加写入一段数据，返回写入后的地址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2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传统通过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LBA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原地更新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管理数据的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方法失效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8B2E30-5556-46F2-AA79-95DD47563B9F}"/>
              </a:ext>
            </a:extLst>
          </p:cNvPr>
          <p:cNvSpPr/>
          <p:nvPr/>
        </p:nvSpPr>
        <p:spPr>
          <a:xfrm>
            <a:off x="7810500" y="3429000"/>
            <a:ext cx="97155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08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构造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F3DE8-2AF3-4E09-9E5A-0FA41CCD351E}"/>
              </a:ext>
            </a:extLst>
          </p:cNvPr>
          <p:cNvSpPr txBox="1"/>
          <p:nvPr/>
        </p:nvSpPr>
        <p:spPr>
          <a:xfrm>
            <a:off x="5772713" y="1918329"/>
            <a:ext cx="6093041" cy="88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State (ZS,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Management (ZM, Zone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212F4-662B-4635-AD85-17974773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135" y="2851436"/>
            <a:ext cx="6247619" cy="3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BD45CC-C5A4-4A90-84F9-5E42AD7FABDF}"/>
              </a:ext>
            </a:extLst>
          </p:cNvPr>
          <p:cNvSpPr txBox="1"/>
          <p:nvPr/>
        </p:nvSpPr>
        <p:spPr>
          <a:xfrm>
            <a:off x="544052" y="2547974"/>
            <a:ext cx="4766857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ZSE: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314BEC-F980-4200-B4FC-8B8AFF7D3BA3}"/>
              </a:ext>
            </a:extLst>
          </p:cNvPr>
          <p:cNvSpPr/>
          <p:nvPr/>
        </p:nvSpPr>
        <p:spPr>
          <a:xfrm>
            <a:off x="5772712" y="3429000"/>
            <a:ext cx="1283869" cy="118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构造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F3DE8-2AF3-4E09-9E5A-0FA41CCD351E}"/>
              </a:ext>
            </a:extLst>
          </p:cNvPr>
          <p:cNvSpPr txBox="1"/>
          <p:nvPr/>
        </p:nvSpPr>
        <p:spPr>
          <a:xfrm>
            <a:off x="5772713" y="1918329"/>
            <a:ext cx="6093041" cy="88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State (ZS,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Management (ZM, Zone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212F4-662B-4635-AD85-17974773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135" y="2851436"/>
            <a:ext cx="6247619" cy="3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BD45CC-C5A4-4A90-84F9-5E42AD7FABDF}"/>
              </a:ext>
            </a:extLst>
          </p:cNvPr>
          <p:cNvSpPr txBox="1"/>
          <p:nvPr/>
        </p:nvSpPr>
        <p:spPr>
          <a:xfrm>
            <a:off x="544052" y="2547974"/>
            <a:ext cx="4766857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ZSE: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7B3AF-4990-431F-8ED2-0D3CA2F2F234}"/>
              </a:ext>
            </a:extLst>
          </p:cNvPr>
          <p:cNvSpPr/>
          <p:nvPr/>
        </p:nvSpPr>
        <p:spPr>
          <a:xfrm>
            <a:off x="7250546" y="3048000"/>
            <a:ext cx="2992582" cy="282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DE82E1-1C0B-41DD-A95F-617B8E9F131D}"/>
              </a:ext>
            </a:extLst>
          </p:cNvPr>
          <p:cNvSpPr txBox="1"/>
          <p:nvPr/>
        </p:nvSpPr>
        <p:spPr>
          <a:xfrm>
            <a:off x="544052" y="3021309"/>
            <a:ext cx="4766857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ZSIO: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(mid),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可转换为显示开放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ZSEO: </a:t>
            </a:r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open</a:t>
            </a:r>
            <a:r>
              <a:rPr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有数量限制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ZSC: </a:t>
            </a:r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close</a:t>
            </a:r>
            <a:r>
              <a:rPr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显示关闭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289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构造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F3DE8-2AF3-4E09-9E5A-0FA41CCD351E}"/>
              </a:ext>
            </a:extLst>
          </p:cNvPr>
          <p:cNvSpPr txBox="1"/>
          <p:nvPr/>
        </p:nvSpPr>
        <p:spPr>
          <a:xfrm>
            <a:off x="5772713" y="1918329"/>
            <a:ext cx="6093041" cy="88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State (ZS,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Management (ZM, Zone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212F4-662B-4635-AD85-17974773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135" y="2851436"/>
            <a:ext cx="6247619" cy="3352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A7B3AF-4990-431F-8ED2-0D3CA2F2F234}"/>
              </a:ext>
            </a:extLst>
          </p:cNvPr>
          <p:cNvSpPr/>
          <p:nvPr/>
        </p:nvSpPr>
        <p:spPr>
          <a:xfrm>
            <a:off x="5772713" y="4627417"/>
            <a:ext cx="1265396" cy="125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882687F8-1BE4-4799-AEC5-E387D8313ED1}"/>
              </a:ext>
            </a:extLst>
          </p:cNvPr>
          <p:cNvSpPr/>
          <p:nvPr/>
        </p:nvSpPr>
        <p:spPr>
          <a:xfrm rot="10800000" flipH="1">
            <a:off x="82248" y="2547971"/>
            <a:ext cx="461804" cy="2301119"/>
          </a:xfrm>
          <a:prstGeom prst="curvedRightArrow">
            <a:avLst>
              <a:gd name="adj1" fmla="val 49851"/>
              <a:gd name="adj2" fmla="val 112642"/>
              <a:gd name="adj3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A7418A-8E2C-4353-8C0C-C3914434EEBC}"/>
              </a:ext>
            </a:extLst>
          </p:cNvPr>
          <p:cNvSpPr txBox="1"/>
          <p:nvPr/>
        </p:nvSpPr>
        <p:spPr>
          <a:xfrm>
            <a:off x="0" y="2117085"/>
            <a:ext cx="15701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reset</a:t>
            </a:r>
            <a:endParaRPr lang="zh-CN" altLang="en-US" sz="2200" i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2A1AA1-26E7-4E95-9FA5-F8098A84AB57}"/>
              </a:ext>
            </a:extLst>
          </p:cNvPr>
          <p:cNvSpPr/>
          <p:nvPr/>
        </p:nvSpPr>
        <p:spPr>
          <a:xfrm>
            <a:off x="609599" y="4507345"/>
            <a:ext cx="4073236" cy="45257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076FBE-5919-4069-B26F-AC06170B68CC}"/>
              </a:ext>
            </a:extLst>
          </p:cNvPr>
          <p:cNvSpPr/>
          <p:nvPr/>
        </p:nvSpPr>
        <p:spPr>
          <a:xfrm>
            <a:off x="609599" y="2529956"/>
            <a:ext cx="2549237" cy="52322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4EF6AA-042E-4E4D-A2E1-10ED3D2B4DDF}"/>
              </a:ext>
            </a:extLst>
          </p:cNvPr>
          <p:cNvSpPr txBox="1"/>
          <p:nvPr/>
        </p:nvSpPr>
        <p:spPr>
          <a:xfrm>
            <a:off x="544051" y="4484273"/>
            <a:ext cx="4615542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ZSF: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写满之后自动关闭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50C16E-E464-4C07-8A8C-D08F98BD7004}"/>
              </a:ext>
            </a:extLst>
          </p:cNvPr>
          <p:cNvSpPr txBox="1"/>
          <p:nvPr/>
        </p:nvSpPr>
        <p:spPr>
          <a:xfrm>
            <a:off x="544052" y="2547974"/>
            <a:ext cx="4766857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ZSE: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E931FA-83CA-4860-B394-185F865B5ED8}"/>
              </a:ext>
            </a:extLst>
          </p:cNvPr>
          <p:cNvSpPr txBox="1"/>
          <p:nvPr/>
        </p:nvSpPr>
        <p:spPr>
          <a:xfrm>
            <a:off x="544052" y="3021309"/>
            <a:ext cx="4766857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ZSIO: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(mid),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可转换为显示开放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ZSEO: </a:t>
            </a:r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open</a:t>
            </a:r>
            <a:r>
              <a:rPr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有数量限制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ZSC: </a:t>
            </a:r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close</a:t>
            </a:r>
            <a:r>
              <a:rPr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显示关闭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79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构造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F3DE8-2AF3-4E09-9E5A-0FA41CCD351E}"/>
              </a:ext>
            </a:extLst>
          </p:cNvPr>
          <p:cNvSpPr txBox="1"/>
          <p:nvPr/>
        </p:nvSpPr>
        <p:spPr>
          <a:xfrm>
            <a:off x="5772713" y="1918329"/>
            <a:ext cx="6093041" cy="88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State (ZS,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 Management (ZM, Zone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0212F4-662B-4635-AD85-17974773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135" y="2851436"/>
            <a:ext cx="6247619" cy="3352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A7B3AF-4990-431F-8ED2-0D3CA2F2F234}"/>
              </a:ext>
            </a:extLst>
          </p:cNvPr>
          <p:cNvSpPr/>
          <p:nvPr/>
        </p:nvSpPr>
        <p:spPr>
          <a:xfrm>
            <a:off x="10714167" y="3264985"/>
            <a:ext cx="1330051" cy="268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64ADA7AA-8C2B-427E-8B7B-3A7DC1460B93}"/>
              </a:ext>
            </a:extLst>
          </p:cNvPr>
          <p:cNvSpPr/>
          <p:nvPr/>
        </p:nvSpPr>
        <p:spPr>
          <a:xfrm rot="10800000" flipH="1">
            <a:off x="82248" y="2547971"/>
            <a:ext cx="461804" cy="2291883"/>
          </a:xfrm>
          <a:prstGeom prst="curvedRightArrow">
            <a:avLst>
              <a:gd name="adj1" fmla="val 49851"/>
              <a:gd name="adj2" fmla="val 112642"/>
              <a:gd name="adj3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739D8A-7C6A-41BE-8AD6-93E92DD44EE1}"/>
              </a:ext>
            </a:extLst>
          </p:cNvPr>
          <p:cNvSpPr txBox="1"/>
          <p:nvPr/>
        </p:nvSpPr>
        <p:spPr>
          <a:xfrm>
            <a:off x="0" y="2117085"/>
            <a:ext cx="15701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reset</a:t>
            </a:r>
            <a:endParaRPr lang="zh-CN" altLang="en-US" sz="2200" i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656FC-7CCA-41EB-B6AB-ED08436A0A12}"/>
              </a:ext>
            </a:extLst>
          </p:cNvPr>
          <p:cNvSpPr/>
          <p:nvPr/>
        </p:nvSpPr>
        <p:spPr>
          <a:xfrm>
            <a:off x="609599" y="4507345"/>
            <a:ext cx="4073236" cy="45257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A8BF5-4E4D-4B05-A1A3-2A088DA913A2}"/>
              </a:ext>
            </a:extLst>
          </p:cNvPr>
          <p:cNvSpPr/>
          <p:nvPr/>
        </p:nvSpPr>
        <p:spPr>
          <a:xfrm>
            <a:off x="609599" y="2529956"/>
            <a:ext cx="2549237" cy="52322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D0B50A-6761-4747-818F-F41E2E9B6FA1}"/>
              </a:ext>
            </a:extLst>
          </p:cNvPr>
          <p:cNvSpPr txBox="1"/>
          <p:nvPr/>
        </p:nvSpPr>
        <p:spPr>
          <a:xfrm>
            <a:off x="544051" y="4954059"/>
            <a:ext cx="4681090" cy="960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ZSRO: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(mid),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仅提供读服务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ZSO: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寿命耗尽，永久关闭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25BE97-8163-4FE7-95A2-E8A6CA086265}"/>
              </a:ext>
            </a:extLst>
          </p:cNvPr>
          <p:cNvSpPr txBox="1"/>
          <p:nvPr/>
        </p:nvSpPr>
        <p:spPr>
          <a:xfrm>
            <a:off x="544051" y="4484273"/>
            <a:ext cx="4615542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ZSF: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写满之后自动关闭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65C9DD-DB6F-450E-8EAB-5D6B7F0C5CAF}"/>
              </a:ext>
            </a:extLst>
          </p:cNvPr>
          <p:cNvSpPr txBox="1"/>
          <p:nvPr/>
        </p:nvSpPr>
        <p:spPr>
          <a:xfrm>
            <a:off x="544052" y="2547974"/>
            <a:ext cx="4766857" cy="47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ZSE: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B694B0-8B08-46E0-BE38-B71E83A44369}"/>
              </a:ext>
            </a:extLst>
          </p:cNvPr>
          <p:cNvSpPr txBox="1"/>
          <p:nvPr/>
        </p:nvSpPr>
        <p:spPr>
          <a:xfrm>
            <a:off x="544052" y="3021309"/>
            <a:ext cx="4766857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ZSIO: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(mid),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可转换为显示开放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ZSEO: </a:t>
            </a:r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open</a:t>
            </a:r>
            <a:r>
              <a:rPr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有数量限制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ZSC: </a:t>
            </a:r>
            <a:r>
              <a:rPr lang="en-US" altLang="zh-CN" sz="2200" i="1" dirty="0">
                <a:ea typeface="微软雅黑" panose="020B0503020204020204" pitchFamily="34" charset="-122"/>
                <a:cs typeface="Arial" panose="020B0604020202020204" pitchFamily="34" charset="0"/>
              </a:rPr>
              <a:t>ZM close</a:t>
            </a:r>
            <a:r>
              <a:rPr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显示关闭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243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155B416-D160-4D9A-A960-B24C88A0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21" y="286220"/>
            <a:ext cx="2645890" cy="670661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Catalog</a:t>
            </a:r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 </a:t>
            </a:r>
            <a:endParaRPr kumimoji="1"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EC7FE-1CC9-4617-A539-F398A83D2898}"/>
              </a:ext>
            </a:extLst>
          </p:cNvPr>
          <p:cNvSpPr/>
          <p:nvPr/>
        </p:nvSpPr>
        <p:spPr>
          <a:xfrm>
            <a:off x="622430" y="1845406"/>
            <a:ext cx="4681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EDBC9E-BAC4-4F8B-8D66-6FD72DC3585D}"/>
              </a:ext>
            </a:extLst>
          </p:cNvPr>
          <p:cNvSpPr/>
          <p:nvPr/>
        </p:nvSpPr>
        <p:spPr>
          <a:xfrm>
            <a:off x="592220" y="2731553"/>
            <a:ext cx="3694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5E1B00-C86D-4616-AC35-6597C26C4729}"/>
              </a:ext>
            </a:extLst>
          </p:cNvPr>
          <p:cNvSpPr/>
          <p:nvPr/>
        </p:nvSpPr>
        <p:spPr>
          <a:xfrm>
            <a:off x="592220" y="3617700"/>
            <a:ext cx="3332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3EB623-44EF-4065-B78D-1A5353FA40F0}"/>
              </a:ext>
            </a:extLst>
          </p:cNvPr>
          <p:cNvSpPr/>
          <p:nvPr/>
        </p:nvSpPr>
        <p:spPr>
          <a:xfrm>
            <a:off x="592221" y="4503847"/>
            <a:ext cx="4427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E3FA5B-86C5-4FC7-886F-D73F41F4A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34511-1069-4569-896E-C5C0403F8CA2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优点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（理论上）</a:t>
            </a:r>
            <a:endParaRPr lang="en-US" altLang="zh-CN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D15311-9DAD-4B48-96BC-3ED62EB630A7}"/>
              </a:ext>
            </a:extLst>
          </p:cNvPr>
          <p:cNvSpPr txBox="1"/>
          <p:nvPr/>
        </p:nvSpPr>
        <p:spPr>
          <a:xfrm>
            <a:off x="737271" y="2043937"/>
            <a:ext cx="4294649" cy="1371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降低成本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更少的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更高利用率的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C2D81F-5F5F-4AF9-A1AA-3E0BF0328D3D}"/>
              </a:ext>
            </a:extLst>
          </p:cNvPr>
          <p:cNvSpPr txBox="1"/>
          <p:nvPr/>
        </p:nvSpPr>
        <p:spPr>
          <a:xfrm>
            <a:off x="6372225" y="2043937"/>
            <a:ext cx="5276850" cy="1692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1×10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×10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×10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1×10</a:t>
            </a:r>
            <a:r>
              <a:rPr lang="en-US" altLang="zh-CN" sz="20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1.073×10</a:t>
            </a:r>
            <a:r>
              <a:rPr lang="en-US" altLang="zh-CN" sz="20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相差约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，用于垃圾回收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79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34511-1069-4569-896E-C5C0403F8CA2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优点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（理论上）</a:t>
            </a:r>
            <a:endParaRPr lang="en-US" altLang="zh-CN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D15311-9DAD-4B48-96BC-3ED62EB630A7}"/>
              </a:ext>
            </a:extLst>
          </p:cNvPr>
          <p:cNvSpPr txBox="1"/>
          <p:nvPr/>
        </p:nvSpPr>
        <p:spPr>
          <a:xfrm>
            <a:off x="737271" y="2043937"/>
            <a:ext cx="4294649" cy="2679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降低成本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更少的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更高利用率的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增强性能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降低垃圾回收对性能的影响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FFA49F-DEBD-4054-975E-68FF91AC7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36" y="1838248"/>
            <a:ext cx="7246031" cy="44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6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681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34511-1069-4569-896E-C5C0403F8CA2}"/>
              </a:ext>
            </a:extLst>
          </p:cNvPr>
          <p:cNvSpPr txBox="1"/>
          <p:nvPr/>
        </p:nvSpPr>
        <p:spPr>
          <a:xfrm>
            <a:off x="544052" y="1238799"/>
            <a:ext cx="104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优点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（理论上）</a:t>
            </a:r>
            <a:endParaRPr lang="en-US" altLang="zh-CN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D15311-9DAD-4B48-96BC-3ED62EB630A7}"/>
              </a:ext>
            </a:extLst>
          </p:cNvPr>
          <p:cNvSpPr txBox="1"/>
          <p:nvPr/>
        </p:nvSpPr>
        <p:spPr>
          <a:xfrm>
            <a:off x="737271" y="2043937"/>
            <a:ext cx="4294649" cy="406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降低成本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更少的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更高利用率的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增强性能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降低垃圾回收对性能的影响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规避“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on Log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数据管理统一到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6B1326-4D5D-4C5F-8005-1B39CE39B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8" y="1814232"/>
            <a:ext cx="4723193" cy="322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BDAB43-CF4C-4B6D-85C7-07B4E0067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464" y="1990904"/>
            <a:ext cx="6552381" cy="287619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7D526B4-42C2-4D8D-90DF-59F7D5EB4F9A}"/>
              </a:ext>
            </a:extLst>
          </p:cNvPr>
          <p:cNvSpPr/>
          <p:nvPr/>
        </p:nvSpPr>
        <p:spPr>
          <a:xfrm>
            <a:off x="7173884" y="2716833"/>
            <a:ext cx="2335876" cy="508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6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155B416-D160-4D9A-A960-B24C88A0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21" y="286220"/>
            <a:ext cx="2645890" cy="670661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Catalog</a:t>
            </a:r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 </a:t>
            </a:r>
            <a:endParaRPr kumimoji="1"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EC7FE-1CC9-4617-A539-F398A83D2898}"/>
              </a:ext>
            </a:extLst>
          </p:cNvPr>
          <p:cNvSpPr/>
          <p:nvPr/>
        </p:nvSpPr>
        <p:spPr>
          <a:xfrm>
            <a:off x="622430" y="1845406"/>
            <a:ext cx="4681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EDBC9E-BAC4-4F8B-8D66-6FD72DC3585D}"/>
              </a:ext>
            </a:extLst>
          </p:cNvPr>
          <p:cNvSpPr/>
          <p:nvPr/>
        </p:nvSpPr>
        <p:spPr>
          <a:xfrm>
            <a:off x="592220" y="2731553"/>
            <a:ext cx="3694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5E1B00-C86D-4616-AC35-6597C26C4729}"/>
              </a:ext>
            </a:extLst>
          </p:cNvPr>
          <p:cNvSpPr/>
          <p:nvPr/>
        </p:nvSpPr>
        <p:spPr>
          <a:xfrm>
            <a:off x="592220" y="3617700"/>
            <a:ext cx="3332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3EB623-44EF-4065-B78D-1A5353FA40F0}"/>
              </a:ext>
            </a:extLst>
          </p:cNvPr>
          <p:cNvSpPr/>
          <p:nvPr/>
        </p:nvSpPr>
        <p:spPr>
          <a:xfrm>
            <a:off x="592221" y="4503847"/>
            <a:ext cx="3694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E3FA5B-86C5-4FC7-886F-D73F41F4A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394554"/>
            <a:ext cx="10381123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HotOS’21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Don't be a blockhead: zoned namespaces make work on conventional SSDs obsolete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CIDR’22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Append is Near: Log-based Data Management on ZNS SSDs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8E3980-83FF-4F42-9E20-ED6E8544BDB1}"/>
              </a:ext>
            </a:extLst>
          </p:cNvPr>
          <p:cNvSpPr txBox="1"/>
          <p:nvPr/>
        </p:nvSpPr>
        <p:spPr>
          <a:xfrm>
            <a:off x="544052" y="3106159"/>
            <a:ext cx="5771023" cy="2820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将当前针对传统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研究转移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ified/Solved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：方案随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的出现而改变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：实验结论改变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：正交研究，例如安全技术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E3FBB-4FFA-42B7-8A86-544724588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3239974"/>
            <a:ext cx="5603357" cy="25531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27BE84-1B52-9910-2445-4424A44288D3}"/>
              </a:ext>
            </a:extLst>
          </p:cNvPr>
          <p:cNvSpPr/>
          <p:nvPr/>
        </p:nvSpPr>
        <p:spPr>
          <a:xfrm>
            <a:off x="8884024" y="3239974"/>
            <a:ext cx="645458" cy="1609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4731BB-04FC-CCB4-73A0-40E38EC84AD9}"/>
              </a:ext>
            </a:extLst>
          </p:cNvPr>
          <p:cNvSpPr/>
          <p:nvPr/>
        </p:nvSpPr>
        <p:spPr>
          <a:xfrm>
            <a:off x="544052" y="4013264"/>
            <a:ext cx="5798622" cy="513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4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394554"/>
            <a:ext cx="10381123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HotOS’21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Don't be a blockhead: zoned namespaces make work on conventional SSDs obsolete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CIDR’22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Append is Near: Log-based Data Management on ZNS SSDs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8E3980-83FF-4F42-9E20-ED6E8544BDB1}"/>
              </a:ext>
            </a:extLst>
          </p:cNvPr>
          <p:cNvSpPr txBox="1"/>
          <p:nvPr/>
        </p:nvSpPr>
        <p:spPr>
          <a:xfrm>
            <a:off x="544052" y="3106159"/>
            <a:ext cx="5771023" cy="2820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将当前针对传统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研究转移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ified/Solved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：方案随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的出现而改变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：实验结论改变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：正交研究，例如安全技术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E3FBB-4FFA-42B7-8A86-544724588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3239974"/>
            <a:ext cx="5603357" cy="25531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27BE84-1B52-9910-2445-4424A44288D3}"/>
              </a:ext>
            </a:extLst>
          </p:cNvPr>
          <p:cNvSpPr/>
          <p:nvPr/>
        </p:nvSpPr>
        <p:spPr>
          <a:xfrm>
            <a:off x="9583271" y="3261619"/>
            <a:ext cx="645458" cy="1609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4731BB-04FC-CCB4-73A0-40E38EC84AD9}"/>
              </a:ext>
            </a:extLst>
          </p:cNvPr>
          <p:cNvSpPr/>
          <p:nvPr/>
        </p:nvSpPr>
        <p:spPr>
          <a:xfrm>
            <a:off x="516453" y="4516545"/>
            <a:ext cx="5798622" cy="513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8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394554"/>
            <a:ext cx="10381123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HotOS’21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Don't be a blockhead: zoned namespaces make work on conventional SSDs obsolete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CIDR’22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Append is Near: Log-based Data Management on ZNS SSDs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8E3980-83FF-4F42-9E20-ED6E8544BDB1}"/>
              </a:ext>
            </a:extLst>
          </p:cNvPr>
          <p:cNvSpPr txBox="1"/>
          <p:nvPr/>
        </p:nvSpPr>
        <p:spPr>
          <a:xfrm>
            <a:off x="544052" y="3106159"/>
            <a:ext cx="5771023" cy="2820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将当前针对传统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研究转移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ified/Solved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：方案随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的出现而改变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：实验结论改变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：正交研究，例如安全技术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E3FBB-4FFA-42B7-8A86-544724588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3239974"/>
            <a:ext cx="5603357" cy="25531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27BE84-1B52-9910-2445-4424A44288D3}"/>
              </a:ext>
            </a:extLst>
          </p:cNvPr>
          <p:cNvSpPr/>
          <p:nvPr/>
        </p:nvSpPr>
        <p:spPr>
          <a:xfrm>
            <a:off x="10201836" y="3239974"/>
            <a:ext cx="645458" cy="1609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4731BB-04FC-CCB4-73A0-40E38EC84AD9}"/>
              </a:ext>
            </a:extLst>
          </p:cNvPr>
          <p:cNvSpPr/>
          <p:nvPr/>
        </p:nvSpPr>
        <p:spPr>
          <a:xfrm>
            <a:off x="516453" y="4949534"/>
            <a:ext cx="5798622" cy="513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3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394554"/>
            <a:ext cx="10381123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HotOS’21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Don't be a blockhead: zoned namespaces make work on conventional SSDs obsolete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CIDR’22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Append is Near: Log-based Data Management on ZNS SSDs</a:t>
            </a:r>
            <a:endParaRPr lang="zh-CN" altLang="en-US" sz="24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8E3980-83FF-4F42-9E20-ED6E8544BDB1}"/>
              </a:ext>
            </a:extLst>
          </p:cNvPr>
          <p:cNvSpPr txBox="1"/>
          <p:nvPr/>
        </p:nvSpPr>
        <p:spPr>
          <a:xfrm>
            <a:off x="544052" y="3106159"/>
            <a:ext cx="5771023" cy="2820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将当前针对传统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研究转移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ified/Solved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：方案随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的出现而改变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ults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：实验结论改变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：正交研究，例如安全技术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E3FBB-4FFA-42B7-8A86-544724588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3239974"/>
            <a:ext cx="5603357" cy="25531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27BE84-1B52-9910-2445-4424A44288D3}"/>
              </a:ext>
            </a:extLst>
          </p:cNvPr>
          <p:cNvSpPr/>
          <p:nvPr/>
        </p:nvSpPr>
        <p:spPr>
          <a:xfrm>
            <a:off x="10809615" y="3239974"/>
            <a:ext cx="645458" cy="1609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4731BB-04FC-CCB4-73A0-40E38EC84AD9}"/>
              </a:ext>
            </a:extLst>
          </p:cNvPr>
          <p:cNvSpPr/>
          <p:nvPr/>
        </p:nvSpPr>
        <p:spPr>
          <a:xfrm>
            <a:off x="516453" y="5463446"/>
            <a:ext cx="5798622" cy="513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2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394554"/>
            <a:ext cx="10381123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HotOS’21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Don't be a blockhead: zoned namespaces make work on conventional SSDs obsolete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CIDR’22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Append is Near: Log-based Data Management on ZNS SSDs</a:t>
            </a:r>
            <a:endParaRPr lang="zh-CN" alt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568571-80F8-4E06-AC98-E293A4915E0C}"/>
              </a:ext>
            </a:extLst>
          </p:cNvPr>
          <p:cNvSpPr txBox="1"/>
          <p:nvPr/>
        </p:nvSpPr>
        <p:spPr>
          <a:xfrm>
            <a:off x="544052" y="2811362"/>
            <a:ext cx="5771023" cy="370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8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概述了研究领域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log-based file systems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layout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（单机、分布式）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Disaggregated Metadata</a:t>
            </a: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Databases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 logs &amp; Shared logs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8390DF-DDB4-4DD6-AB8A-DDF05AE3972D}"/>
              </a:ext>
            </a:extLst>
          </p:cNvPr>
          <p:cNvSpPr txBox="1"/>
          <p:nvPr/>
        </p:nvSpPr>
        <p:spPr>
          <a:xfrm>
            <a:off x="6315075" y="3429000"/>
            <a:ext cx="5036344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LSM-tree &amp; </a:t>
            </a:r>
            <a:r>
              <a:rPr lang="en-US" altLang="zh-CN" sz="2400" b="1" i="0" u="none" strike="noStrike" baseline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rocksDB</a:t>
            </a:r>
            <a:endParaRPr lang="en-US" altLang="zh-CN" sz="2400" b="1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of the LSM Tree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Lifetime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Compaction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Indexing, Filters, and Metadata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2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Structures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09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F155B416-D160-4D9A-A960-B24C88A0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21" y="286220"/>
            <a:ext cx="2645890" cy="670661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Catalog</a:t>
            </a:r>
            <a:r>
              <a:rPr kumimoji="1"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 </a:t>
            </a:r>
            <a:endParaRPr kumimoji="1"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EC7FE-1CC9-4617-A539-F398A83D2898}"/>
              </a:ext>
            </a:extLst>
          </p:cNvPr>
          <p:cNvSpPr/>
          <p:nvPr/>
        </p:nvSpPr>
        <p:spPr>
          <a:xfrm>
            <a:off x="622430" y="1845406"/>
            <a:ext cx="4681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EDBC9E-BAC4-4F8B-8D66-6FD72DC3585D}"/>
              </a:ext>
            </a:extLst>
          </p:cNvPr>
          <p:cNvSpPr/>
          <p:nvPr/>
        </p:nvSpPr>
        <p:spPr>
          <a:xfrm>
            <a:off x="592220" y="2731553"/>
            <a:ext cx="3694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5E1B00-C86D-4616-AC35-6597C26C4729}"/>
              </a:ext>
            </a:extLst>
          </p:cNvPr>
          <p:cNvSpPr/>
          <p:nvPr/>
        </p:nvSpPr>
        <p:spPr>
          <a:xfrm>
            <a:off x="592220" y="3617700"/>
            <a:ext cx="3332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前瞻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3EB623-44EF-4065-B78D-1A5353FA40F0}"/>
              </a:ext>
            </a:extLst>
          </p:cNvPr>
          <p:cNvSpPr/>
          <p:nvPr/>
        </p:nvSpPr>
        <p:spPr>
          <a:xfrm>
            <a:off x="592221" y="4503847"/>
            <a:ext cx="3694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E3FA5B-86C5-4FC7-886F-D73F41F4A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2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1" y="1463041"/>
            <a:ext cx="4580399" cy="26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原地更新（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in-place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代表：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23A5CB5-6AE3-404D-9734-EC50A0F0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11880"/>
              </p:ext>
            </p:extLst>
          </p:nvPr>
        </p:nvGraphicFramePr>
        <p:xfrm>
          <a:off x="7067546" y="228748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ED68E0EB-FB96-41CA-972F-E21162B70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47304"/>
              </p:ext>
            </p:extLst>
          </p:nvPr>
        </p:nvGraphicFramePr>
        <p:xfrm>
          <a:off x="7067551" y="316759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F1334641-E6E4-426E-94B1-B39A3D3643D1}"/>
              </a:ext>
            </a:extLst>
          </p:cNvPr>
          <p:cNvSpPr/>
          <p:nvPr/>
        </p:nvSpPr>
        <p:spPr>
          <a:xfrm>
            <a:off x="8413747" y="2719965"/>
            <a:ext cx="295275" cy="34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BDEA5CFE-E23E-4E47-A18D-CD976594C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54927"/>
              </p:ext>
            </p:extLst>
          </p:nvPr>
        </p:nvGraphicFramePr>
        <p:xfrm>
          <a:off x="5372100" y="2287481"/>
          <a:ext cx="59753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A6927F-9087-41FD-A78A-2A7290B678F7}"/>
              </a:ext>
            </a:extLst>
          </p:cNvPr>
          <p:cNvCxnSpPr/>
          <p:nvPr/>
        </p:nvCxnSpPr>
        <p:spPr>
          <a:xfrm>
            <a:off x="6096000" y="2485601"/>
            <a:ext cx="7143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E0BBAE-8973-43EF-B995-1CEDF9B82B2F}"/>
              </a:ext>
            </a:extLst>
          </p:cNvPr>
          <p:cNvCxnSpPr>
            <a:cxnSpLocks/>
          </p:cNvCxnSpPr>
          <p:nvPr/>
        </p:nvCxnSpPr>
        <p:spPr>
          <a:xfrm>
            <a:off x="7987135" y="2701704"/>
            <a:ext cx="0" cy="44762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9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5D9A24-2619-49B1-9BFB-1B151B93FB2C}"/>
              </a:ext>
            </a:extLst>
          </p:cNvPr>
          <p:cNvSpPr txBox="1"/>
          <p:nvPr/>
        </p:nvSpPr>
        <p:spPr>
          <a:xfrm>
            <a:off x="544051" y="3021943"/>
            <a:ext cx="5407861" cy="1858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正式推出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和基于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rocksDB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zenFS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介绍了相关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rocksDB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88AE52-9FB4-499D-ACB4-16409977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443" y="3176729"/>
            <a:ext cx="5575023" cy="27192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609859-B7F2-4704-83F8-FDAA4DB01829}"/>
              </a:ext>
            </a:extLst>
          </p:cNvPr>
          <p:cNvSpPr txBox="1"/>
          <p:nvPr/>
        </p:nvSpPr>
        <p:spPr>
          <a:xfrm>
            <a:off x="544052" y="1925799"/>
            <a:ext cx="10381123" cy="479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ATC’21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ZNS: Avoiding the Block Interface Tax for Flash-based SSDs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37668A-8B52-4893-A718-4970F2D8970D}"/>
              </a:ext>
            </a:extLst>
          </p:cNvPr>
          <p:cNvSpPr txBox="1"/>
          <p:nvPr/>
        </p:nvSpPr>
        <p:spPr>
          <a:xfrm>
            <a:off x="544052" y="1238799"/>
            <a:ext cx="207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55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5D9A24-2619-49B1-9BFB-1B151B93FB2C}"/>
              </a:ext>
            </a:extLst>
          </p:cNvPr>
          <p:cNvSpPr txBox="1"/>
          <p:nvPr/>
        </p:nvSpPr>
        <p:spPr>
          <a:xfrm>
            <a:off x="544051" y="4880272"/>
            <a:ext cx="5437648" cy="88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比较了现有文件系统在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性能差异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A9AE85-D19B-463D-B112-CDED5B6C7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21943"/>
            <a:ext cx="5911781" cy="30069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0D3FD7F-F11B-43A6-B093-80AC342EEB82}"/>
              </a:ext>
            </a:extLst>
          </p:cNvPr>
          <p:cNvSpPr txBox="1"/>
          <p:nvPr/>
        </p:nvSpPr>
        <p:spPr>
          <a:xfrm>
            <a:off x="544052" y="1925799"/>
            <a:ext cx="10381123" cy="479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ATC’21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ZNS: Avoiding the Block Interface Tax for Flash-based SSDs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CC37C-CD77-46FA-A894-65EA4DA55619}"/>
              </a:ext>
            </a:extLst>
          </p:cNvPr>
          <p:cNvSpPr txBox="1"/>
          <p:nvPr/>
        </p:nvSpPr>
        <p:spPr>
          <a:xfrm>
            <a:off x="544052" y="1238799"/>
            <a:ext cx="2075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0C9089-E6A9-4094-9ECE-89D472FDF447}"/>
              </a:ext>
            </a:extLst>
          </p:cNvPr>
          <p:cNvSpPr txBox="1"/>
          <p:nvPr/>
        </p:nvSpPr>
        <p:spPr>
          <a:xfrm>
            <a:off x="544051" y="3021943"/>
            <a:ext cx="5407861" cy="1858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正式推出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和基于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rocksDB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zenFS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介绍了相关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rocksDB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3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2" y="1238799"/>
            <a:ext cx="449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GC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3C3CB-2C03-454A-8E73-8E9C46ED0D57}"/>
              </a:ext>
            </a:extLst>
          </p:cNvPr>
          <p:cNvSpPr txBox="1"/>
          <p:nvPr/>
        </p:nvSpPr>
        <p:spPr>
          <a:xfrm>
            <a:off x="544051" y="3691874"/>
            <a:ext cx="5343927" cy="2422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idea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时读取有效数据块的时间开销随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读取粒度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增大而降低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擦除粒度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相较传统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大很多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2CAC4E-BCB1-4640-91E0-EAEF211FFAF7}"/>
              </a:ext>
            </a:extLst>
          </p:cNvPr>
          <p:cNvSpPr txBox="1"/>
          <p:nvPr/>
        </p:nvSpPr>
        <p:spPr>
          <a:xfrm>
            <a:off x="544051" y="1801956"/>
            <a:ext cx="11467839" cy="170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HotStorage’20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New LSM-style Garbage Collection Scheme for ZNS SSDs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ICCD’21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Seer-SSD: Bridging Semantic Gap between Log-Structured File Systems and SSDs to Reduce SSD Write Amplification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OSDI'21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ZNS+: Advanced Zoned Namespace Interface for Supporting In-Storage Zone Compaction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B94766-1A4D-418D-A0DD-58AB9F76F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3022686"/>
            <a:ext cx="5793003" cy="344478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5E6C57A-82A8-4A3C-9BA6-2C417E78BC17}"/>
              </a:ext>
            </a:extLst>
          </p:cNvPr>
          <p:cNvSpPr/>
          <p:nvPr/>
        </p:nvSpPr>
        <p:spPr>
          <a:xfrm>
            <a:off x="6994437" y="3261306"/>
            <a:ext cx="357707" cy="1966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BCD730-3CBB-43DA-B3E3-916C9F418E2A}"/>
              </a:ext>
            </a:extLst>
          </p:cNvPr>
          <p:cNvSpPr/>
          <p:nvPr/>
        </p:nvSpPr>
        <p:spPr>
          <a:xfrm>
            <a:off x="11290242" y="4608945"/>
            <a:ext cx="357707" cy="618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2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1" y="1801956"/>
            <a:ext cx="11467839" cy="170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HotStorage’20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New LSM-style Garbage Collection Scheme for ZNS SSDs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ICCD’21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Seer-SSD: Bridging Semantic Gap between Log-Structured File Systems and SSDs to Reduce SSD Write Amplification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OSDI'21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ZNS+: Advanced Zoned Namespace Interface for Supporting In-Storage Zone Compaction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2" y="1238799"/>
            <a:ext cx="449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GC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3C3CB-2C03-454A-8E73-8E9C46ED0D57}"/>
              </a:ext>
            </a:extLst>
          </p:cNvPr>
          <p:cNvSpPr txBox="1"/>
          <p:nvPr/>
        </p:nvSpPr>
        <p:spPr>
          <a:xfrm>
            <a:off x="544051" y="3837619"/>
            <a:ext cx="5976822" cy="2422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stale-LBA problem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数据和上层文件系统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同步不及时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额外写放大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on 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0867E-C074-489F-B269-5B41FDB9E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571" y="2889683"/>
            <a:ext cx="4858378" cy="35094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0CC082-4EA5-47F5-80D4-EFFA9422038D}"/>
              </a:ext>
            </a:extLst>
          </p:cNvPr>
          <p:cNvSpPr/>
          <p:nvPr/>
        </p:nvSpPr>
        <p:spPr>
          <a:xfrm>
            <a:off x="9996256" y="4225772"/>
            <a:ext cx="275208" cy="861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87E597-10F2-4E92-A08F-7645D9F5A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93" y="2791312"/>
            <a:ext cx="5276388" cy="3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609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27D0397-39B9-4553-829D-9FD916CE0B97}"/>
              </a:ext>
            </a:extLst>
          </p:cNvPr>
          <p:cNvSpPr txBox="1"/>
          <p:nvPr/>
        </p:nvSpPr>
        <p:spPr>
          <a:xfrm>
            <a:off x="544051" y="1801956"/>
            <a:ext cx="11467839" cy="170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HotStorage’20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New LSM-style Garbage Collection Scheme for ZNS SSDs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ICCD’21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Seer-SSD: Bridging Semantic Gap between Log-Structured File Systems and SSDs to Reduce SSD Write Amplification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OSDI'21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1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ZNS+: Advanced Zoned Namespace Interface for Supporting In-Storage Zone Compaction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A7C656-1E4D-4E96-8FE3-F93EADC98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1028700"/>
            <a:ext cx="5238389" cy="5414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2" y="1238799"/>
            <a:ext cx="449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GC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9FE767-9F03-438D-A775-DC66BC4B835F}"/>
              </a:ext>
            </a:extLst>
          </p:cNvPr>
          <p:cNvSpPr txBox="1"/>
          <p:nvPr/>
        </p:nvSpPr>
        <p:spPr>
          <a:xfrm>
            <a:off x="544051" y="3829050"/>
            <a:ext cx="5343927" cy="201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数据迁移卸载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到其内部执行</a:t>
            </a: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无需经过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控制器以及文件系统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B367EB-0BAA-487E-AAB1-FD83C2E9C46C}"/>
              </a:ext>
            </a:extLst>
          </p:cNvPr>
          <p:cNvSpPr/>
          <p:nvPr/>
        </p:nvSpPr>
        <p:spPr>
          <a:xfrm>
            <a:off x="8620125" y="3829050"/>
            <a:ext cx="1266825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66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801956"/>
            <a:ext cx="11647948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MDPI’21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Efficient Key-Value Data Placement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Lifetime-Leveling LSM-Tree Compaction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Compaction-Aware Zone Allocation for LSM based key-value store on ZNS SSDs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2" y="1238799"/>
            <a:ext cx="449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LSM-tree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3C3CB-2C03-454A-8E73-8E9C46ED0D57}"/>
              </a:ext>
            </a:extLst>
          </p:cNvPr>
          <p:cNvSpPr txBox="1"/>
          <p:nvPr/>
        </p:nvSpPr>
        <p:spPr>
          <a:xfrm>
            <a:off x="544052" y="3633252"/>
            <a:ext cx="5551948" cy="185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数据？</a:t>
            </a:r>
            <a:endParaRPr lang="en-US" altLang="zh-CN" sz="2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尽可能在同一个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中仅存放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相同层级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相近）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3C6F3B-C99D-48E1-9F3D-2E74B37F5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26" y="2979286"/>
            <a:ext cx="5685714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4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801956"/>
            <a:ext cx="11647948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MDPI’21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Efficient Key-Value Data Placement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Lifetime-Leveling LSM-Tree Compaction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Compaction-Aware Zone Allocation for LSM based key-value store on ZNS SSDs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2" y="1238799"/>
            <a:ext cx="449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LSM-tree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86F4CE-262B-4D36-ADA8-D2F899B60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940" y="3096207"/>
            <a:ext cx="3379656" cy="33366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680B28-05E2-4B3B-A1D9-5BB2068DF33B}"/>
              </a:ext>
            </a:extLst>
          </p:cNvPr>
          <p:cNvSpPr txBox="1"/>
          <p:nvPr/>
        </p:nvSpPr>
        <p:spPr>
          <a:xfrm>
            <a:off x="544053" y="3633252"/>
            <a:ext cx="5551947" cy="185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数据？</a:t>
            </a:r>
            <a:endParaRPr lang="en-US" altLang="zh-CN" sz="2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更细粒度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的生命周期，进一步优化放置策略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31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801956"/>
            <a:ext cx="11647948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MDPI’21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Efficient Key-Value Data Placement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Lifetime-Leveling LSM-Tree Compaction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Compaction-Aware Zone Allocation for LSM based key-value store on ZNS SSDs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2" y="1238799"/>
            <a:ext cx="449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LSM-tree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99566B-1169-43DA-9631-5B43D402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26" y="3196431"/>
            <a:ext cx="5126441" cy="32106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F21AD1-1B88-46E1-82AD-074711F17887}"/>
              </a:ext>
            </a:extLst>
          </p:cNvPr>
          <p:cNvSpPr txBox="1"/>
          <p:nvPr/>
        </p:nvSpPr>
        <p:spPr>
          <a:xfrm>
            <a:off x="9226119" y="5865534"/>
            <a:ext cx="1835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（默认方案）</a:t>
            </a:r>
            <a:endParaRPr lang="zh-CN" altLang="en-US" sz="2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B6BC4-259E-4BCF-A07F-CDEC1A5910F4}"/>
              </a:ext>
            </a:extLst>
          </p:cNvPr>
          <p:cNvSpPr txBox="1"/>
          <p:nvPr/>
        </p:nvSpPr>
        <p:spPr>
          <a:xfrm>
            <a:off x="92457" y="3747387"/>
            <a:ext cx="2856094" cy="210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更细粒度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的生命周期，进一步优化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放置策略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CE13D0-BCEC-47B8-98CC-E62320CB3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551" y="3133398"/>
            <a:ext cx="3379656" cy="33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8E99E6-BDEF-40EA-B848-31A83509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58" y="3094939"/>
            <a:ext cx="4963820" cy="3269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2" y="1801956"/>
            <a:ext cx="11647948" cy="129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MDPI’21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Efficient Key-Value Data Placement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Lifetime-Leveling LSM-Tree Compaction for ZNS SSD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HotStorage’22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Compaction-Aware Zone Allocation for LSM based key-value store on ZNS SSDs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2" y="1238799"/>
            <a:ext cx="449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LSM-tree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21AD1-1B88-46E1-82AD-074711F17887}"/>
              </a:ext>
            </a:extLst>
          </p:cNvPr>
          <p:cNvSpPr txBox="1"/>
          <p:nvPr/>
        </p:nvSpPr>
        <p:spPr>
          <a:xfrm>
            <a:off x="9226119" y="5865534"/>
            <a:ext cx="18354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方案）</a:t>
            </a:r>
            <a:endParaRPr lang="zh-CN" altLang="en-US" sz="2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4D2507-28BC-4B8C-A634-DF25328B7D05}"/>
              </a:ext>
            </a:extLst>
          </p:cNvPr>
          <p:cNvSpPr txBox="1"/>
          <p:nvPr/>
        </p:nvSpPr>
        <p:spPr>
          <a:xfrm>
            <a:off x="92457" y="3747387"/>
            <a:ext cx="2856094" cy="210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更细粒度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的生命周期，进一步优化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放置策略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9EAA48-5DA9-4731-AAF0-3021D4978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551" y="3133398"/>
            <a:ext cx="3379656" cy="33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1" y="1801956"/>
            <a:ext cx="11371723" cy="128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SYSTOR’21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Reducing write amplification in flash by death-time prediction of logical block addresses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FAST’22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Separating Data via Block Invalidation Time Inference for Write Amplification Reduction in Log-Structured Storage</a:t>
            </a:r>
            <a:endParaRPr lang="en-US" altLang="zh-CN" sz="2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1" y="1238799"/>
            <a:ext cx="703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LFS + Data Placement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3C3CB-2C03-454A-8E73-8E9C46ED0D57}"/>
              </a:ext>
            </a:extLst>
          </p:cNvPr>
          <p:cNvSpPr txBox="1"/>
          <p:nvPr/>
        </p:nvSpPr>
        <p:spPr>
          <a:xfrm>
            <a:off x="544050" y="3909712"/>
            <a:ext cx="10748346" cy="2166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idea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：利用“块寿命”优化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内部数据放置策略，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减少写放大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(temporal convolutional network)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预测块寿命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上一次块寿命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写入类型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用户写和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，推断块寿命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8B272-259D-49B5-844D-449B7611ED4A}"/>
              </a:ext>
            </a:extLst>
          </p:cNvPr>
          <p:cNvSpPr/>
          <p:nvPr/>
        </p:nvSpPr>
        <p:spPr>
          <a:xfrm>
            <a:off x="923278" y="1801956"/>
            <a:ext cx="10662081" cy="523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373D2D-6439-45D1-B4E7-6EFBE8EE476D}"/>
              </a:ext>
            </a:extLst>
          </p:cNvPr>
          <p:cNvSpPr/>
          <p:nvPr/>
        </p:nvSpPr>
        <p:spPr>
          <a:xfrm>
            <a:off x="587182" y="5030135"/>
            <a:ext cx="10662081" cy="523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E03F6-6905-4F74-A4FF-F4E80518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232" y="2999470"/>
            <a:ext cx="7829549" cy="20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2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1" y="1463041"/>
            <a:ext cx="4580399" cy="26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原地更新（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in-place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代表：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23A5CB5-6AE3-404D-9734-EC50A0F01905}"/>
              </a:ext>
            </a:extLst>
          </p:cNvPr>
          <p:cNvGraphicFramePr>
            <a:graphicFrameLocks noGrp="1"/>
          </p:cNvGraphicFramePr>
          <p:nvPr/>
        </p:nvGraphicFramePr>
        <p:xfrm>
          <a:off x="7067546" y="228748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ED68E0EB-FB96-41CA-972F-E21162B703DE}"/>
              </a:ext>
            </a:extLst>
          </p:cNvPr>
          <p:cNvGraphicFramePr>
            <a:graphicFrameLocks noGrp="1"/>
          </p:cNvGraphicFramePr>
          <p:nvPr/>
        </p:nvGraphicFramePr>
        <p:xfrm>
          <a:off x="7067551" y="316759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F1334641-E6E4-426E-94B1-B39A3D3643D1}"/>
              </a:ext>
            </a:extLst>
          </p:cNvPr>
          <p:cNvSpPr/>
          <p:nvPr/>
        </p:nvSpPr>
        <p:spPr>
          <a:xfrm>
            <a:off x="8413747" y="2719965"/>
            <a:ext cx="295275" cy="34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BDEA5CFE-E23E-4E47-A18D-CD976594C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83130"/>
              </p:ext>
            </p:extLst>
          </p:nvPr>
        </p:nvGraphicFramePr>
        <p:xfrm>
          <a:off x="7658100" y="3167591"/>
          <a:ext cx="59753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2F2136-74AA-40CD-B97D-28CE78CEF7C4}"/>
              </a:ext>
            </a:extLst>
          </p:cNvPr>
          <p:cNvCxnSpPr>
            <a:cxnSpLocks/>
          </p:cNvCxnSpPr>
          <p:nvPr/>
        </p:nvCxnSpPr>
        <p:spPr>
          <a:xfrm>
            <a:off x="7987135" y="2701704"/>
            <a:ext cx="0" cy="44762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7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1" y="1801956"/>
            <a:ext cx="11371723" cy="128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SYSTOR’21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Reducing write amplification in flash by death-time prediction of logical block addresses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FAST’22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Separating Data via Block Invalidation Time Inference for Write Amplification Reduction in Log-Structured Storage</a:t>
            </a:r>
            <a:endParaRPr lang="en-US" altLang="zh-CN" sz="2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1" y="1238799"/>
            <a:ext cx="703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LFS + Data Placement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3C3CB-2C03-454A-8E73-8E9C46ED0D57}"/>
              </a:ext>
            </a:extLst>
          </p:cNvPr>
          <p:cNvSpPr txBox="1"/>
          <p:nvPr/>
        </p:nvSpPr>
        <p:spPr>
          <a:xfrm>
            <a:off x="544050" y="3909712"/>
            <a:ext cx="10748346" cy="2166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idea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：利用“块寿命”优化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内部数据放置策略，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减少写放大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(temporal convolutional network)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预测块寿命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上一次块寿命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统计概率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写入类型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用户写和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，推断块寿命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8B272-259D-49B5-844D-449B7611ED4A}"/>
              </a:ext>
            </a:extLst>
          </p:cNvPr>
          <p:cNvSpPr/>
          <p:nvPr/>
        </p:nvSpPr>
        <p:spPr>
          <a:xfrm>
            <a:off x="898871" y="2278006"/>
            <a:ext cx="10662081" cy="83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373D2D-6439-45D1-B4E7-6EFBE8EE476D}"/>
              </a:ext>
            </a:extLst>
          </p:cNvPr>
          <p:cNvSpPr/>
          <p:nvPr/>
        </p:nvSpPr>
        <p:spPr>
          <a:xfrm>
            <a:off x="544050" y="5548532"/>
            <a:ext cx="10662081" cy="523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7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现有研究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544051" y="1801956"/>
            <a:ext cx="11371723" cy="128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SYSTOR’21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Reducing write amplification in flash by death-time prediction of logical block addresses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FAST’22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Separating Data via Block Invalidation Time Inference for Write Amplification Reduction in Log-Structured Storage</a:t>
            </a:r>
            <a:endParaRPr lang="en-US" altLang="zh-CN" sz="2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24128-0CEA-469E-8FD0-1BD3EE87F848}"/>
              </a:ext>
            </a:extLst>
          </p:cNvPr>
          <p:cNvSpPr txBox="1"/>
          <p:nvPr/>
        </p:nvSpPr>
        <p:spPr>
          <a:xfrm>
            <a:off x="544051" y="1238799"/>
            <a:ext cx="703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ZNS SSD + LFS + Data Placement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3C3CB-2C03-454A-8E73-8E9C46ED0D57}"/>
              </a:ext>
            </a:extLst>
          </p:cNvPr>
          <p:cNvSpPr txBox="1"/>
          <p:nvPr/>
        </p:nvSpPr>
        <p:spPr>
          <a:xfrm>
            <a:off x="544050" y="3909712"/>
            <a:ext cx="10748346" cy="1601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idea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：利用“块寿命”优化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内部数据放置策略，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减少写放大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仅针对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单租户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同一云盘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的数据有较好效果，在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负载下表现不佳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55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B620075-F484-408A-B587-D09BF1662646}"/>
              </a:ext>
            </a:extLst>
          </p:cNvPr>
          <p:cNvSpPr txBox="1"/>
          <p:nvPr/>
        </p:nvSpPr>
        <p:spPr>
          <a:xfrm>
            <a:off x="2016074" y="2967335"/>
            <a:ext cx="8159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 for listening!</a:t>
            </a:r>
          </a:p>
          <a:p>
            <a:pPr algn="ctr"/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Q&amp;A?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5F33AE-8395-4875-AF9F-B82944214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2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2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23A5CB5-6AE3-404D-9734-EC50A0F01905}"/>
              </a:ext>
            </a:extLst>
          </p:cNvPr>
          <p:cNvGraphicFramePr>
            <a:graphicFrameLocks noGrp="1"/>
          </p:cNvGraphicFramePr>
          <p:nvPr/>
        </p:nvGraphicFramePr>
        <p:xfrm>
          <a:off x="7067546" y="228748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ED68E0EB-FB96-41CA-972F-E21162B703DE}"/>
              </a:ext>
            </a:extLst>
          </p:cNvPr>
          <p:cNvGraphicFramePr>
            <a:graphicFrameLocks noGrp="1"/>
          </p:cNvGraphicFramePr>
          <p:nvPr/>
        </p:nvGraphicFramePr>
        <p:xfrm>
          <a:off x="7067551" y="316759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F1334641-E6E4-426E-94B1-B39A3D3643D1}"/>
              </a:ext>
            </a:extLst>
          </p:cNvPr>
          <p:cNvSpPr/>
          <p:nvPr/>
        </p:nvSpPr>
        <p:spPr>
          <a:xfrm>
            <a:off x="8413747" y="2719965"/>
            <a:ext cx="295275" cy="34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BDEA5CFE-E23E-4E47-A18D-CD976594CAEC}"/>
              </a:ext>
            </a:extLst>
          </p:cNvPr>
          <p:cNvGraphicFramePr>
            <a:graphicFrameLocks noGrp="1"/>
          </p:cNvGraphicFramePr>
          <p:nvPr/>
        </p:nvGraphicFramePr>
        <p:xfrm>
          <a:off x="7658100" y="3167591"/>
          <a:ext cx="59753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56CA8E2-9972-44A8-B112-61EE4B8F45A6}"/>
              </a:ext>
            </a:extLst>
          </p:cNvPr>
          <p:cNvSpPr txBox="1"/>
          <p:nvPr/>
        </p:nvSpPr>
        <p:spPr>
          <a:xfrm>
            <a:off x="544051" y="1463041"/>
            <a:ext cx="4580399" cy="394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原地更新（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in-place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代表：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日志结构（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out-of-place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RocksDB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5D85FDCD-98FB-4420-8C3B-77F0AC2486B4}"/>
              </a:ext>
            </a:extLst>
          </p:cNvPr>
          <p:cNvGraphicFramePr>
            <a:graphicFrameLocks noGrp="1"/>
          </p:cNvGraphicFramePr>
          <p:nvPr/>
        </p:nvGraphicFramePr>
        <p:xfrm>
          <a:off x="7067550" y="413243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65443B10-0700-403C-A877-DBC180657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55284"/>
              </p:ext>
            </p:extLst>
          </p:nvPr>
        </p:nvGraphicFramePr>
        <p:xfrm>
          <a:off x="7067548" y="501254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000" b="0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08E4292C-67D5-4998-AF46-37635C7C5E5B}"/>
              </a:ext>
            </a:extLst>
          </p:cNvPr>
          <p:cNvSpPr/>
          <p:nvPr/>
        </p:nvSpPr>
        <p:spPr>
          <a:xfrm>
            <a:off x="8413747" y="4595831"/>
            <a:ext cx="295275" cy="34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E1DB6F5D-F053-4E4E-BF8A-FDAD25B40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05885"/>
              </p:ext>
            </p:extLst>
          </p:nvPr>
        </p:nvGraphicFramePr>
        <p:xfrm>
          <a:off x="5389243" y="4132431"/>
          <a:ext cx="59753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EF2329-359E-482B-B0A8-492B9527B820}"/>
              </a:ext>
            </a:extLst>
          </p:cNvPr>
          <p:cNvCxnSpPr/>
          <p:nvPr/>
        </p:nvCxnSpPr>
        <p:spPr>
          <a:xfrm>
            <a:off x="6113143" y="4330551"/>
            <a:ext cx="7143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F3E5526-C0C6-470F-99BF-E7CE687C2B77}"/>
              </a:ext>
            </a:extLst>
          </p:cNvPr>
          <p:cNvCxnSpPr>
            <a:cxnSpLocks/>
          </p:cNvCxnSpPr>
          <p:nvPr/>
        </p:nvCxnSpPr>
        <p:spPr>
          <a:xfrm>
            <a:off x="7987135" y="2701704"/>
            <a:ext cx="0" cy="44762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2152EC-7D9E-4FEF-9D19-218CE6AC72BA}"/>
              </a:ext>
            </a:extLst>
          </p:cNvPr>
          <p:cNvCxnSpPr>
            <a:cxnSpLocks/>
          </p:cNvCxnSpPr>
          <p:nvPr/>
        </p:nvCxnSpPr>
        <p:spPr>
          <a:xfrm>
            <a:off x="7968402" y="4564915"/>
            <a:ext cx="0" cy="44762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28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23A5CB5-6AE3-404D-9734-EC50A0F01905}"/>
              </a:ext>
            </a:extLst>
          </p:cNvPr>
          <p:cNvGraphicFramePr>
            <a:graphicFrameLocks noGrp="1"/>
          </p:cNvGraphicFramePr>
          <p:nvPr/>
        </p:nvGraphicFramePr>
        <p:xfrm>
          <a:off x="7067546" y="228748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ED68E0EB-FB96-41CA-972F-E21162B703DE}"/>
              </a:ext>
            </a:extLst>
          </p:cNvPr>
          <p:cNvGraphicFramePr>
            <a:graphicFrameLocks noGrp="1"/>
          </p:cNvGraphicFramePr>
          <p:nvPr/>
        </p:nvGraphicFramePr>
        <p:xfrm>
          <a:off x="7067551" y="316759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F1334641-E6E4-426E-94B1-B39A3D3643D1}"/>
              </a:ext>
            </a:extLst>
          </p:cNvPr>
          <p:cNvSpPr/>
          <p:nvPr/>
        </p:nvSpPr>
        <p:spPr>
          <a:xfrm>
            <a:off x="8413747" y="2719965"/>
            <a:ext cx="295275" cy="34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BDEA5CFE-E23E-4E47-A18D-CD976594CAEC}"/>
              </a:ext>
            </a:extLst>
          </p:cNvPr>
          <p:cNvGraphicFramePr>
            <a:graphicFrameLocks noGrp="1"/>
          </p:cNvGraphicFramePr>
          <p:nvPr/>
        </p:nvGraphicFramePr>
        <p:xfrm>
          <a:off x="7658100" y="3167591"/>
          <a:ext cx="59753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56CA8E2-9972-44A8-B112-61EE4B8F45A6}"/>
              </a:ext>
            </a:extLst>
          </p:cNvPr>
          <p:cNvSpPr txBox="1"/>
          <p:nvPr/>
        </p:nvSpPr>
        <p:spPr>
          <a:xfrm>
            <a:off x="544051" y="1463041"/>
            <a:ext cx="4580399" cy="394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原地更新（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in-place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代表：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日志结构（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out-of-place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RocksDB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5D85FDCD-98FB-4420-8C3B-77F0AC2486B4}"/>
              </a:ext>
            </a:extLst>
          </p:cNvPr>
          <p:cNvGraphicFramePr>
            <a:graphicFrameLocks noGrp="1"/>
          </p:cNvGraphicFramePr>
          <p:nvPr/>
        </p:nvGraphicFramePr>
        <p:xfrm>
          <a:off x="7067550" y="413243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65443B10-0700-403C-A877-DBC180657269}"/>
              </a:ext>
            </a:extLst>
          </p:cNvPr>
          <p:cNvGraphicFramePr>
            <a:graphicFrameLocks noGrp="1"/>
          </p:cNvGraphicFramePr>
          <p:nvPr/>
        </p:nvGraphicFramePr>
        <p:xfrm>
          <a:off x="7067548" y="5012541"/>
          <a:ext cx="298767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41017879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125963863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632393646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313932879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000" b="0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08E4292C-67D5-4998-AF46-37635C7C5E5B}"/>
              </a:ext>
            </a:extLst>
          </p:cNvPr>
          <p:cNvSpPr/>
          <p:nvPr/>
        </p:nvSpPr>
        <p:spPr>
          <a:xfrm>
            <a:off x="8413747" y="4595831"/>
            <a:ext cx="295275" cy="34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E1DB6F5D-F053-4E4E-BF8A-FDAD25B40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42896"/>
              </p:ext>
            </p:extLst>
          </p:nvPr>
        </p:nvGraphicFramePr>
        <p:xfrm>
          <a:off x="8856343" y="5012541"/>
          <a:ext cx="59753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535">
                  <a:extLst>
                    <a:ext uri="{9D8B030D-6E8A-4147-A177-3AD203B41FA5}">
                      <a16:colId xmlns:a16="http://schemas.microsoft.com/office/drawing/2014/main" val="530051867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A’</a:t>
                      </a:r>
                      <a:endParaRPr lang="zh-CN" alt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64775"/>
                  </a:ext>
                </a:extLst>
              </a:tr>
            </a:tbl>
          </a:graphicData>
        </a:graphic>
      </p:graphicFrame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7AF08C94-B82B-4D63-B44B-C73FDD0649B6}"/>
              </a:ext>
            </a:extLst>
          </p:cNvPr>
          <p:cNvSpPr/>
          <p:nvPr/>
        </p:nvSpPr>
        <p:spPr>
          <a:xfrm>
            <a:off x="7987665" y="5459234"/>
            <a:ext cx="1253066" cy="396240"/>
          </a:xfrm>
          <a:prstGeom prst="curvedUpArrow">
            <a:avLst>
              <a:gd name="adj1" fmla="val 0"/>
              <a:gd name="adj2" fmla="val 41384"/>
              <a:gd name="adj3" fmla="val 2500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9F5DA4-5E72-4676-8B29-A0412BC5E55D}"/>
              </a:ext>
            </a:extLst>
          </p:cNvPr>
          <p:cNvCxnSpPr>
            <a:cxnSpLocks/>
          </p:cNvCxnSpPr>
          <p:nvPr/>
        </p:nvCxnSpPr>
        <p:spPr>
          <a:xfrm>
            <a:off x="7968402" y="4564915"/>
            <a:ext cx="0" cy="44762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44F16F-B6DF-49BD-AE26-DB8B58355998}"/>
              </a:ext>
            </a:extLst>
          </p:cNvPr>
          <p:cNvCxnSpPr>
            <a:cxnSpLocks/>
          </p:cNvCxnSpPr>
          <p:nvPr/>
        </p:nvCxnSpPr>
        <p:spPr>
          <a:xfrm>
            <a:off x="7987135" y="2701704"/>
            <a:ext cx="0" cy="44762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1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94664-C722-42F1-9013-C2F8935A847E}"/>
              </a:ext>
            </a:extLst>
          </p:cNvPr>
          <p:cNvSpPr txBox="1"/>
          <p:nvPr/>
        </p:nvSpPr>
        <p:spPr>
          <a:xfrm>
            <a:off x="544051" y="1463041"/>
            <a:ext cx="8381717" cy="375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存储设备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HDD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←→    块设备接口（原地更新）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：读写粒度：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sector (512B)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，读写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对等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←→    块设备接口（沿用）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：读粒度：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），写粒度：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(2MB)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F538EB-8457-440D-B574-84A3C167F72C}"/>
              </a:ext>
            </a:extLst>
          </p:cNvPr>
          <p:cNvSpPr txBox="1"/>
          <p:nvPr/>
        </p:nvSpPr>
        <p:spPr>
          <a:xfrm>
            <a:off x="8487618" y="4702209"/>
            <a:ext cx="1923206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24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2E4D9C-84A1-465C-8722-B031F7015C8C}"/>
              </a:ext>
            </a:extLst>
          </p:cNvPr>
          <p:cNvSpPr txBox="1"/>
          <p:nvPr/>
        </p:nvSpPr>
        <p:spPr>
          <a:xfrm>
            <a:off x="544052" y="1368459"/>
            <a:ext cx="1923206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不对等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46275D-D12E-4F7E-821B-E365854C4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15" y="2110045"/>
            <a:ext cx="3314286" cy="410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24AC66-BF46-4ED1-B0E4-DA656256C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494" y="2119569"/>
            <a:ext cx="3543012" cy="41531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957DDB-9098-42E4-85DC-20C5353CB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042" y="2119569"/>
            <a:ext cx="3411555" cy="4153198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C47A26-D435-4F97-9201-D3C40E8E3B81}"/>
              </a:ext>
            </a:extLst>
          </p:cNvPr>
          <p:cNvCxnSpPr>
            <a:stCxn id="7" idx="3"/>
          </p:cNvCxnSpPr>
          <p:nvPr/>
        </p:nvCxnSpPr>
        <p:spPr>
          <a:xfrm>
            <a:off x="2467258" y="1608268"/>
            <a:ext cx="1447517" cy="14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25BA85F-F70E-4E54-ABFB-CC10073CF60A}"/>
              </a:ext>
            </a:extLst>
          </p:cNvPr>
          <p:cNvSpPr txBox="1"/>
          <p:nvPr/>
        </p:nvSpPr>
        <p:spPr>
          <a:xfrm>
            <a:off x="3914774" y="1385029"/>
            <a:ext cx="2466975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(GC)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96BA74-F0CE-42F4-810A-9E6B92CFEB58}"/>
              </a:ext>
            </a:extLst>
          </p:cNvPr>
          <p:cNvSpPr txBox="1"/>
          <p:nvPr/>
        </p:nvSpPr>
        <p:spPr>
          <a:xfrm>
            <a:off x="0" y="4033692"/>
            <a:ext cx="809832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7BCF0F-B88E-4E05-A423-06892FDB36FE}"/>
              </a:ext>
            </a:extLst>
          </p:cNvPr>
          <p:cNvSpPr txBox="1"/>
          <p:nvPr/>
        </p:nvSpPr>
        <p:spPr>
          <a:xfrm>
            <a:off x="0" y="4857052"/>
            <a:ext cx="809832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F17DD3-18A1-45AB-95A5-13BB642839CD}"/>
              </a:ext>
            </a:extLst>
          </p:cNvPr>
          <p:cNvSpPr/>
          <p:nvPr/>
        </p:nvSpPr>
        <p:spPr>
          <a:xfrm>
            <a:off x="1010208" y="5420424"/>
            <a:ext cx="1009092" cy="25647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4C18D1E-0F9B-401E-9792-5353F6CCF5CB}"/>
              </a:ext>
            </a:extLst>
          </p:cNvPr>
          <p:cNvSpPr/>
          <p:nvPr/>
        </p:nvSpPr>
        <p:spPr>
          <a:xfrm rot="2354448">
            <a:off x="711065" y="5243707"/>
            <a:ext cx="302353" cy="278784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68BC916-7FAD-4900-8FF4-7EDD58F619B9}"/>
              </a:ext>
            </a:extLst>
          </p:cNvPr>
          <p:cNvSpPr/>
          <p:nvPr/>
        </p:nvSpPr>
        <p:spPr>
          <a:xfrm rot="2354448">
            <a:off x="731786" y="4427400"/>
            <a:ext cx="302353" cy="270884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326CCD-B041-4EE0-B51A-5505475EE866}"/>
              </a:ext>
            </a:extLst>
          </p:cNvPr>
          <p:cNvSpPr/>
          <p:nvPr/>
        </p:nvSpPr>
        <p:spPr>
          <a:xfrm>
            <a:off x="1055732" y="4600576"/>
            <a:ext cx="268243" cy="25647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7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402185-90EE-4063-A97F-AB78D0B9A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199157"/>
            <a:ext cx="4413151" cy="757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970C84-6863-4210-88D5-FC57A9817BC6}"/>
              </a:ext>
            </a:extLst>
          </p:cNvPr>
          <p:cNvSpPr/>
          <p:nvPr/>
        </p:nvSpPr>
        <p:spPr>
          <a:xfrm>
            <a:off x="544052" y="316409"/>
            <a:ext cx="4808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ZNS SSD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发展历程简介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9957DDB-9098-42E4-85DC-20C5353C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042" y="2119569"/>
            <a:ext cx="3411555" cy="41531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09D6D5-9E04-41EB-A87F-C1C32FB06D96}"/>
              </a:ext>
            </a:extLst>
          </p:cNvPr>
          <p:cNvSpPr txBox="1"/>
          <p:nvPr/>
        </p:nvSpPr>
        <p:spPr>
          <a:xfrm>
            <a:off x="8925768" y="1365091"/>
            <a:ext cx="2466975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(GC)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51B60-5025-45D7-A29D-7B453FFD5992}"/>
              </a:ext>
            </a:extLst>
          </p:cNvPr>
          <p:cNvSpPr txBox="1"/>
          <p:nvPr/>
        </p:nvSpPr>
        <p:spPr>
          <a:xfrm>
            <a:off x="799257" y="1365091"/>
            <a:ext cx="5551949" cy="4166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 provision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额外成本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33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23839</TotalTime>
  <Words>2249</Words>
  <Application>Microsoft Office PowerPoint</Application>
  <PresentationFormat>宽屏</PresentationFormat>
  <Paragraphs>410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monda</vt:lpstr>
      <vt:lpstr>等线</vt:lpstr>
      <vt:lpstr>微软雅黑</vt:lpstr>
      <vt:lpstr>Arial</vt:lpstr>
      <vt:lpstr>Calibri</vt:lpstr>
      <vt:lpstr>Calibri Light</vt:lpstr>
      <vt:lpstr>Times New Roman</vt:lpstr>
      <vt:lpstr>Tw Cen MT</vt:lpstr>
      <vt:lpstr>Wingdings</vt:lpstr>
      <vt:lpstr>回顾</vt:lpstr>
      <vt:lpstr>ZNS SSD 简述</vt:lpstr>
      <vt:lpstr>Catalog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Catalog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Catalog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Catalog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Win10NeT.COM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zakijzhang</dc:creator>
  <cp:lastModifiedBy>罗 斯琦</cp:lastModifiedBy>
  <cp:revision>1309</cp:revision>
  <dcterms:created xsi:type="dcterms:W3CDTF">2016-09-11T06:30:00Z</dcterms:created>
  <dcterms:modified xsi:type="dcterms:W3CDTF">2022-11-24T10:52:52Z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2052-10.1.0.6689</vt:lpwstr>
  </property>
</Properties>
</file>