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9C79C-7C2E-404C-BFF6-16C2B88B2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54C2E1-4A18-49B8-A44E-3A4DC47D2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978E9-F842-4502-AA5C-120E85E2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AA60-ECE9-49FF-BFF0-FE8702BFF06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F34E1-E042-482F-853A-2DE2A221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17A61-CC19-4989-A623-4F9B04DB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3313-F464-4182-949D-3E1B5DC11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5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466CD-ADFC-413F-B21C-EA9DCB7A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C5019E-0AF0-4C2A-88DC-D1BB3BC87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D3BE5-F216-4378-BEEC-4F7EEE21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AA60-ECE9-49FF-BFF0-FE8702BFF06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94753-C08C-405C-8281-0BC7D5A6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D9F98-055F-4CE0-A715-FFEF9BB9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3313-F464-4182-949D-3E1B5DC11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3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B1F3AC-5112-40F3-88B3-F323EEF9D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B47237-F467-4A16-8734-398DF43AC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68E76-2F5C-4DD5-9A0C-D84A41BE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AA60-ECE9-49FF-BFF0-FE8702BFF06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FAEB5-2E65-4005-BA98-5B05F2A8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4A954-6569-4A96-ACFB-0680E16E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3313-F464-4182-949D-3E1B5DC11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48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41880-0CA2-4483-94DD-0C059A71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1AE07-B62A-47F3-BC33-CC02EAC5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3E775-F877-4400-8977-362C4A46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AA60-ECE9-49FF-BFF0-FE8702BFF06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70EF6-24A3-42DB-BE8A-797F4139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54565-9E40-4198-A3D9-50CD6BEF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3313-F464-4182-949D-3E1B5DC11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1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E8DB9-1FD7-480F-B760-4EE70829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067540-048C-402C-A8E4-1365AE2F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031E1-8FE2-46EE-B5A4-184CAE2E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AA60-ECE9-49FF-BFF0-FE8702BFF06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D8232-F104-483F-80E4-18AAFC75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52884-79F6-43BA-BAC1-8D62FD72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3313-F464-4182-949D-3E1B5DC11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5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FAD5A-A598-42F2-A0A6-4C287182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AC3BE-E0BE-45AB-9853-35D27B093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E1AD73-D92B-41A0-B548-01CB68158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2A5961-F5FA-4768-B5C9-07E121FA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AA60-ECE9-49FF-BFF0-FE8702BFF06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412B9-6C73-4A41-BBF9-03DA0FC2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F24AD9-5FB5-4529-842F-DD08C51C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3313-F464-4182-949D-3E1B5DC11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7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2C332-D618-479C-BC82-46E04C90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8D87FA-13F0-4BB8-9897-8A14C686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1A1429-0B26-44B0-9385-C302D630B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B857BE-8990-446D-8D19-5F13292EA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256E15-9F0B-45D9-AD75-5424D4573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285C6C-AB54-4010-9C0A-D4359818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AA60-ECE9-49FF-BFF0-FE8702BFF06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577310-4D08-44D4-8957-F5B651A3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3CB964-89B0-4DF1-A02B-58D3F369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3313-F464-4182-949D-3E1B5DC11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0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700DB-9129-45C4-BA39-D32488C8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2942CC-BB1D-4DFB-BABA-FDCCF98F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AA60-ECE9-49FF-BFF0-FE8702BFF06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38D15F-A24D-4324-AC77-EF93B2F9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717339-76A6-41CD-868A-2DB11E76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3313-F464-4182-949D-3E1B5DC11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89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22F8AD-9D79-4EF2-B0CD-99BDB26A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AA60-ECE9-49FF-BFF0-FE8702BFF06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F67800-4045-4F5D-A5E7-DF6037F1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AF35FC-6224-4D46-A5B6-7A36935A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3313-F464-4182-949D-3E1B5DC11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2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5147A-2C62-4F05-AB24-76055612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E964F-9BF2-49EC-8D75-E486FAC98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163E46-4ED3-42D9-BD50-3E402DD95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6D3587-F912-4644-B0C7-4E77016F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AA60-ECE9-49FF-BFF0-FE8702BFF06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6896A1-8316-411E-A840-F2D8F660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B09A9F-F010-4356-9597-254FA72F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3313-F464-4182-949D-3E1B5DC11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24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D5F29-D40C-43D0-910A-497F44C2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30A0D8-C0E9-49B8-8529-1EF70A730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1F0478-ED44-451B-8F23-E30409CBB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68AD5E-9840-4D7B-ADC7-072E461C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AA60-ECE9-49FF-BFF0-FE8702BFF06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C2431E-510F-4B3A-891A-E796FF93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A51D4F-2A54-4C94-B323-74D158F8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3313-F464-4182-949D-3E1B5DC11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52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724C69-F77E-4B5A-8920-C7975B29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39633D-DFEC-4206-8FC2-E58249BB7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E35E2-DB8C-4053-AB0A-D2A2748C7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AA60-ECE9-49FF-BFF0-FE8702BFF06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4A85B-56AA-4909-8B51-0B4F27345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55C65-DB91-4CF7-919B-55466DB66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83313-F464-4182-949D-3E1B5DC11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311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1">
            <a:extLst>
              <a:ext uri="{FF2B5EF4-FFF2-40B4-BE49-F238E27FC236}">
                <a16:creationId xmlns:a16="http://schemas.microsoft.com/office/drawing/2014/main" id="{39AEC40B-846C-4D96-9610-C91FFBF188F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0">
            <a:extLst>
              <a:ext uri="{FF2B5EF4-FFF2-40B4-BE49-F238E27FC236}">
                <a16:creationId xmlns:a16="http://schemas.microsoft.com/office/drawing/2014/main" id="{DFA80DD8-2EB1-42DD-A31C-54CBCDD243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9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">
            <a:extLst>
              <a:ext uri="{FF2B5EF4-FFF2-40B4-BE49-F238E27FC236}">
                <a16:creationId xmlns:a16="http://schemas.microsoft.com/office/drawing/2014/main" id="{90153F30-B7DC-4296-AECE-1C92B25BF3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40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2">
            <a:extLst>
              <a:ext uri="{FF2B5EF4-FFF2-40B4-BE49-F238E27FC236}">
                <a16:creationId xmlns:a16="http://schemas.microsoft.com/office/drawing/2014/main" id="{E0D4EE4A-6347-4D16-939D-E03B8866E6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3">
            <a:extLst>
              <a:ext uri="{FF2B5EF4-FFF2-40B4-BE49-F238E27FC236}">
                <a16:creationId xmlns:a16="http://schemas.microsoft.com/office/drawing/2014/main" id="{36B38BCD-FC83-4EBC-8DB8-7F8AFC2C53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4">
            <a:extLst>
              <a:ext uri="{FF2B5EF4-FFF2-40B4-BE49-F238E27FC236}">
                <a16:creationId xmlns:a16="http://schemas.microsoft.com/office/drawing/2014/main" id="{1A5A06B0-0535-4254-844A-79197B5301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0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5">
            <a:extLst>
              <a:ext uri="{FF2B5EF4-FFF2-40B4-BE49-F238E27FC236}">
                <a16:creationId xmlns:a16="http://schemas.microsoft.com/office/drawing/2014/main" id="{9F8E4787-D441-4D1C-B6DF-B0C0DEE6275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8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6">
            <a:extLst>
              <a:ext uri="{FF2B5EF4-FFF2-40B4-BE49-F238E27FC236}">
                <a16:creationId xmlns:a16="http://schemas.microsoft.com/office/drawing/2014/main" id="{C8FA233B-6B61-47EB-B7C7-A0844FCED8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78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7">
            <a:extLst>
              <a:ext uri="{FF2B5EF4-FFF2-40B4-BE49-F238E27FC236}">
                <a16:creationId xmlns:a16="http://schemas.microsoft.com/office/drawing/2014/main" id="{27A245F7-560E-4C57-99CF-903E90C2CAC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52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8">
            <a:extLst>
              <a:ext uri="{FF2B5EF4-FFF2-40B4-BE49-F238E27FC236}">
                <a16:creationId xmlns:a16="http://schemas.microsoft.com/office/drawing/2014/main" id="{EA3B0D58-E003-406C-8E58-933AE6D53FB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69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9">
            <a:extLst>
              <a:ext uri="{FF2B5EF4-FFF2-40B4-BE49-F238E27FC236}">
                <a16:creationId xmlns:a16="http://schemas.microsoft.com/office/drawing/2014/main" id="{9B2C84C3-4F44-4105-8BAC-5C4669409B5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5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2">
            <a:extLst>
              <a:ext uri="{FF2B5EF4-FFF2-40B4-BE49-F238E27FC236}">
                <a16:creationId xmlns:a16="http://schemas.microsoft.com/office/drawing/2014/main" id="{F97E7350-A975-4552-A745-14B8460073F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10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">
            <a:extLst>
              <a:ext uri="{FF2B5EF4-FFF2-40B4-BE49-F238E27FC236}">
                <a16:creationId xmlns:a16="http://schemas.microsoft.com/office/drawing/2014/main" id="{11AF1248-0A06-448F-BCBA-C595018F0B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74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1">
            <a:extLst>
              <a:ext uri="{FF2B5EF4-FFF2-40B4-BE49-F238E27FC236}">
                <a16:creationId xmlns:a16="http://schemas.microsoft.com/office/drawing/2014/main" id="{CDAE1BE1-DACE-4530-946A-E3A5ECC0B9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65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2">
            <a:extLst>
              <a:ext uri="{FF2B5EF4-FFF2-40B4-BE49-F238E27FC236}">
                <a16:creationId xmlns:a16="http://schemas.microsoft.com/office/drawing/2014/main" id="{8F4F49E1-4ED4-4F96-B43D-270FCFC1B9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41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3">
            <a:extLst>
              <a:ext uri="{FF2B5EF4-FFF2-40B4-BE49-F238E27FC236}">
                <a16:creationId xmlns:a16="http://schemas.microsoft.com/office/drawing/2014/main" id="{C33FCE07-D9F5-4B8D-AD8A-42AA9DBE082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56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4">
            <a:extLst>
              <a:ext uri="{FF2B5EF4-FFF2-40B4-BE49-F238E27FC236}">
                <a16:creationId xmlns:a16="http://schemas.microsoft.com/office/drawing/2014/main" id="{1447947A-E196-4ED6-A7B1-5A897C436BD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82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5">
            <a:extLst>
              <a:ext uri="{FF2B5EF4-FFF2-40B4-BE49-F238E27FC236}">
                <a16:creationId xmlns:a16="http://schemas.microsoft.com/office/drawing/2014/main" id="{F0A86F0E-B86E-4B4F-BDDE-6F483A4A05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86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6">
            <a:extLst>
              <a:ext uri="{FF2B5EF4-FFF2-40B4-BE49-F238E27FC236}">
                <a16:creationId xmlns:a16="http://schemas.microsoft.com/office/drawing/2014/main" id="{0C99D9E3-05B2-487B-8615-775D1AE865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25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7">
            <a:extLst>
              <a:ext uri="{FF2B5EF4-FFF2-40B4-BE49-F238E27FC236}">
                <a16:creationId xmlns:a16="http://schemas.microsoft.com/office/drawing/2014/main" id="{156ABDF4-B2B3-45B3-B659-E6C5AE405A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67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8">
            <a:extLst>
              <a:ext uri="{FF2B5EF4-FFF2-40B4-BE49-F238E27FC236}">
                <a16:creationId xmlns:a16="http://schemas.microsoft.com/office/drawing/2014/main" id="{99B2E2F3-AAC7-4C69-B5ED-B1F889F3A7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13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9">
            <a:extLst>
              <a:ext uri="{FF2B5EF4-FFF2-40B4-BE49-F238E27FC236}">
                <a16:creationId xmlns:a16="http://schemas.microsoft.com/office/drawing/2014/main" id="{4EA8EF1C-096A-437C-92EB-E1E760B9475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8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3">
            <a:extLst>
              <a:ext uri="{FF2B5EF4-FFF2-40B4-BE49-F238E27FC236}">
                <a16:creationId xmlns:a16="http://schemas.microsoft.com/office/drawing/2014/main" id="{A7AB21DD-6F5F-4038-9193-30DC76BDFC8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23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0">
            <a:extLst>
              <a:ext uri="{FF2B5EF4-FFF2-40B4-BE49-F238E27FC236}">
                <a16:creationId xmlns:a16="http://schemas.microsoft.com/office/drawing/2014/main" id="{6D5A4278-6DFF-495A-8019-A587707E88C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06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1">
            <a:extLst>
              <a:ext uri="{FF2B5EF4-FFF2-40B4-BE49-F238E27FC236}">
                <a16:creationId xmlns:a16="http://schemas.microsoft.com/office/drawing/2014/main" id="{0245BD82-224D-45DD-B587-ED1ACE9FDD9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49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2">
            <a:extLst>
              <a:ext uri="{FF2B5EF4-FFF2-40B4-BE49-F238E27FC236}">
                <a16:creationId xmlns:a16="http://schemas.microsoft.com/office/drawing/2014/main" id="{601ADEC2-A7C2-43B0-9A7C-4901F35B73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42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3">
            <a:extLst>
              <a:ext uri="{FF2B5EF4-FFF2-40B4-BE49-F238E27FC236}">
                <a16:creationId xmlns:a16="http://schemas.microsoft.com/office/drawing/2014/main" id="{F02D8663-AC77-4990-8712-05047F1929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2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4">
            <a:extLst>
              <a:ext uri="{FF2B5EF4-FFF2-40B4-BE49-F238E27FC236}">
                <a16:creationId xmlns:a16="http://schemas.microsoft.com/office/drawing/2014/main" id="{6A8DC488-A0D4-4E17-8B96-61C21DCB18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7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4">
            <a:extLst>
              <a:ext uri="{FF2B5EF4-FFF2-40B4-BE49-F238E27FC236}">
                <a16:creationId xmlns:a16="http://schemas.microsoft.com/office/drawing/2014/main" id="{621F1CAF-4F63-429E-93B1-D831878B0C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7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5">
            <a:extLst>
              <a:ext uri="{FF2B5EF4-FFF2-40B4-BE49-F238E27FC236}">
                <a16:creationId xmlns:a16="http://schemas.microsoft.com/office/drawing/2014/main" id="{5EE25CBD-A078-4838-96DA-9F5D6D5F802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9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6">
            <a:extLst>
              <a:ext uri="{FF2B5EF4-FFF2-40B4-BE49-F238E27FC236}">
                <a16:creationId xmlns:a16="http://schemas.microsoft.com/office/drawing/2014/main" id="{A25599B7-4404-4C52-8BA8-02FF481A57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4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7">
            <a:extLst>
              <a:ext uri="{FF2B5EF4-FFF2-40B4-BE49-F238E27FC236}">
                <a16:creationId xmlns:a16="http://schemas.microsoft.com/office/drawing/2014/main" id="{2775AA3C-2952-4E4B-AD93-9AB4AC9129B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8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8">
            <a:extLst>
              <a:ext uri="{FF2B5EF4-FFF2-40B4-BE49-F238E27FC236}">
                <a16:creationId xmlns:a16="http://schemas.microsoft.com/office/drawing/2014/main" id="{EF9FA41C-7586-4D81-A5B9-0E52D55500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9">
            <a:extLst>
              <a:ext uri="{FF2B5EF4-FFF2-40B4-BE49-F238E27FC236}">
                <a16:creationId xmlns:a16="http://schemas.microsoft.com/office/drawing/2014/main" id="{701A6C31-BFE8-41C2-847D-2575E05B17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4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Cui Jianing</dc:creator>
  <cp:lastModifiedBy>Cui Jianing</cp:lastModifiedBy>
  <cp:revision>1</cp:revision>
  <dcterms:created xsi:type="dcterms:W3CDTF">2020-05-09T21:33:57Z</dcterms:created>
  <dcterms:modified xsi:type="dcterms:W3CDTF">2020-05-09T21:34:13Z</dcterms:modified>
</cp:coreProperties>
</file>