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handoutMasterIdLst>
    <p:handoutMasterId r:id="rId30"/>
  </p:handoutMasterIdLst>
  <p:sldIdLst>
    <p:sldId id="256" r:id="rId2"/>
    <p:sldId id="630" r:id="rId3"/>
    <p:sldId id="636" r:id="rId4"/>
    <p:sldId id="602" r:id="rId5"/>
    <p:sldId id="690" r:id="rId6"/>
    <p:sldId id="710" r:id="rId7"/>
    <p:sldId id="687" r:id="rId8"/>
    <p:sldId id="688" r:id="rId9"/>
    <p:sldId id="691" r:id="rId10"/>
    <p:sldId id="693" r:id="rId11"/>
    <p:sldId id="692" r:id="rId12"/>
    <p:sldId id="694" r:id="rId13"/>
    <p:sldId id="695" r:id="rId14"/>
    <p:sldId id="696" r:id="rId15"/>
    <p:sldId id="697" r:id="rId16"/>
    <p:sldId id="698" r:id="rId17"/>
    <p:sldId id="699" r:id="rId18"/>
    <p:sldId id="700" r:id="rId19"/>
    <p:sldId id="701" r:id="rId20"/>
    <p:sldId id="707" r:id="rId21"/>
    <p:sldId id="702" r:id="rId22"/>
    <p:sldId id="703" r:id="rId23"/>
    <p:sldId id="704" r:id="rId24"/>
    <p:sldId id="709" r:id="rId25"/>
    <p:sldId id="708" r:id="rId26"/>
    <p:sldId id="706" r:id="rId27"/>
    <p:sldId id="70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E648D0C-C13B-41E5-9D61-E0C2C1F62644}">
          <p14:sldIdLst>
            <p14:sldId id="256"/>
            <p14:sldId id="630"/>
            <p14:sldId id="636"/>
            <p14:sldId id="602"/>
            <p14:sldId id="690"/>
            <p14:sldId id="710"/>
            <p14:sldId id="687"/>
            <p14:sldId id="688"/>
            <p14:sldId id="691"/>
            <p14:sldId id="693"/>
            <p14:sldId id="692"/>
            <p14:sldId id="694"/>
            <p14:sldId id="695"/>
            <p14:sldId id="696"/>
            <p14:sldId id="697"/>
            <p14:sldId id="698"/>
            <p14:sldId id="699"/>
            <p14:sldId id="700"/>
            <p14:sldId id="701"/>
            <p14:sldId id="707"/>
            <p14:sldId id="702"/>
            <p14:sldId id="703"/>
            <p14:sldId id="704"/>
            <p14:sldId id="709"/>
            <p14:sldId id="708"/>
            <p14:sldId id="706"/>
            <p14:sldId id="705"/>
          </p14:sldIdLst>
        </p14:section>
        <p14:section name="无标题节" id="{A3B38955-D5E8-4C0D-8385-F3A09683E8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2A2F"/>
    <a:srgbClr val="1EE15C"/>
    <a:srgbClr val="DD4722"/>
    <a:srgbClr val="231F20"/>
    <a:srgbClr val="0070C0"/>
    <a:srgbClr val="5CAA55"/>
    <a:srgbClr val="B4DD93"/>
    <a:srgbClr val="46B964"/>
    <a:srgbClr val="CF5830"/>
    <a:srgbClr val="F9F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424" autoAdjust="0"/>
  </p:normalViewPr>
  <p:slideViewPr>
    <p:cSldViewPr>
      <p:cViewPr varScale="1">
        <p:scale>
          <a:sx n="81" d="100"/>
          <a:sy n="81" d="100"/>
        </p:scale>
        <p:origin x="1092" y="90"/>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2016/6/7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2016/6/7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面向对象程序设计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p14="http://schemas.microsoft.com/office/powerpoint/2010/main" val="2061176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面向对象程序设计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12</a:t>
            </a:fld>
            <a:endParaRPr lang="zh-CN" altLang="en-US"/>
          </a:p>
        </p:txBody>
      </p:sp>
    </p:spTree>
    <p:extLst>
      <p:ext uri="{BB962C8B-B14F-4D97-AF65-F5344CB8AC3E}">
        <p14:creationId xmlns:p14="http://schemas.microsoft.com/office/powerpoint/2010/main" val="101546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13</a:t>
            </a:fld>
            <a:endParaRPr lang="zh-CN" altLang="en-US"/>
          </a:p>
        </p:txBody>
      </p:sp>
    </p:spTree>
    <p:extLst>
      <p:ext uri="{BB962C8B-B14F-4D97-AF65-F5344CB8AC3E}">
        <p14:creationId xmlns:p14="http://schemas.microsoft.com/office/powerpoint/2010/main" val="3025392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面向对象程序设计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14</a:t>
            </a:fld>
            <a:endParaRPr lang="zh-CN" altLang="en-US"/>
          </a:p>
        </p:txBody>
      </p:sp>
    </p:spTree>
    <p:extLst>
      <p:ext uri="{BB962C8B-B14F-4D97-AF65-F5344CB8AC3E}">
        <p14:creationId xmlns:p14="http://schemas.microsoft.com/office/powerpoint/2010/main" val="250852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15</a:t>
            </a:fld>
            <a:endParaRPr lang="zh-CN" altLang="en-US"/>
          </a:p>
        </p:txBody>
      </p:sp>
    </p:spTree>
    <p:extLst>
      <p:ext uri="{BB962C8B-B14F-4D97-AF65-F5344CB8AC3E}">
        <p14:creationId xmlns:p14="http://schemas.microsoft.com/office/powerpoint/2010/main" val="2309219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16</a:t>
            </a:fld>
            <a:endParaRPr lang="zh-CN" altLang="en-US"/>
          </a:p>
        </p:txBody>
      </p:sp>
    </p:spTree>
    <p:extLst>
      <p:ext uri="{BB962C8B-B14F-4D97-AF65-F5344CB8AC3E}">
        <p14:creationId xmlns:p14="http://schemas.microsoft.com/office/powerpoint/2010/main" val="305840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面向对象程序设计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17</a:t>
            </a:fld>
            <a:endParaRPr lang="zh-CN" altLang="en-US"/>
          </a:p>
        </p:txBody>
      </p:sp>
    </p:spTree>
    <p:extLst>
      <p:ext uri="{BB962C8B-B14F-4D97-AF65-F5344CB8AC3E}">
        <p14:creationId xmlns:p14="http://schemas.microsoft.com/office/powerpoint/2010/main" val="1733761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18</a:t>
            </a:fld>
            <a:endParaRPr lang="zh-CN" altLang="en-US"/>
          </a:p>
        </p:txBody>
      </p:sp>
    </p:spTree>
    <p:extLst>
      <p:ext uri="{BB962C8B-B14F-4D97-AF65-F5344CB8AC3E}">
        <p14:creationId xmlns:p14="http://schemas.microsoft.com/office/powerpoint/2010/main" val="90809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19</a:t>
            </a:fld>
            <a:endParaRPr lang="zh-CN" altLang="en-US"/>
          </a:p>
        </p:txBody>
      </p:sp>
    </p:spTree>
    <p:extLst>
      <p:ext uri="{BB962C8B-B14F-4D97-AF65-F5344CB8AC3E}">
        <p14:creationId xmlns:p14="http://schemas.microsoft.com/office/powerpoint/2010/main" val="2289614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20</a:t>
            </a:fld>
            <a:endParaRPr lang="zh-CN" altLang="en-US"/>
          </a:p>
        </p:txBody>
      </p:sp>
    </p:spTree>
    <p:extLst>
      <p:ext uri="{BB962C8B-B14F-4D97-AF65-F5344CB8AC3E}">
        <p14:creationId xmlns:p14="http://schemas.microsoft.com/office/powerpoint/2010/main" val="7750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面向对象程序设计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21</a:t>
            </a:fld>
            <a:endParaRPr lang="zh-CN" altLang="en-US"/>
          </a:p>
        </p:txBody>
      </p:sp>
    </p:spTree>
    <p:extLst>
      <p:ext uri="{BB962C8B-B14F-4D97-AF65-F5344CB8AC3E}">
        <p14:creationId xmlns:p14="http://schemas.microsoft.com/office/powerpoint/2010/main" val="303426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a:t>
            </a:fld>
            <a:endParaRPr lang="zh-CN" altLang="en-US"/>
          </a:p>
        </p:txBody>
      </p:sp>
    </p:spTree>
    <p:extLst>
      <p:ext uri="{BB962C8B-B14F-4D97-AF65-F5344CB8AC3E}">
        <p14:creationId xmlns:p14="http://schemas.microsoft.com/office/powerpoint/2010/main" val="3326189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22</a:t>
            </a:fld>
            <a:endParaRPr lang="zh-CN" altLang="en-US"/>
          </a:p>
        </p:txBody>
      </p:sp>
    </p:spTree>
    <p:extLst>
      <p:ext uri="{BB962C8B-B14F-4D97-AF65-F5344CB8AC3E}">
        <p14:creationId xmlns:p14="http://schemas.microsoft.com/office/powerpoint/2010/main" val="4123818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23</a:t>
            </a:fld>
            <a:endParaRPr lang="zh-CN" altLang="en-US"/>
          </a:p>
        </p:txBody>
      </p:sp>
    </p:spTree>
    <p:extLst>
      <p:ext uri="{BB962C8B-B14F-4D97-AF65-F5344CB8AC3E}">
        <p14:creationId xmlns:p14="http://schemas.microsoft.com/office/powerpoint/2010/main" val="340687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24</a:t>
            </a:fld>
            <a:endParaRPr lang="zh-CN" altLang="en-US"/>
          </a:p>
        </p:txBody>
      </p:sp>
    </p:spTree>
    <p:extLst>
      <p:ext uri="{BB962C8B-B14F-4D97-AF65-F5344CB8AC3E}">
        <p14:creationId xmlns:p14="http://schemas.microsoft.com/office/powerpoint/2010/main" val="3468628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25</a:t>
            </a:fld>
            <a:endParaRPr lang="zh-CN" altLang="en-US"/>
          </a:p>
        </p:txBody>
      </p:sp>
    </p:spTree>
    <p:extLst>
      <p:ext uri="{BB962C8B-B14F-4D97-AF65-F5344CB8AC3E}">
        <p14:creationId xmlns:p14="http://schemas.microsoft.com/office/powerpoint/2010/main" val="325767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面向对象程序设计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26</a:t>
            </a:fld>
            <a:endParaRPr lang="zh-CN" altLang="en-US"/>
          </a:p>
        </p:txBody>
      </p:sp>
    </p:spTree>
    <p:extLst>
      <p:ext uri="{BB962C8B-B14F-4D97-AF65-F5344CB8AC3E}">
        <p14:creationId xmlns:p14="http://schemas.microsoft.com/office/powerpoint/2010/main" val="2468546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27</a:t>
            </a:fld>
            <a:endParaRPr lang="zh-CN" altLang="en-US"/>
          </a:p>
        </p:txBody>
      </p:sp>
    </p:spTree>
    <p:extLst>
      <p:ext uri="{BB962C8B-B14F-4D97-AF65-F5344CB8AC3E}">
        <p14:creationId xmlns:p14="http://schemas.microsoft.com/office/powerpoint/2010/main" val="407021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a:t>
            </a:fld>
            <a:endParaRPr lang="zh-CN" altLang="en-US"/>
          </a:p>
        </p:txBody>
      </p:sp>
    </p:spTree>
    <p:extLst>
      <p:ext uri="{BB962C8B-B14F-4D97-AF65-F5344CB8AC3E}">
        <p14:creationId xmlns:p14="http://schemas.microsoft.com/office/powerpoint/2010/main" val="422777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a:t>
            </a:fld>
            <a:endParaRPr lang="zh-CN" altLang="en-US"/>
          </a:p>
        </p:txBody>
      </p:sp>
    </p:spTree>
    <p:extLst>
      <p:ext uri="{BB962C8B-B14F-4D97-AF65-F5344CB8AC3E}">
        <p14:creationId xmlns:p14="http://schemas.microsoft.com/office/powerpoint/2010/main" val="245547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面向对象程序设计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a:t>
            </a:fld>
            <a:endParaRPr lang="zh-CN" altLang="en-US"/>
          </a:p>
        </p:txBody>
      </p:sp>
    </p:spTree>
    <p:extLst>
      <p:ext uri="{BB962C8B-B14F-4D97-AF65-F5344CB8AC3E}">
        <p14:creationId xmlns:p14="http://schemas.microsoft.com/office/powerpoint/2010/main" val="167930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8</a:t>
            </a:fld>
            <a:endParaRPr lang="zh-CN" altLang="en-US"/>
          </a:p>
        </p:txBody>
      </p:sp>
    </p:spTree>
    <p:extLst>
      <p:ext uri="{BB962C8B-B14F-4D97-AF65-F5344CB8AC3E}">
        <p14:creationId xmlns:p14="http://schemas.microsoft.com/office/powerpoint/2010/main" val="70208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9</a:t>
            </a:fld>
            <a:endParaRPr lang="zh-CN" altLang="en-US"/>
          </a:p>
        </p:txBody>
      </p:sp>
    </p:spTree>
    <p:extLst>
      <p:ext uri="{BB962C8B-B14F-4D97-AF65-F5344CB8AC3E}">
        <p14:creationId xmlns:p14="http://schemas.microsoft.com/office/powerpoint/2010/main" val="249839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10</a:t>
            </a:fld>
            <a:endParaRPr lang="zh-CN" altLang="en-US"/>
          </a:p>
        </p:txBody>
      </p:sp>
    </p:spTree>
    <p:extLst>
      <p:ext uri="{BB962C8B-B14F-4D97-AF65-F5344CB8AC3E}">
        <p14:creationId xmlns:p14="http://schemas.microsoft.com/office/powerpoint/2010/main" val="260673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11</a:t>
            </a:fld>
            <a:endParaRPr lang="zh-CN" altLang="en-US"/>
          </a:p>
        </p:txBody>
      </p:sp>
    </p:spTree>
    <p:extLst>
      <p:ext uri="{BB962C8B-B14F-4D97-AF65-F5344CB8AC3E}">
        <p14:creationId xmlns:p14="http://schemas.microsoft.com/office/powerpoint/2010/main" val="396593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797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660363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itchFamily="34" charset="-122"/>
                <a:ea typeface="微软雅黑" pitchFamily="34" charset="-122"/>
              </a:rPr>
              <a:t>内容</a:t>
            </a:r>
            <a:endParaRPr lang="zh-CN" altLang="en-US" sz="4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pic>
        <p:nvPicPr>
          <p:cNvPr id="5" name="图片 4"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extLst>
      <p:ext uri="{BB962C8B-B14F-4D97-AF65-F5344CB8AC3E}">
        <p14:creationId xmlns:p14="http://schemas.microsoft.com/office/powerpoint/2010/main" val="2685007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课堂练习标题</a:t>
            </a:r>
            <a:endParaRPr lang="zh-CN" altLang="en-US" dirty="0"/>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5"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32" r:id="rId4"/>
    <p:sldLayoutId id="2147483728" r:id="rId5"/>
    <p:sldLayoutId id="2147483726" r:id="rId6"/>
    <p:sldLayoutId id="2147483725" r:id="rId7"/>
    <p:sldLayoutId id="2147483727" r:id="rId8"/>
    <p:sldLayoutId id="2147483723" r:id="rId9"/>
    <p:sldLayoutId id="2147483731" r:id="rId10"/>
    <p:sldLayoutId id="2147483724"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unity3d</a:t>
            </a:r>
            <a:endParaRPr lang="zh-CN" altLang="en-US" dirty="0"/>
          </a:p>
        </p:txBody>
      </p:sp>
      <p:sp>
        <p:nvSpPr>
          <p:cNvPr id="3" name="副标题 2"/>
          <p:cNvSpPr>
            <a:spLocks noGrp="1"/>
          </p:cNvSpPr>
          <p:nvPr>
            <p:ph type="subTitle" idx="1"/>
          </p:nvPr>
        </p:nvSpPr>
        <p:spPr/>
        <p:txBody>
          <a:bodyPr/>
          <a:lstStyle/>
          <a:p>
            <a:r>
              <a:rPr lang="en-US" altLang="zh-CN" b="0" dirty="0" smtClean="0"/>
              <a:t>SQLite </a:t>
            </a:r>
            <a:r>
              <a:rPr lang="zh-CN" altLang="en-US" b="0" dirty="0" smtClean="0"/>
              <a:t>数据库</a:t>
            </a:r>
            <a:endParaRPr lang="en-US" altLang="zh-CN" b="0" dirty="0"/>
          </a:p>
          <a:p>
            <a:endParaRPr lang="en-US" altLang="zh-CN"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Android</a:t>
            </a:r>
            <a:r>
              <a:rPr lang="zh-CN" altLang="en-US" b="0" dirty="0"/>
              <a:t>平台使用</a:t>
            </a:r>
            <a:endParaRPr lang="en-US" altLang="zh-CN" b="0" dirty="0"/>
          </a:p>
        </p:txBody>
      </p:sp>
      <p:sp>
        <p:nvSpPr>
          <p:cNvPr id="7" name="内容占位符 6"/>
          <p:cNvSpPr>
            <a:spLocks noGrp="1"/>
          </p:cNvSpPr>
          <p:nvPr>
            <p:ph sz="quarter" idx="10"/>
          </p:nvPr>
        </p:nvSpPr>
        <p:spPr>
          <a:xfrm>
            <a:off x="467544" y="1052736"/>
            <a:ext cx="8208911" cy="3821944"/>
          </a:xfrm>
        </p:spPr>
        <p:txBody>
          <a:bodyPr/>
          <a:lstStyle/>
          <a:p>
            <a:r>
              <a:rPr lang="en-US" altLang="zh-CN" dirty="0"/>
              <a:t>1</a:t>
            </a:r>
            <a:r>
              <a:rPr lang="zh-CN" altLang="en-US" dirty="0"/>
              <a:t>、</a:t>
            </a:r>
            <a:r>
              <a:rPr lang="zh-CN" altLang="zh-CN" dirty="0"/>
              <a:t>在</a:t>
            </a:r>
            <a:r>
              <a:rPr lang="en-US" altLang="zh-CN" dirty="0"/>
              <a:t>Assets</a:t>
            </a:r>
            <a:r>
              <a:rPr lang="zh-CN" altLang="zh-CN" dirty="0"/>
              <a:t>目录下创建</a:t>
            </a:r>
            <a:r>
              <a:rPr lang="en-US" altLang="zh-CN" dirty="0"/>
              <a:t>Plugins</a:t>
            </a:r>
            <a:r>
              <a:rPr lang="zh-CN" altLang="zh-CN" dirty="0"/>
              <a:t>目录</a:t>
            </a:r>
            <a:r>
              <a:rPr lang="zh-CN" altLang="en-US" dirty="0"/>
              <a:t>，</a:t>
            </a:r>
            <a:r>
              <a:rPr lang="zh-CN" altLang="zh-CN" dirty="0"/>
              <a:t>将</a:t>
            </a:r>
            <a:r>
              <a:rPr lang="en-US" altLang="zh-CN" dirty="0"/>
              <a:t>Mono.Data.Sqlite.dll</a:t>
            </a:r>
            <a:r>
              <a:rPr lang="zh-CN" altLang="zh-CN" dirty="0"/>
              <a:t>、</a:t>
            </a:r>
            <a:r>
              <a:rPr lang="en-US" altLang="zh-CN" dirty="0"/>
              <a:t>System.Data.dll</a:t>
            </a:r>
            <a:r>
              <a:rPr lang="zh-CN" altLang="zh-CN" dirty="0"/>
              <a:t>、</a:t>
            </a:r>
            <a:r>
              <a:rPr lang="en-US" altLang="zh-CN" dirty="0"/>
              <a:t>sqlite3.dll</a:t>
            </a:r>
            <a:r>
              <a:rPr lang="zh-CN" altLang="zh-CN" dirty="0"/>
              <a:t>三个文件放到工程</a:t>
            </a:r>
            <a:r>
              <a:rPr lang="en-US" altLang="zh-CN" dirty="0"/>
              <a:t>Plugins</a:t>
            </a:r>
            <a:r>
              <a:rPr lang="zh-CN" altLang="zh-CN" dirty="0"/>
              <a:t>目录下。</a:t>
            </a:r>
            <a:endParaRPr lang="en-US" altLang="zh-CN" dirty="0"/>
          </a:p>
          <a:p>
            <a:r>
              <a:rPr lang="en-US" altLang="zh-CN" dirty="0"/>
              <a:t>2</a:t>
            </a:r>
            <a:r>
              <a:rPr lang="zh-CN" altLang="en-US" dirty="0"/>
              <a:t>、</a:t>
            </a:r>
            <a:r>
              <a:rPr lang="zh-CN" altLang="zh-CN" dirty="0"/>
              <a:t>然后在</a:t>
            </a:r>
            <a:r>
              <a:rPr lang="en-US" altLang="zh-CN" dirty="0"/>
              <a:t>Plugins</a:t>
            </a:r>
            <a:r>
              <a:rPr lang="zh-CN" altLang="zh-CN" dirty="0"/>
              <a:t>目录下建立</a:t>
            </a:r>
            <a:r>
              <a:rPr lang="en-US" altLang="zh-CN" dirty="0"/>
              <a:t>Android</a:t>
            </a:r>
            <a:r>
              <a:rPr lang="zh-CN" altLang="en-US" dirty="0"/>
              <a:t>目录</a:t>
            </a:r>
            <a:r>
              <a:rPr lang="zh-CN" altLang="zh-CN" dirty="0"/>
              <a:t>，再将</a:t>
            </a:r>
            <a:r>
              <a:rPr lang="en-US" altLang="zh-CN" dirty="0"/>
              <a:t>libsqlite3.so</a:t>
            </a:r>
            <a:r>
              <a:rPr lang="zh-CN" altLang="zh-CN" dirty="0"/>
              <a:t>放到</a:t>
            </a:r>
            <a:r>
              <a:rPr lang="en-US" altLang="zh-CN" dirty="0"/>
              <a:t>Android</a:t>
            </a:r>
            <a:r>
              <a:rPr lang="zh-CN" altLang="zh-CN" dirty="0"/>
              <a:t>目录下</a:t>
            </a:r>
            <a:r>
              <a:rPr lang="zh-CN" altLang="en-US" dirty="0"/>
              <a:t>。</a:t>
            </a:r>
            <a:endParaRPr lang="en-US" altLang="zh-CN" dirty="0"/>
          </a:p>
          <a:p>
            <a:r>
              <a:rPr lang="en-US" altLang="zh-CN" dirty="0"/>
              <a:t>3</a:t>
            </a:r>
            <a:r>
              <a:rPr lang="zh-CN" altLang="en-US" dirty="0"/>
              <a:t>、</a:t>
            </a:r>
            <a:r>
              <a:rPr lang="zh-CN" altLang="zh-CN" dirty="0"/>
              <a:t>在</a:t>
            </a:r>
            <a:r>
              <a:rPr lang="en-US" altLang="zh-CN" dirty="0"/>
              <a:t>Assets</a:t>
            </a:r>
            <a:r>
              <a:rPr lang="zh-CN" altLang="zh-CN" dirty="0"/>
              <a:t>目录下创建</a:t>
            </a:r>
            <a:r>
              <a:rPr lang="en-US" altLang="zh-CN" dirty="0"/>
              <a:t>StreamingAssets</a:t>
            </a:r>
            <a:r>
              <a:rPr lang="zh-CN" altLang="zh-CN" dirty="0"/>
              <a:t>目录，把</a:t>
            </a:r>
            <a:r>
              <a:rPr lang="en-US" altLang="zh-CN" dirty="0"/>
              <a:t>db</a:t>
            </a:r>
            <a:r>
              <a:rPr lang="zh-CN" altLang="zh-CN" dirty="0"/>
              <a:t>放</a:t>
            </a:r>
            <a:r>
              <a:rPr lang="zh-CN" altLang="en-US" dirty="0"/>
              <a:t>在该目录内。</a:t>
            </a:r>
            <a:endParaRPr lang="en-US" altLang="zh-CN" dirty="0"/>
          </a:p>
          <a:p>
            <a:r>
              <a:rPr lang="en-US" altLang="zh-CN" dirty="0"/>
              <a:t>4</a:t>
            </a:r>
            <a:r>
              <a:rPr lang="zh-CN" altLang="en-US" dirty="0"/>
              <a:t>、将</a:t>
            </a:r>
            <a:r>
              <a:rPr lang="en-US" altLang="zh-CN" dirty="0"/>
              <a:t>DbAccess.cs</a:t>
            </a:r>
            <a:r>
              <a:rPr lang="zh-CN" altLang="en-US" dirty="0"/>
              <a:t>脚本添加到工程中。</a:t>
            </a:r>
            <a:endParaRPr lang="zh-CN" altLang="zh-CN" dirty="0"/>
          </a:p>
        </p:txBody>
      </p:sp>
    </p:spTree>
    <p:extLst>
      <p:ext uri="{BB962C8B-B14F-4D97-AF65-F5344CB8AC3E}">
        <p14:creationId xmlns:p14="http://schemas.microsoft.com/office/powerpoint/2010/main" val="1043448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IOS</a:t>
            </a:r>
            <a:r>
              <a:rPr lang="zh-CN" altLang="zh-CN" b="0" dirty="0"/>
              <a:t>平台使用</a:t>
            </a:r>
            <a:endParaRPr lang="en-US" altLang="zh-CN" b="0" dirty="0"/>
          </a:p>
        </p:txBody>
      </p:sp>
      <p:sp>
        <p:nvSpPr>
          <p:cNvPr id="7" name="内容占位符 6"/>
          <p:cNvSpPr>
            <a:spLocks noGrp="1"/>
          </p:cNvSpPr>
          <p:nvPr>
            <p:ph sz="quarter" idx="10"/>
          </p:nvPr>
        </p:nvSpPr>
        <p:spPr>
          <a:xfrm>
            <a:off x="467544" y="1052736"/>
            <a:ext cx="8208911" cy="3821944"/>
          </a:xfrm>
        </p:spPr>
        <p:txBody>
          <a:bodyPr/>
          <a:lstStyle/>
          <a:p>
            <a:r>
              <a:rPr lang="en-US" altLang="zh-CN" dirty="0"/>
              <a:t>1</a:t>
            </a:r>
            <a:r>
              <a:rPr lang="zh-CN" altLang="en-US" dirty="0"/>
              <a:t>、</a:t>
            </a:r>
            <a:r>
              <a:rPr lang="zh-CN" altLang="zh-CN" dirty="0"/>
              <a:t>在</a:t>
            </a:r>
            <a:r>
              <a:rPr lang="en-US" altLang="zh-CN" dirty="0"/>
              <a:t>Assets</a:t>
            </a:r>
            <a:r>
              <a:rPr lang="zh-CN" altLang="zh-CN" dirty="0"/>
              <a:t>目录下创建</a:t>
            </a:r>
            <a:r>
              <a:rPr lang="en-US" altLang="zh-CN" dirty="0"/>
              <a:t>Plugins</a:t>
            </a:r>
            <a:r>
              <a:rPr lang="zh-CN" altLang="zh-CN" dirty="0"/>
              <a:t>目录</a:t>
            </a:r>
            <a:r>
              <a:rPr lang="zh-CN" altLang="en-US" dirty="0"/>
              <a:t>，</a:t>
            </a:r>
            <a:r>
              <a:rPr lang="zh-CN" altLang="zh-CN" dirty="0"/>
              <a:t>将</a:t>
            </a:r>
            <a:r>
              <a:rPr lang="en-US" altLang="zh-CN" dirty="0"/>
              <a:t>Mono.Data.Sqlite.dll</a:t>
            </a:r>
            <a:r>
              <a:rPr lang="zh-CN" altLang="zh-CN" dirty="0"/>
              <a:t>、</a:t>
            </a:r>
            <a:r>
              <a:rPr lang="en-US" altLang="zh-CN" dirty="0"/>
              <a:t>System.Data.dll</a:t>
            </a:r>
            <a:r>
              <a:rPr lang="zh-CN" altLang="zh-CN" dirty="0"/>
              <a:t>、</a:t>
            </a:r>
            <a:r>
              <a:rPr lang="en-US" altLang="zh-CN" dirty="0"/>
              <a:t>sqlite3.dll</a:t>
            </a:r>
            <a:r>
              <a:rPr lang="zh-CN" altLang="zh-CN" dirty="0"/>
              <a:t>三个文件放到工程</a:t>
            </a:r>
            <a:r>
              <a:rPr lang="en-US" altLang="zh-CN" dirty="0"/>
              <a:t>Plugins</a:t>
            </a:r>
            <a:r>
              <a:rPr lang="zh-CN" altLang="zh-CN" dirty="0"/>
              <a:t>目录下。</a:t>
            </a:r>
            <a:endParaRPr lang="en-US" altLang="zh-CN" dirty="0"/>
          </a:p>
          <a:p>
            <a:r>
              <a:rPr lang="en-US" altLang="zh-CN" dirty="0"/>
              <a:t>2</a:t>
            </a:r>
            <a:r>
              <a:rPr lang="zh-CN" altLang="en-US" dirty="0"/>
              <a:t>、</a:t>
            </a:r>
            <a:r>
              <a:rPr lang="zh-CN" altLang="zh-CN" dirty="0"/>
              <a:t>然后在</a:t>
            </a:r>
            <a:r>
              <a:rPr lang="en-US" altLang="zh-CN" dirty="0"/>
              <a:t>Plugins</a:t>
            </a:r>
            <a:r>
              <a:rPr lang="zh-CN" altLang="zh-CN" dirty="0"/>
              <a:t>目录下建立</a:t>
            </a:r>
            <a:r>
              <a:rPr lang="en-US" altLang="zh-CN" dirty="0"/>
              <a:t>IOS</a:t>
            </a:r>
            <a:r>
              <a:rPr lang="zh-CN" altLang="en-US" dirty="0"/>
              <a:t>目录</a:t>
            </a:r>
            <a:r>
              <a:rPr lang="zh-CN" altLang="zh-CN" dirty="0"/>
              <a:t>，再将</a:t>
            </a:r>
            <a:r>
              <a:rPr lang="en-US" altLang="zh-CN" dirty="0"/>
              <a:t>libsqlite3.so</a:t>
            </a:r>
            <a:r>
              <a:rPr lang="zh-CN" altLang="zh-CN" dirty="0"/>
              <a:t>放到</a:t>
            </a:r>
            <a:r>
              <a:rPr lang="en-US" altLang="zh-CN" dirty="0"/>
              <a:t>IOS</a:t>
            </a:r>
            <a:r>
              <a:rPr lang="zh-CN" altLang="zh-CN" dirty="0"/>
              <a:t>目录下</a:t>
            </a:r>
            <a:r>
              <a:rPr lang="zh-CN" altLang="en-US" dirty="0"/>
              <a:t>。</a:t>
            </a:r>
            <a:endParaRPr lang="en-US" altLang="zh-CN" dirty="0"/>
          </a:p>
          <a:p>
            <a:r>
              <a:rPr lang="en-US" altLang="zh-CN" dirty="0"/>
              <a:t>3</a:t>
            </a:r>
            <a:r>
              <a:rPr lang="zh-CN" altLang="en-US" dirty="0"/>
              <a:t>、</a:t>
            </a:r>
            <a:r>
              <a:rPr lang="zh-CN" altLang="zh-CN" dirty="0"/>
              <a:t>在</a:t>
            </a:r>
            <a:r>
              <a:rPr lang="en-US" altLang="zh-CN" dirty="0"/>
              <a:t>Assets</a:t>
            </a:r>
            <a:r>
              <a:rPr lang="zh-CN" altLang="zh-CN" dirty="0"/>
              <a:t>目录下创建</a:t>
            </a:r>
            <a:r>
              <a:rPr lang="en-US" altLang="zh-CN" dirty="0"/>
              <a:t>StreamingAssets</a:t>
            </a:r>
            <a:r>
              <a:rPr lang="zh-CN" altLang="zh-CN" dirty="0"/>
              <a:t>目录，把</a:t>
            </a:r>
            <a:r>
              <a:rPr lang="en-US" altLang="zh-CN" dirty="0"/>
              <a:t>db</a:t>
            </a:r>
            <a:r>
              <a:rPr lang="zh-CN" altLang="zh-CN" dirty="0"/>
              <a:t>放</a:t>
            </a:r>
            <a:r>
              <a:rPr lang="zh-CN" altLang="en-US" dirty="0"/>
              <a:t>在该目录内。</a:t>
            </a:r>
            <a:endParaRPr lang="en-US" altLang="zh-CN" dirty="0"/>
          </a:p>
          <a:p>
            <a:r>
              <a:rPr lang="en-US" altLang="zh-CN" dirty="0"/>
              <a:t>4</a:t>
            </a:r>
            <a:r>
              <a:rPr lang="zh-CN" altLang="en-US" dirty="0"/>
              <a:t>、将</a:t>
            </a:r>
            <a:r>
              <a:rPr lang="en-US" altLang="zh-CN" dirty="0"/>
              <a:t>DbAccess.cs</a:t>
            </a:r>
            <a:r>
              <a:rPr lang="zh-CN" altLang="en-US" dirty="0"/>
              <a:t>脚本添加到工程中。</a:t>
            </a:r>
            <a:endParaRPr lang="zh-CN" altLang="zh-CN" dirty="0"/>
          </a:p>
        </p:txBody>
      </p:sp>
    </p:spTree>
    <p:extLst>
      <p:ext uri="{BB962C8B-B14F-4D97-AF65-F5344CB8AC3E}">
        <p14:creationId xmlns:p14="http://schemas.microsoft.com/office/powerpoint/2010/main" val="1116904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打开、关闭</a:t>
            </a:r>
            <a:r>
              <a:rPr lang="en-US" altLang="zh-CN" dirty="0"/>
              <a:t>SQLite </a:t>
            </a:r>
            <a:endParaRPr lang="zh-CN" altLang="en-US" dirty="0"/>
          </a:p>
        </p:txBody>
      </p:sp>
    </p:spTree>
    <p:extLst>
      <p:ext uri="{BB962C8B-B14F-4D97-AF65-F5344CB8AC3E}">
        <p14:creationId xmlns:p14="http://schemas.microsoft.com/office/powerpoint/2010/main" val="1589245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0" dirty="0"/>
              <a:t>打开关闭</a:t>
            </a:r>
            <a:r>
              <a:rPr lang="en-US" altLang="zh-CN" b="0" dirty="0"/>
              <a:t>SQLite</a:t>
            </a:r>
            <a:r>
              <a:rPr lang="zh-CN" altLang="en-US" b="0" dirty="0"/>
              <a:t>数据库</a:t>
            </a:r>
            <a:endParaRPr lang="en-US" altLang="zh-CN" b="0" dirty="0"/>
          </a:p>
        </p:txBody>
      </p:sp>
      <p:sp>
        <p:nvSpPr>
          <p:cNvPr id="7" name="内容占位符 6"/>
          <p:cNvSpPr>
            <a:spLocks noGrp="1"/>
          </p:cNvSpPr>
          <p:nvPr>
            <p:ph sz="quarter" idx="10"/>
          </p:nvPr>
        </p:nvSpPr>
        <p:spPr>
          <a:xfrm>
            <a:off x="467544" y="1052736"/>
            <a:ext cx="8208911" cy="5003806"/>
          </a:xfrm>
        </p:spPr>
        <p:txBody>
          <a:bodyPr/>
          <a:lstStyle/>
          <a:p>
            <a:r>
              <a:rPr lang="en-US" altLang="zh-CN" dirty="0"/>
              <a:t>using </a:t>
            </a:r>
            <a:r>
              <a:rPr lang="en-US" altLang="zh-CN" dirty="0" err="1"/>
              <a:t>Mono.Data.Sqlite</a:t>
            </a:r>
            <a:r>
              <a:rPr lang="en-US" altLang="zh-CN" dirty="0"/>
              <a:t>;</a:t>
            </a:r>
          </a:p>
          <a:p>
            <a:r>
              <a:rPr lang="en-US" altLang="zh-CN" dirty="0"/>
              <a:t>using System.IO;</a:t>
            </a:r>
          </a:p>
          <a:p>
            <a:endParaRPr lang="en-US" altLang="zh-CN" dirty="0"/>
          </a:p>
          <a:p>
            <a:r>
              <a:rPr lang="en-US" altLang="zh-CN" dirty="0"/>
              <a:t>DbAccess db;		//</a:t>
            </a:r>
            <a:r>
              <a:rPr lang="zh-CN" altLang="en-US" dirty="0"/>
              <a:t>数据库</a:t>
            </a:r>
          </a:p>
          <a:p>
            <a:r>
              <a:rPr lang="en-US" altLang="zh-CN" dirty="0"/>
              <a:t>string appDBPath;	//</a:t>
            </a:r>
            <a:r>
              <a:rPr lang="zh-CN" altLang="en-US" dirty="0"/>
              <a:t>数据库路径</a:t>
            </a:r>
            <a:endParaRPr lang="en-US" altLang="zh-CN" dirty="0"/>
          </a:p>
          <a:p>
            <a:r>
              <a:rPr lang="en-US" altLang="zh-CN" dirty="0"/>
              <a:t>appDBPath = Application.streamingAssetsPath  + "/Test.db";</a:t>
            </a:r>
          </a:p>
          <a:p>
            <a:r>
              <a:rPr lang="en-US" altLang="zh-CN" dirty="0"/>
              <a:t>db = new </a:t>
            </a:r>
            <a:r>
              <a:rPr lang="en-US" altLang="zh-CN" dirty="0" smtClean="0"/>
              <a:t>DbAccess(“URI=file</a:t>
            </a:r>
            <a:r>
              <a:rPr lang="en-US" altLang="zh-CN" dirty="0"/>
              <a:t>:” + appDBPath);		//</a:t>
            </a:r>
            <a:r>
              <a:rPr lang="zh-CN" altLang="en-US" dirty="0"/>
              <a:t>创建、打开数据库</a:t>
            </a:r>
            <a:endParaRPr lang="en-US" altLang="zh-CN" dirty="0"/>
          </a:p>
          <a:p>
            <a:r>
              <a:rPr lang="en-US" altLang="zh-CN" dirty="0"/>
              <a:t>db.CloseSqlConnection();	//</a:t>
            </a:r>
            <a:r>
              <a:rPr lang="zh-CN" altLang="en-US" dirty="0"/>
              <a:t>关闭数据库</a:t>
            </a:r>
            <a:endParaRPr lang="en-US" altLang="zh-CN" dirty="0"/>
          </a:p>
        </p:txBody>
      </p:sp>
    </p:spTree>
    <p:extLst>
      <p:ext uri="{BB962C8B-B14F-4D97-AF65-F5344CB8AC3E}">
        <p14:creationId xmlns:p14="http://schemas.microsoft.com/office/powerpoint/2010/main" val="375141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创建表、插入数据</a:t>
            </a:r>
          </a:p>
        </p:txBody>
      </p:sp>
    </p:spTree>
    <p:extLst>
      <p:ext uri="{BB962C8B-B14F-4D97-AF65-F5344CB8AC3E}">
        <p14:creationId xmlns:p14="http://schemas.microsoft.com/office/powerpoint/2010/main" val="2693433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a:t>创建表</a:t>
            </a:r>
            <a:endParaRPr lang="en-US" altLang="zh-CN" b="0" dirty="0"/>
          </a:p>
        </p:txBody>
      </p:sp>
      <p:sp>
        <p:nvSpPr>
          <p:cNvPr id="7" name="内容占位符 6"/>
          <p:cNvSpPr>
            <a:spLocks noGrp="1"/>
          </p:cNvSpPr>
          <p:nvPr>
            <p:ph sz="quarter" idx="10"/>
          </p:nvPr>
        </p:nvSpPr>
        <p:spPr>
          <a:xfrm>
            <a:off x="467544" y="1052736"/>
            <a:ext cx="8208911" cy="5115246"/>
          </a:xfrm>
        </p:spPr>
        <p:txBody>
          <a:bodyPr/>
          <a:lstStyle/>
          <a:p>
            <a:r>
              <a:rPr lang="en-US" altLang="zh-CN" dirty="0" smtClean="0"/>
              <a:t>DbAccess.cs</a:t>
            </a:r>
          </a:p>
          <a:p>
            <a:endParaRPr lang="en-US" altLang="zh-CN" dirty="0" smtClean="0"/>
          </a:p>
          <a:p>
            <a:r>
              <a:rPr lang="en-US" altLang="zh-CN" dirty="0" smtClean="0"/>
              <a:t>public </a:t>
            </a:r>
            <a:r>
              <a:rPr lang="en-US" altLang="zh-CN" dirty="0"/>
              <a:t>SqliteDataReader CreateTable (string name, string[] col, string[] colType)</a:t>
            </a:r>
          </a:p>
          <a:p>
            <a:endParaRPr lang="en-US" altLang="zh-CN" dirty="0"/>
          </a:p>
          <a:p>
            <a:r>
              <a:rPr lang="en-US" altLang="zh-CN" dirty="0"/>
              <a:t>name		</a:t>
            </a:r>
            <a:r>
              <a:rPr lang="zh-CN" altLang="en-US" dirty="0"/>
              <a:t>表名</a:t>
            </a:r>
            <a:endParaRPr lang="en-US" altLang="zh-CN" dirty="0"/>
          </a:p>
          <a:p>
            <a:r>
              <a:rPr lang="en-US" altLang="zh-CN" dirty="0"/>
              <a:t>col			</a:t>
            </a:r>
            <a:r>
              <a:rPr lang="zh-CN" altLang="en-US" dirty="0"/>
              <a:t>字段名</a:t>
            </a:r>
            <a:endParaRPr lang="en-US" altLang="zh-CN" dirty="0"/>
          </a:p>
          <a:p>
            <a:r>
              <a:rPr lang="en-US" altLang="zh-CN" dirty="0"/>
              <a:t>colType		</a:t>
            </a:r>
            <a:r>
              <a:rPr lang="zh-CN" altLang="en-US" dirty="0"/>
              <a:t>字段类型</a:t>
            </a:r>
            <a:endParaRPr lang="en-US" altLang="zh-CN" dirty="0"/>
          </a:p>
          <a:p>
            <a:endParaRPr lang="en-US" altLang="zh-CN" dirty="0"/>
          </a:p>
          <a:p>
            <a:r>
              <a:rPr lang="zh-CN" altLang="en-US" dirty="0"/>
              <a:t>插入一张</a:t>
            </a:r>
            <a:r>
              <a:rPr lang="en-US" altLang="zh-CN" dirty="0"/>
              <a:t>Role</a:t>
            </a:r>
            <a:r>
              <a:rPr lang="zh-CN" altLang="en-US" dirty="0"/>
              <a:t>表，字段名和类型见图</a:t>
            </a:r>
            <a:endParaRPr lang="zh-CN" altLang="zh-CN" dirty="0"/>
          </a:p>
        </p:txBody>
      </p:sp>
      <p:pic>
        <p:nvPicPr>
          <p:cNvPr id="4" name="图片 3"/>
          <p:cNvPicPr>
            <a:picLocks noChangeAspect="1"/>
          </p:cNvPicPr>
          <p:nvPr/>
        </p:nvPicPr>
        <p:blipFill>
          <a:blip r:embed="rId3"/>
          <a:stretch>
            <a:fillRect/>
          </a:stretch>
        </p:blipFill>
        <p:spPr>
          <a:xfrm>
            <a:off x="6006821" y="3212976"/>
            <a:ext cx="2458950" cy="2371130"/>
          </a:xfrm>
          <a:prstGeom prst="rect">
            <a:avLst/>
          </a:prstGeom>
        </p:spPr>
      </p:pic>
    </p:spTree>
    <p:extLst>
      <p:ext uri="{BB962C8B-B14F-4D97-AF65-F5344CB8AC3E}">
        <p14:creationId xmlns:p14="http://schemas.microsoft.com/office/powerpoint/2010/main" val="1990958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smtClean="0"/>
              <a:t>插入数据</a:t>
            </a:r>
            <a:endParaRPr lang="en-US" altLang="zh-CN" b="0" dirty="0"/>
          </a:p>
        </p:txBody>
      </p:sp>
      <p:sp>
        <p:nvSpPr>
          <p:cNvPr id="7" name="内容占位符 6"/>
          <p:cNvSpPr>
            <a:spLocks noGrp="1"/>
          </p:cNvSpPr>
          <p:nvPr>
            <p:ph sz="quarter" idx="10"/>
          </p:nvPr>
        </p:nvSpPr>
        <p:spPr>
          <a:xfrm>
            <a:off x="467544" y="1052736"/>
            <a:ext cx="8208911" cy="4598182"/>
          </a:xfrm>
        </p:spPr>
        <p:txBody>
          <a:bodyPr/>
          <a:lstStyle/>
          <a:p>
            <a:r>
              <a:rPr lang="en-US" altLang="zh-CN" dirty="0"/>
              <a:t>DbAccess.cs</a:t>
            </a:r>
          </a:p>
          <a:p>
            <a:endParaRPr lang="en-US" altLang="zh-CN" dirty="0" smtClean="0"/>
          </a:p>
          <a:p>
            <a:r>
              <a:rPr lang="en-US" altLang="zh-CN" dirty="0" smtClean="0"/>
              <a:t>public </a:t>
            </a:r>
            <a:r>
              <a:rPr lang="en-US" altLang="zh-CN" dirty="0"/>
              <a:t>SqliteDataReader InsertInto (string tableName, string[] values)</a:t>
            </a:r>
          </a:p>
          <a:p>
            <a:pPr marL="0" indent="0">
              <a:buNone/>
            </a:pPr>
            <a:r>
              <a:rPr lang="en-US" altLang="zh-CN" dirty="0"/>
              <a:t>		</a:t>
            </a:r>
          </a:p>
          <a:p>
            <a:r>
              <a:rPr lang="en-US" altLang="zh-CN" dirty="0"/>
              <a:t>tableName 		</a:t>
            </a:r>
            <a:r>
              <a:rPr lang="zh-CN" altLang="en-US" dirty="0"/>
              <a:t>表名</a:t>
            </a:r>
            <a:endParaRPr lang="en-US" altLang="zh-CN" dirty="0"/>
          </a:p>
          <a:p>
            <a:r>
              <a:rPr lang="en-US" altLang="zh-CN" dirty="0"/>
              <a:t>values 			</a:t>
            </a:r>
            <a:r>
              <a:rPr lang="zh-CN" altLang="en-US" dirty="0"/>
              <a:t>数据内容</a:t>
            </a:r>
            <a:endParaRPr lang="en-US" altLang="zh-CN" dirty="0"/>
          </a:p>
          <a:p>
            <a:endParaRPr lang="en-US" altLang="zh-CN" dirty="0"/>
          </a:p>
          <a:p>
            <a:r>
              <a:rPr lang="zh-CN" altLang="en-US" dirty="0"/>
              <a:t>插入一行数据，内容见图</a:t>
            </a:r>
            <a:endParaRPr lang="en-US" altLang="zh-CN" dirty="0"/>
          </a:p>
        </p:txBody>
      </p:sp>
      <p:pic>
        <p:nvPicPr>
          <p:cNvPr id="5" name="图片 4"/>
          <p:cNvPicPr>
            <a:picLocks noChangeAspect="1"/>
          </p:cNvPicPr>
          <p:nvPr/>
        </p:nvPicPr>
        <p:blipFill>
          <a:blip r:embed="rId3"/>
          <a:stretch>
            <a:fillRect/>
          </a:stretch>
        </p:blipFill>
        <p:spPr>
          <a:xfrm>
            <a:off x="3203848" y="5764001"/>
            <a:ext cx="3609381" cy="578603"/>
          </a:xfrm>
          <a:prstGeom prst="rect">
            <a:avLst/>
          </a:prstGeom>
        </p:spPr>
      </p:pic>
    </p:spTree>
    <p:extLst>
      <p:ext uri="{BB962C8B-B14F-4D97-AF65-F5344CB8AC3E}">
        <p14:creationId xmlns:p14="http://schemas.microsoft.com/office/powerpoint/2010/main" val="891059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更新数据、删除数据</a:t>
            </a:r>
          </a:p>
        </p:txBody>
      </p:sp>
    </p:spTree>
    <p:extLst>
      <p:ext uri="{BB962C8B-B14F-4D97-AF65-F5344CB8AC3E}">
        <p14:creationId xmlns:p14="http://schemas.microsoft.com/office/powerpoint/2010/main" val="247016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a:t>更新数据</a:t>
            </a:r>
            <a:endParaRPr lang="en-US" altLang="zh-CN" b="0" dirty="0"/>
          </a:p>
        </p:txBody>
      </p:sp>
      <p:sp>
        <p:nvSpPr>
          <p:cNvPr id="7" name="内容占位符 6"/>
          <p:cNvSpPr>
            <a:spLocks noGrp="1"/>
          </p:cNvSpPr>
          <p:nvPr>
            <p:ph sz="quarter" idx="10"/>
          </p:nvPr>
        </p:nvSpPr>
        <p:spPr>
          <a:xfrm>
            <a:off x="467544" y="1052736"/>
            <a:ext cx="8208911" cy="6075509"/>
          </a:xfrm>
        </p:spPr>
        <p:txBody>
          <a:bodyPr/>
          <a:lstStyle/>
          <a:p>
            <a:r>
              <a:rPr lang="en-US" altLang="zh-CN" dirty="0" smtClean="0"/>
              <a:t>DbAccess.cs</a:t>
            </a:r>
          </a:p>
          <a:p>
            <a:endParaRPr lang="en-US" altLang="zh-CN" dirty="0" smtClean="0"/>
          </a:p>
          <a:p>
            <a:r>
              <a:rPr lang="en-US" altLang="zh-CN" dirty="0" smtClean="0"/>
              <a:t>public </a:t>
            </a:r>
            <a:r>
              <a:rPr lang="en-US" altLang="zh-CN" dirty="0"/>
              <a:t>SqliteDataReader UpdateInto (string tableName, string []cols, string []colsvalues, string selectkey, string selectvalue)</a:t>
            </a:r>
          </a:p>
          <a:p>
            <a:r>
              <a:rPr lang="en-US" altLang="zh-CN" dirty="0" smtClean="0"/>
              <a:t>tableName</a:t>
            </a:r>
            <a:r>
              <a:rPr lang="en-US" altLang="zh-CN" dirty="0"/>
              <a:t>	</a:t>
            </a:r>
            <a:r>
              <a:rPr lang="zh-CN" altLang="en-US" dirty="0" smtClean="0"/>
              <a:t>表</a:t>
            </a:r>
            <a:r>
              <a:rPr lang="zh-CN" altLang="en-US" dirty="0"/>
              <a:t>名</a:t>
            </a:r>
            <a:endParaRPr lang="en-US" altLang="zh-CN" dirty="0"/>
          </a:p>
          <a:p>
            <a:r>
              <a:rPr lang="en-US" altLang="zh-CN" dirty="0"/>
              <a:t>cols 		</a:t>
            </a:r>
            <a:r>
              <a:rPr lang="zh-CN" altLang="en-US" dirty="0" smtClean="0"/>
              <a:t>数据</a:t>
            </a:r>
            <a:r>
              <a:rPr lang="zh-CN" altLang="en-US" dirty="0"/>
              <a:t>内容</a:t>
            </a:r>
            <a:endParaRPr lang="en-US" altLang="zh-CN" dirty="0"/>
          </a:p>
          <a:p>
            <a:r>
              <a:rPr lang="en-US" altLang="zh-CN" dirty="0"/>
              <a:t>colsvalues		</a:t>
            </a:r>
            <a:r>
              <a:rPr lang="zh-CN" altLang="en-US" dirty="0"/>
              <a:t>更新内容</a:t>
            </a:r>
            <a:endParaRPr lang="en-US" altLang="zh-CN" dirty="0"/>
          </a:p>
          <a:p>
            <a:r>
              <a:rPr lang="en-US" altLang="zh-CN" dirty="0"/>
              <a:t>selectkey		</a:t>
            </a:r>
            <a:r>
              <a:rPr lang="zh-CN" altLang="en-US" dirty="0"/>
              <a:t>查找字段</a:t>
            </a:r>
            <a:endParaRPr lang="en-US" altLang="zh-CN" dirty="0"/>
          </a:p>
          <a:p>
            <a:r>
              <a:rPr lang="en-US" altLang="zh-CN" dirty="0"/>
              <a:t>selectvalue	</a:t>
            </a:r>
            <a:r>
              <a:rPr lang="zh-CN" altLang="en-US" dirty="0" smtClean="0"/>
              <a:t>查找</a:t>
            </a:r>
            <a:r>
              <a:rPr lang="zh-CN" altLang="en-US" dirty="0"/>
              <a:t>内容</a:t>
            </a:r>
            <a:endParaRPr lang="en-US" altLang="zh-CN" dirty="0"/>
          </a:p>
          <a:p>
            <a:r>
              <a:rPr lang="zh-CN" altLang="en-US" dirty="0"/>
              <a:t>更新一条数据</a:t>
            </a:r>
            <a:endParaRPr lang="en-US" altLang="zh-CN" dirty="0"/>
          </a:p>
          <a:p>
            <a:endParaRPr lang="zh-CN" altLang="zh-CN" dirty="0"/>
          </a:p>
        </p:txBody>
      </p:sp>
      <p:pic>
        <p:nvPicPr>
          <p:cNvPr id="6" name="图片 5"/>
          <p:cNvPicPr>
            <a:picLocks noChangeAspect="1"/>
          </p:cNvPicPr>
          <p:nvPr/>
        </p:nvPicPr>
        <p:blipFill>
          <a:blip r:embed="rId3"/>
          <a:stretch>
            <a:fillRect/>
          </a:stretch>
        </p:blipFill>
        <p:spPr>
          <a:xfrm>
            <a:off x="3131840" y="6021288"/>
            <a:ext cx="3521486" cy="564513"/>
          </a:xfrm>
          <a:prstGeom prst="rect">
            <a:avLst/>
          </a:prstGeom>
        </p:spPr>
      </p:pic>
    </p:spTree>
    <p:extLst>
      <p:ext uri="{BB962C8B-B14F-4D97-AF65-F5344CB8AC3E}">
        <p14:creationId xmlns:p14="http://schemas.microsoft.com/office/powerpoint/2010/main" val="2688350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smtClean="0"/>
              <a:t>删除数据</a:t>
            </a:r>
            <a:endParaRPr lang="en-US" altLang="zh-CN" b="0" dirty="0"/>
          </a:p>
        </p:txBody>
      </p:sp>
      <p:sp>
        <p:nvSpPr>
          <p:cNvPr id="7" name="内容占位符 6"/>
          <p:cNvSpPr>
            <a:spLocks noGrp="1"/>
          </p:cNvSpPr>
          <p:nvPr>
            <p:ph sz="quarter" idx="10"/>
          </p:nvPr>
        </p:nvSpPr>
        <p:spPr>
          <a:xfrm>
            <a:off x="467544" y="1052736"/>
            <a:ext cx="8208911" cy="4560607"/>
          </a:xfrm>
        </p:spPr>
        <p:txBody>
          <a:bodyPr/>
          <a:lstStyle/>
          <a:p>
            <a:r>
              <a:rPr lang="en-US" altLang="zh-CN" dirty="0" smtClean="0"/>
              <a:t>DbAccess.cs</a:t>
            </a:r>
          </a:p>
          <a:p>
            <a:endParaRPr lang="en-US" altLang="zh-CN" dirty="0" smtClean="0"/>
          </a:p>
          <a:p>
            <a:r>
              <a:rPr lang="en-US" altLang="zh-CN" dirty="0"/>
              <a:t>public SqliteDataReader Delete(string tableName, string []cols,string []colsvalues)</a:t>
            </a:r>
          </a:p>
          <a:p>
            <a:pPr marL="0" indent="0">
              <a:buNone/>
            </a:pPr>
            <a:r>
              <a:rPr lang="en-US" altLang="zh-CN" dirty="0"/>
              <a:t>	 		</a:t>
            </a:r>
          </a:p>
          <a:p>
            <a:r>
              <a:rPr lang="en-US" altLang="zh-CN" dirty="0"/>
              <a:t>tableName 	</a:t>
            </a:r>
            <a:r>
              <a:rPr lang="zh-CN" altLang="en-US" dirty="0" smtClean="0"/>
              <a:t>表</a:t>
            </a:r>
            <a:r>
              <a:rPr lang="zh-CN" altLang="en-US" dirty="0"/>
              <a:t>名</a:t>
            </a:r>
            <a:endParaRPr lang="en-US" altLang="zh-CN" dirty="0"/>
          </a:p>
          <a:p>
            <a:r>
              <a:rPr lang="en-US" altLang="zh-CN" dirty="0"/>
              <a:t>cols 		</a:t>
            </a:r>
            <a:r>
              <a:rPr lang="zh-CN" altLang="en-US" dirty="0" smtClean="0"/>
              <a:t>删除</a:t>
            </a:r>
            <a:r>
              <a:rPr lang="zh-CN" altLang="en-US" dirty="0"/>
              <a:t>字段</a:t>
            </a:r>
            <a:endParaRPr lang="en-US" altLang="zh-CN" dirty="0"/>
          </a:p>
          <a:p>
            <a:r>
              <a:rPr lang="en-US" altLang="zh-CN" dirty="0"/>
              <a:t>colsvalues		</a:t>
            </a:r>
            <a:r>
              <a:rPr lang="zh-CN" altLang="en-US" dirty="0"/>
              <a:t>删除内容</a:t>
            </a:r>
            <a:endParaRPr lang="en-US" altLang="zh-CN" dirty="0"/>
          </a:p>
          <a:p>
            <a:endParaRPr lang="zh-CN" altLang="zh-CN" dirty="0"/>
          </a:p>
        </p:txBody>
      </p:sp>
    </p:spTree>
    <p:extLst>
      <p:ext uri="{BB962C8B-B14F-4D97-AF65-F5344CB8AC3E}">
        <p14:creationId xmlns:p14="http://schemas.microsoft.com/office/powerpoint/2010/main" val="861610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84784"/>
            <a:ext cx="9144000" cy="3672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6"/>
          <p:cNvSpPr txBox="1">
            <a:spLocks/>
          </p:cNvSpPr>
          <p:nvPr/>
        </p:nvSpPr>
        <p:spPr>
          <a:xfrm>
            <a:off x="467544" y="1916832"/>
            <a:ext cx="8208911" cy="2270750"/>
          </a:xfrm>
          <a:prstGeom prst="rect">
            <a:avLst/>
          </a:prstGeom>
        </p:spPr>
        <p:txBody>
          <a:bodyPr/>
          <a:lst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a:t>数据库</a:t>
            </a:r>
            <a:r>
              <a:rPr lang="en-US" altLang="zh-CN" b="1" dirty="0" smtClean="0"/>
              <a:t> </a:t>
            </a:r>
            <a:r>
              <a:rPr lang="zh-CN" altLang="en-US" b="1" dirty="0" smtClean="0"/>
              <a:t>介绍</a:t>
            </a:r>
            <a:endParaRPr lang="en-US" altLang="zh-CN" b="1" dirty="0" smtClean="0"/>
          </a:p>
          <a:p>
            <a:r>
              <a:rPr lang="en-US" altLang="zh-CN" b="1" dirty="0" smtClean="0"/>
              <a:t>SQLite </a:t>
            </a:r>
            <a:r>
              <a:rPr lang="zh-CN" altLang="en-US" b="1" dirty="0" smtClean="0"/>
              <a:t>介绍</a:t>
            </a:r>
            <a:endParaRPr lang="en-US" altLang="zh-CN" b="1" dirty="0" smtClean="0"/>
          </a:p>
          <a:p>
            <a:r>
              <a:rPr lang="zh-CN" altLang="en-US" b="1" dirty="0" smtClean="0"/>
              <a:t>打开、关闭</a:t>
            </a:r>
            <a:r>
              <a:rPr lang="en-US" altLang="zh-CN" b="1" dirty="0"/>
              <a:t>SQLite </a:t>
            </a:r>
            <a:endParaRPr lang="en-US" altLang="zh-CN" b="1" dirty="0" smtClean="0"/>
          </a:p>
          <a:p>
            <a:r>
              <a:rPr lang="zh-CN" altLang="en-US" b="1" dirty="0"/>
              <a:t>创建</a:t>
            </a:r>
            <a:r>
              <a:rPr lang="zh-CN" altLang="en-US" b="1" dirty="0" smtClean="0"/>
              <a:t>表、插入数据</a:t>
            </a:r>
            <a:endParaRPr lang="en-US" altLang="zh-CN" b="1" dirty="0" smtClean="0"/>
          </a:p>
          <a:p>
            <a:r>
              <a:rPr lang="zh-CN" altLang="en-US" b="1" dirty="0"/>
              <a:t>更新数据、删除</a:t>
            </a:r>
            <a:r>
              <a:rPr lang="zh-CN" altLang="en-US" b="1" dirty="0" smtClean="0"/>
              <a:t>数据</a:t>
            </a:r>
            <a:endParaRPr lang="en-US" altLang="zh-CN" b="1" dirty="0" smtClean="0"/>
          </a:p>
          <a:p>
            <a:r>
              <a:rPr lang="zh-CN" altLang="en-US" b="1" dirty="0"/>
              <a:t>查询</a:t>
            </a:r>
            <a:r>
              <a:rPr lang="zh-CN" altLang="en-US" b="1" dirty="0" smtClean="0"/>
              <a:t>数据</a:t>
            </a:r>
            <a:endParaRPr lang="en-US" altLang="zh-CN" b="1" dirty="0" smtClean="0"/>
          </a:p>
          <a:p>
            <a:r>
              <a:rPr lang="zh-CN" altLang="en-US" b="1" dirty="0" smtClean="0"/>
              <a:t>发布</a:t>
            </a:r>
            <a:r>
              <a:rPr lang="zh-CN" altLang="en-US" b="1" dirty="0"/>
              <a:t>工程</a:t>
            </a:r>
          </a:p>
          <a:p>
            <a:endParaRPr lang="en-US" altLang="zh-CN" b="1" dirty="0" smtClean="0"/>
          </a:p>
          <a:p>
            <a:endParaRPr lang="en-US" altLang="zh-CN" b="1" dirty="0" smtClean="0"/>
          </a:p>
          <a:p>
            <a:endParaRPr lang="en-US" altLang="zh-CN" b="1" dirty="0" smtClean="0"/>
          </a:p>
          <a:p>
            <a:endParaRPr lang="en-US" altLang="zh-CN" b="1" dirty="0"/>
          </a:p>
          <a:p>
            <a:endParaRPr lang="en-US" altLang="zh-CN" b="1" dirty="0" smtClean="0"/>
          </a:p>
          <a:p>
            <a:endParaRPr lang="zh-CN" altLang="en-US" b="1" dirty="0" smtClean="0"/>
          </a:p>
          <a:p>
            <a:endParaRPr lang="en-US" altLang="zh-CN" b="1" dirty="0" smtClean="0"/>
          </a:p>
          <a:p>
            <a:pPr algn="ctr"/>
            <a:endParaRPr lang="zh-CN" altLang="en-US" b="1" dirty="0"/>
          </a:p>
        </p:txBody>
      </p:sp>
    </p:spTree>
    <p:extLst>
      <p:ext uri="{BB962C8B-B14F-4D97-AF65-F5344CB8AC3E}">
        <p14:creationId xmlns:p14="http://schemas.microsoft.com/office/powerpoint/2010/main" val="550391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smtClean="0"/>
              <a:t>删除全部数据</a:t>
            </a:r>
            <a:endParaRPr lang="en-US" altLang="zh-CN" b="0" dirty="0"/>
          </a:p>
        </p:txBody>
      </p:sp>
      <p:sp>
        <p:nvSpPr>
          <p:cNvPr id="7" name="内容占位符 6"/>
          <p:cNvSpPr>
            <a:spLocks noGrp="1"/>
          </p:cNvSpPr>
          <p:nvPr>
            <p:ph sz="quarter" idx="10"/>
          </p:nvPr>
        </p:nvSpPr>
        <p:spPr>
          <a:xfrm>
            <a:off x="467544" y="1052736"/>
            <a:ext cx="8208911" cy="3046988"/>
          </a:xfrm>
        </p:spPr>
        <p:txBody>
          <a:bodyPr/>
          <a:lstStyle/>
          <a:p>
            <a:r>
              <a:rPr lang="en-US" altLang="zh-CN" dirty="0" smtClean="0"/>
              <a:t>DbAccess.cs</a:t>
            </a:r>
          </a:p>
          <a:p>
            <a:endParaRPr lang="en-US" altLang="zh-CN" dirty="0" smtClean="0"/>
          </a:p>
          <a:p>
            <a:r>
              <a:rPr lang="en-US" altLang="zh-CN" dirty="0"/>
              <a:t>public SqliteDataReader </a:t>
            </a:r>
            <a:r>
              <a:rPr lang="en-US" altLang="zh-CN" dirty="0" err="1"/>
              <a:t>DeleteContents</a:t>
            </a:r>
            <a:r>
              <a:rPr lang="en-US" altLang="zh-CN" dirty="0"/>
              <a:t> (string </a:t>
            </a:r>
            <a:r>
              <a:rPr lang="en-US" altLang="zh-CN" dirty="0" err="1"/>
              <a:t>tableName</a:t>
            </a:r>
            <a:r>
              <a:rPr lang="en-US" altLang="zh-CN" dirty="0"/>
              <a:t>)	 		</a:t>
            </a:r>
          </a:p>
          <a:p>
            <a:r>
              <a:rPr lang="en-US" altLang="zh-CN" dirty="0"/>
              <a:t>tableName 	</a:t>
            </a:r>
            <a:r>
              <a:rPr lang="zh-CN" altLang="en-US" dirty="0" smtClean="0"/>
              <a:t>表</a:t>
            </a:r>
            <a:r>
              <a:rPr lang="zh-CN" altLang="en-US" dirty="0"/>
              <a:t>名</a:t>
            </a:r>
            <a:endParaRPr lang="en-US" altLang="zh-CN" dirty="0"/>
          </a:p>
          <a:p>
            <a:endParaRPr lang="zh-CN" altLang="zh-CN" dirty="0"/>
          </a:p>
        </p:txBody>
      </p:sp>
    </p:spTree>
    <p:extLst>
      <p:ext uri="{BB962C8B-B14F-4D97-AF65-F5344CB8AC3E}">
        <p14:creationId xmlns:p14="http://schemas.microsoft.com/office/powerpoint/2010/main" val="4088821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查询</a:t>
            </a:r>
            <a:r>
              <a:rPr lang="zh-CN" altLang="en-US" dirty="0" smtClean="0"/>
              <a:t>数据</a:t>
            </a:r>
            <a:endParaRPr lang="zh-CN" altLang="en-US" dirty="0"/>
          </a:p>
        </p:txBody>
      </p:sp>
    </p:spTree>
    <p:extLst>
      <p:ext uri="{BB962C8B-B14F-4D97-AF65-F5344CB8AC3E}">
        <p14:creationId xmlns:p14="http://schemas.microsoft.com/office/powerpoint/2010/main" val="2018302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smtClean="0"/>
              <a:t>按条件查询</a:t>
            </a:r>
            <a:r>
              <a:rPr lang="zh-CN" altLang="en-US" b="0" dirty="0"/>
              <a:t>数据</a:t>
            </a:r>
            <a:endParaRPr lang="en-US" altLang="zh-CN" b="0" dirty="0"/>
          </a:p>
        </p:txBody>
      </p:sp>
      <p:sp>
        <p:nvSpPr>
          <p:cNvPr id="7" name="内容占位符 6"/>
          <p:cNvSpPr>
            <a:spLocks noGrp="1"/>
          </p:cNvSpPr>
          <p:nvPr>
            <p:ph sz="quarter" idx="10"/>
          </p:nvPr>
        </p:nvSpPr>
        <p:spPr>
          <a:xfrm>
            <a:off x="467544" y="1052736"/>
            <a:ext cx="8208911" cy="6075509"/>
          </a:xfrm>
        </p:spPr>
        <p:txBody>
          <a:bodyPr/>
          <a:lstStyle/>
          <a:p>
            <a:r>
              <a:rPr lang="en-US" altLang="zh-CN" dirty="0" smtClean="0"/>
              <a:t>DbAccess.cs</a:t>
            </a:r>
          </a:p>
          <a:p>
            <a:endParaRPr lang="en-US" altLang="zh-CN" dirty="0" smtClean="0"/>
          </a:p>
          <a:p>
            <a:r>
              <a:rPr lang="en-US" altLang="zh-CN" dirty="0" smtClean="0"/>
              <a:t>public </a:t>
            </a:r>
            <a:r>
              <a:rPr lang="en-US" altLang="zh-CN" dirty="0"/>
              <a:t>SqliteDataReader SelectWhere (string tableName, string[] items, string[] col, string[] operation, string[] values)</a:t>
            </a:r>
          </a:p>
          <a:p>
            <a:r>
              <a:rPr lang="en-US" altLang="zh-CN" dirty="0" smtClean="0"/>
              <a:t>tableName </a:t>
            </a:r>
            <a:r>
              <a:rPr lang="en-US" altLang="zh-CN" dirty="0"/>
              <a:t>	</a:t>
            </a:r>
            <a:r>
              <a:rPr lang="zh-CN" altLang="en-US" dirty="0"/>
              <a:t>表名</a:t>
            </a:r>
            <a:endParaRPr lang="en-US" altLang="zh-CN" dirty="0"/>
          </a:p>
          <a:p>
            <a:r>
              <a:rPr lang="en-US" altLang="zh-CN" dirty="0"/>
              <a:t>items 		</a:t>
            </a:r>
            <a:r>
              <a:rPr lang="zh-CN" altLang="en-US" dirty="0"/>
              <a:t>查询字段</a:t>
            </a:r>
            <a:endParaRPr lang="en-US" altLang="zh-CN" dirty="0"/>
          </a:p>
          <a:p>
            <a:r>
              <a:rPr lang="en-US" altLang="zh-CN" dirty="0"/>
              <a:t>col 		</a:t>
            </a:r>
            <a:r>
              <a:rPr lang="en-US" altLang="zh-CN" dirty="0" smtClean="0"/>
              <a:t>	</a:t>
            </a:r>
            <a:r>
              <a:rPr lang="zh-CN" altLang="en-US" dirty="0" smtClean="0"/>
              <a:t>根据</a:t>
            </a:r>
            <a:r>
              <a:rPr lang="zh-CN" altLang="en-US" dirty="0"/>
              <a:t>该字段查询</a:t>
            </a:r>
            <a:endParaRPr lang="en-US" altLang="zh-CN" dirty="0"/>
          </a:p>
          <a:p>
            <a:r>
              <a:rPr lang="en-US" altLang="zh-CN" dirty="0"/>
              <a:t>operation 	</a:t>
            </a:r>
            <a:r>
              <a:rPr lang="zh-CN" altLang="en-US" dirty="0"/>
              <a:t>运算符</a:t>
            </a:r>
            <a:endParaRPr lang="en-US" altLang="zh-CN" dirty="0"/>
          </a:p>
          <a:p>
            <a:r>
              <a:rPr lang="en-US" altLang="zh-CN" dirty="0"/>
              <a:t>values 		</a:t>
            </a:r>
            <a:r>
              <a:rPr lang="zh-CN" altLang="en-US" dirty="0"/>
              <a:t>查找内容</a:t>
            </a:r>
            <a:endParaRPr lang="en-US" altLang="zh-CN" dirty="0"/>
          </a:p>
          <a:p>
            <a:r>
              <a:rPr lang="zh-CN" altLang="en-US" dirty="0"/>
              <a:t>查找</a:t>
            </a:r>
            <a:r>
              <a:rPr lang="en-US" altLang="zh-CN" dirty="0"/>
              <a:t>ID</a:t>
            </a:r>
            <a:r>
              <a:rPr lang="zh-CN" altLang="en-US" dirty="0"/>
              <a:t>为</a:t>
            </a:r>
            <a:r>
              <a:rPr lang="en-US" altLang="zh-CN" dirty="0"/>
              <a:t>1</a:t>
            </a:r>
            <a:r>
              <a:rPr lang="zh-CN" altLang="en-US" dirty="0"/>
              <a:t>的一条数据</a:t>
            </a:r>
            <a:endParaRPr lang="zh-CN" altLang="zh-CN" dirty="0"/>
          </a:p>
          <a:p>
            <a:endParaRPr lang="zh-CN" altLang="zh-CN" dirty="0"/>
          </a:p>
        </p:txBody>
      </p:sp>
    </p:spTree>
    <p:extLst>
      <p:ext uri="{BB962C8B-B14F-4D97-AF65-F5344CB8AC3E}">
        <p14:creationId xmlns:p14="http://schemas.microsoft.com/office/powerpoint/2010/main" val="3458377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smtClean="0"/>
              <a:t>按条件查询</a:t>
            </a:r>
            <a:r>
              <a:rPr lang="zh-CN" altLang="en-US" b="0" dirty="0"/>
              <a:t>数据</a:t>
            </a:r>
            <a:endParaRPr lang="en-US" altLang="zh-CN" b="0" dirty="0"/>
          </a:p>
        </p:txBody>
      </p:sp>
      <p:sp>
        <p:nvSpPr>
          <p:cNvPr id="7" name="内容占位符 6"/>
          <p:cNvSpPr>
            <a:spLocks noGrp="1"/>
          </p:cNvSpPr>
          <p:nvPr>
            <p:ph sz="quarter" idx="10"/>
          </p:nvPr>
        </p:nvSpPr>
        <p:spPr>
          <a:xfrm>
            <a:off x="467544" y="1052736"/>
            <a:ext cx="8208911" cy="4672048"/>
          </a:xfrm>
        </p:spPr>
        <p:txBody>
          <a:bodyPr/>
          <a:lstStyle/>
          <a:p>
            <a:r>
              <a:rPr lang="en-US" altLang="zh-CN" dirty="0"/>
              <a:t>SqliteDataReader</a:t>
            </a:r>
          </a:p>
          <a:p>
            <a:pPr lvl="1"/>
            <a:r>
              <a:rPr lang="zh-CN" altLang="en-US" sz="2400" dirty="0"/>
              <a:t>是一种从数据库中读取行的</a:t>
            </a:r>
            <a:r>
              <a:rPr lang="zh-CN" altLang="en-US" sz="2400" dirty="0" smtClean="0"/>
              <a:t>方式</a:t>
            </a:r>
            <a:endParaRPr lang="zh-CN" altLang="en-US" sz="2400" dirty="0"/>
          </a:p>
          <a:p>
            <a:pPr marL="0" indent="0">
              <a:buNone/>
            </a:pPr>
            <a:endParaRPr lang="en-US" altLang="zh-CN" dirty="0" smtClean="0"/>
          </a:p>
          <a:p>
            <a:pPr marL="0" indent="0">
              <a:buNone/>
            </a:pPr>
            <a:r>
              <a:rPr lang="en-US" altLang="zh-CN" dirty="0"/>
              <a:t> </a:t>
            </a:r>
            <a:r>
              <a:rPr lang="en-US" altLang="zh-CN" dirty="0" smtClean="0"/>
              <a:t>   SqliteDataReader </a:t>
            </a:r>
            <a:r>
              <a:rPr lang="en-US" altLang="zh-CN" dirty="0"/>
              <a:t>sqReader = </a:t>
            </a:r>
            <a:r>
              <a:rPr lang="en-US" altLang="zh-CN" dirty="0" err="1" smtClean="0"/>
              <a:t>db.SelectWhere</a:t>
            </a:r>
            <a:r>
              <a:rPr lang="en-US" altLang="zh-CN" dirty="0" smtClean="0"/>
              <a:t>();</a:t>
            </a:r>
          </a:p>
          <a:p>
            <a:pPr marL="0" indent="0">
              <a:buNone/>
            </a:pPr>
            <a:r>
              <a:rPr lang="en-US" altLang="zh-CN" dirty="0"/>
              <a:t> </a:t>
            </a:r>
            <a:r>
              <a:rPr lang="en-US" altLang="zh-CN" dirty="0" smtClean="0"/>
              <a:t>   sqReader.Read();</a:t>
            </a:r>
            <a:endParaRPr lang="en-US" altLang="zh-CN" dirty="0"/>
          </a:p>
          <a:p>
            <a:r>
              <a:rPr lang="en-US" altLang="zh-CN" dirty="0"/>
              <a:t>GetOrdinal</a:t>
            </a:r>
            <a:r>
              <a:rPr lang="en-US" altLang="zh-CN" b="1" dirty="0"/>
              <a:t>	</a:t>
            </a:r>
            <a:r>
              <a:rPr lang="zh-CN" altLang="en-US" dirty="0" smtClean="0"/>
              <a:t>获取</a:t>
            </a:r>
            <a:r>
              <a:rPr lang="zh-CN" altLang="en-US" dirty="0"/>
              <a:t>字段</a:t>
            </a:r>
            <a:endParaRPr lang="en-US" altLang="zh-CN" dirty="0"/>
          </a:p>
          <a:p>
            <a:r>
              <a:rPr lang="en-US" altLang="zh-CN" dirty="0" smtClean="0"/>
              <a:t>Getting</a:t>
            </a:r>
            <a:r>
              <a:rPr lang="en-US" altLang="zh-CN" dirty="0"/>
              <a:t>		</a:t>
            </a:r>
            <a:r>
              <a:rPr lang="zh-CN" altLang="en-US" dirty="0"/>
              <a:t>获取</a:t>
            </a:r>
            <a:r>
              <a:rPr lang="en-US" altLang="zh-CN" dirty="0"/>
              <a:t>String</a:t>
            </a:r>
            <a:r>
              <a:rPr lang="zh-CN" altLang="en-US" dirty="0"/>
              <a:t>类型</a:t>
            </a:r>
            <a:endParaRPr lang="en-US" altLang="zh-CN" dirty="0"/>
          </a:p>
          <a:p>
            <a:r>
              <a:rPr lang="en-US" altLang="zh-CN" dirty="0"/>
              <a:t>GetInt32		</a:t>
            </a:r>
            <a:r>
              <a:rPr lang="zh-CN" altLang="en-US" dirty="0"/>
              <a:t>获取</a:t>
            </a:r>
            <a:r>
              <a:rPr lang="en-US" altLang="zh-CN" dirty="0"/>
              <a:t>int</a:t>
            </a:r>
            <a:r>
              <a:rPr lang="zh-CN" altLang="en-US" dirty="0"/>
              <a:t>类型</a:t>
            </a:r>
            <a:endParaRPr lang="en-US" altLang="zh-CN" dirty="0"/>
          </a:p>
          <a:p>
            <a:r>
              <a:rPr lang="en-US" altLang="zh-CN" dirty="0"/>
              <a:t>GetFloat		</a:t>
            </a:r>
            <a:r>
              <a:rPr lang="zh-CN" altLang="en-US" dirty="0"/>
              <a:t>获取</a:t>
            </a:r>
            <a:r>
              <a:rPr lang="en-US" altLang="zh-CN" dirty="0"/>
              <a:t>Float</a:t>
            </a:r>
            <a:r>
              <a:rPr lang="zh-CN" altLang="en-US" dirty="0"/>
              <a:t>类型</a:t>
            </a:r>
            <a:endParaRPr lang="zh-CN" altLang="zh-CN" dirty="0"/>
          </a:p>
        </p:txBody>
      </p:sp>
    </p:spTree>
    <p:extLst>
      <p:ext uri="{BB962C8B-B14F-4D97-AF65-F5344CB8AC3E}">
        <p14:creationId xmlns:p14="http://schemas.microsoft.com/office/powerpoint/2010/main" val="2298172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smtClean="0"/>
              <a:t>按条件查询</a:t>
            </a:r>
            <a:r>
              <a:rPr lang="zh-CN" altLang="en-US" b="0" dirty="0"/>
              <a:t>数据</a:t>
            </a:r>
            <a:endParaRPr lang="en-US" altLang="zh-CN" b="0" dirty="0"/>
          </a:p>
        </p:txBody>
      </p:sp>
      <p:sp>
        <p:nvSpPr>
          <p:cNvPr id="7" name="内容占位符 6"/>
          <p:cNvSpPr>
            <a:spLocks noGrp="1"/>
          </p:cNvSpPr>
          <p:nvPr>
            <p:ph sz="quarter" idx="10"/>
          </p:nvPr>
        </p:nvSpPr>
        <p:spPr>
          <a:xfrm>
            <a:off x="467544" y="1052736"/>
            <a:ext cx="8208911" cy="2012859"/>
          </a:xfrm>
        </p:spPr>
        <p:txBody>
          <a:bodyPr/>
          <a:lstStyle/>
          <a:p>
            <a:r>
              <a:rPr lang="en-US" altLang="zh-CN" dirty="0" smtClean="0"/>
              <a:t>DbAccess.cs</a:t>
            </a:r>
          </a:p>
          <a:p>
            <a:endParaRPr lang="en-US" altLang="zh-CN" dirty="0" smtClean="0"/>
          </a:p>
          <a:p>
            <a:r>
              <a:rPr lang="en-US" altLang="zh-CN" dirty="0"/>
              <a:t>public SqliteDataReader Select(string </a:t>
            </a:r>
            <a:r>
              <a:rPr lang="en-US" altLang="zh-CN" dirty="0" err="1"/>
              <a:t>tableName</a:t>
            </a:r>
            <a:r>
              <a:rPr lang="en-US" altLang="zh-CN" dirty="0"/>
              <a:t>, string </a:t>
            </a:r>
            <a:r>
              <a:rPr lang="en-US" altLang="zh-CN" dirty="0" err="1"/>
              <a:t>col,string</a:t>
            </a:r>
            <a:r>
              <a:rPr lang="en-US" altLang="zh-CN" dirty="0"/>
              <a:t> operation, string values</a:t>
            </a:r>
            <a:r>
              <a:rPr lang="en-US" altLang="zh-CN" dirty="0" smtClean="0"/>
              <a:t>)</a:t>
            </a:r>
            <a:endParaRPr lang="en-US" altLang="zh-CN" dirty="0"/>
          </a:p>
        </p:txBody>
      </p:sp>
    </p:spTree>
    <p:extLst>
      <p:ext uri="{BB962C8B-B14F-4D97-AF65-F5344CB8AC3E}">
        <p14:creationId xmlns:p14="http://schemas.microsoft.com/office/powerpoint/2010/main" val="3601343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smtClean="0"/>
              <a:t>查询表中全部数据</a:t>
            </a:r>
            <a:endParaRPr lang="en-US" altLang="zh-CN" b="0" dirty="0"/>
          </a:p>
        </p:txBody>
      </p:sp>
      <p:sp>
        <p:nvSpPr>
          <p:cNvPr id="7" name="内容占位符 6"/>
          <p:cNvSpPr>
            <a:spLocks noGrp="1"/>
          </p:cNvSpPr>
          <p:nvPr>
            <p:ph sz="quarter" idx="10"/>
          </p:nvPr>
        </p:nvSpPr>
        <p:spPr>
          <a:xfrm>
            <a:off x="467544" y="1052736"/>
            <a:ext cx="8208911" cy="3046988"/>
          </a:xfrm>
        </p:spPr>
        <p:txBody>
          <a:bodyPr/>
          <a:lstStyle/>
          <a:p>
            <a:r>
              <a:rPr lang="en-US" altLang="zh-CN" dirty="0" smtClean="0"/>
              <a:t>DbAccess.cs</a:t>
            </a:r>
          </a:p>
          <a:p>
            <a:endParaRPr lang="en-US" altLang="zh-CN" dirty="0" smtClean="0"/>
          </a:p>
          <a:p>
            <a:r>
              <a:rPr lang="en-US" altLang="zh-CN" dirty="0"/>
              <a:t>public SqliteDataReader </a:t>
            </a:r>
            <a:r>
              <a:rPr lang="en-US" altLang="zh-CN" dirty="0" err="1"/>
              <a:t>ReadFullTable</a:t>
            </a:r>
            <a:r>
              <a:rPr lang="en-US" altLang="zh-CN" dirty="0"/>
              <a:t> (string </a:t>
            </a:r>
            <a:r>
              <a:rPr lang="en-US" altLang="zh-CN" dirty="0" err="1"/>
              <a:t>tableName</a:t>
            </a:r>
            <a:r>
              <a:rPr lang="en-US" altLang="zh-CN" dirty="0"/>
              <a:t>)</a:t>
            </a:r>
          </a:p>
          <a:p>
            <a:r>
              <a:rPr lang="en-US" altLang="zh-CN" dirty="0" err="1" smtClean="0"/>
              <a:t>tableName</a:t>
            </a:r>
            <a:r>
              <a:rPr lang="en-US" altLang="zh-CN" dirty="0" smtClean="0"/>
              <a:t> </a:t>
            </a:r>
            <a:r>
              <a:rPr lang="en-US" altLang="zh-CN" dirty="0"/>
              <a:t>	</a:t>
            </a:r>
            <a:r>
              <a:rPr lang="zh-CN" altLang="en-US" dirty="0"/>
              <a:t>表名</a:t>
            </a:r>
            <a:endParaRPr lang="en-US" altLang="zh-CN" dirty="0"/>
          </a:p>
          <a:p>
            <a:endParaRPr lang="zh-CN" altLang="zh-CN" dirty="0"/>
          </a:p>
        </p:txBody>
      </p:sp>
    </p:spTree>
    <p:extLst>
      <p:ext uri="{BB962C8B-B14F-4D97-AF65-F5344CB8AC3E}">
        <p14:creationId xmlns:p14="http://schemas.microsoft.com/office/powerpoint/2010/main" val="210424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发布</a:t>
            </a:r>
            <a:r>
              <a:rPr lang="zh-CN" altLang="en-US" dirty="0"/>
              <a:t>工程</a:t>
            </a:r>
          </a:p>
        </p:txBody>
      </p:sp>
    </p:spTree>
    <p:extLst>
      <p:ext uri="{BB962C8B-B14F-4D97-AF65-F5344CB8AC3E}">
        <p14:creationId xmlns:p14="http://schemas.microsoft.com/office/powerpoint/2010/main" val="1580611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a:t>发布</a:t>
            </a:r>
            <a:endParaRPr lang="en-US" altLang="zh-CN" b="0" dirty="0"/>
          </a:p>
        </p:txBody>
      </p:sp>
      <p:sp>
        <p:nvSpPr>
          <p:cNvPr id="7" name="内容占位符 6"/>
          <p:cNvSpPr>
            <a:spLocks noGrp="1"/>
          </p:cNvSpPr>
          <p:nvPr>
            <p:ph sz="quarter" idx="10"/>
          </p:nvPr>
        </p:nvSpPr>
        <p:spPr>
          <a:xfrm>
            <a:off x="467544" y="1052736"/>
            <a:ext cx="8208911" cy="2861681"/>
          </a:xfrm>
        </p:spPr>
        <p:txBody>
          <a:bodyPr/>
          <a:lstStyle/>
          <a:p>
            <a:r>
              <a:rPr lang="zh-CN" altLang="zh-CN" dirty="0"/>
              <a:t>如下图所示，请先在</a:t>
            </a:r>
            <a:r>
              <a:rPr lang="en-US" altLang="zh-CN" dirty="0"/>
              <a:t>PlaySettings</a:t>
            </a:r>
            <a:r>
              <a:rPr lang="zh-CN" altLang="zh-CN" dirty="0"/>
              <a:t>中修改</a:t>
            </a:r>
            <a:r>
              <a:rPr lang="en-US" altLang="zh-CN" dirty="0"/>
              <a:t>Api Compatibility Level </a:t>
            </a:r>
            <a:r>
              <a:rPr lang="zh-CN" altLang="zh-CN" dirty="0"/>
              <a:t>改成</a:t>
            </a:r>
            <a:r>
              <a:rPr lang="en-US" altLang="zh-CN" dirty="0"/>
              <a:t>.NET 2.0</a:t>
            </a:r>
            <a:r>
              <a:rPr lang="zh-CN" altLang="zh-CN" dirty="0"/>
              <a:t>，如果不修改</a:t>
            </a:r>
            <a:r>
              <a:rPr lang="zh-CN" altLang="en-US" dirty="0"/>
              <a:t>可能</a:t>
            </a:r>
            <a:r>
              <a:rPr lang="zh-CN" altLang="zh-CN" dirty="0"/>
              <a:t>会报错</a:t>
            </a:r>
            <a:r>
              <a:rPr lang="zh-CN" altLang="en-US" dirty="0"/>
              <a:t>。</a:t>
            </a:r>
            <a:endParaRPr lang="zh-CN" altLang="zh-CN" dirty="0"/>
          </a:p>
          <a:p>
            <a:r>
              <a:rPr lang="zh-CN" altLang="zh-CN" dirty="0"/>
              <a:t>无论编译任何平台都修改一下这里， 因为没有修改这里</a:t>
            </a:r>
            <a:r>
              <a:rPr lang="zh-CN" altLang="en-US" dirty="0"/>
              <a:t>可能会</a:t>
            </a:r>
            <a:r>
              <a:rPr lang="zh-CN" altLang="zh-CN" dirty="0"/>
              <a:t>导致无法编译成功。</a:t>
            </a:r>
          </a:p>
          <a:p>
            <a:endParaRPr lang="zh-CN" altLang="zh-CN" dirty="0"/>
          </a:p>
        </p:txBody>
      </p:sp>
      <p:pic>
        <p:nvPicPr>
          <p:cNvPr id="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982" y="3645024"/>
            <a:ext cx="5976034" cy="195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103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a:t>
            </a:r>
            <a:endParaRPr lang="zh-CN" altLang="en-US" dirty="0"/>
          </a:p>
        </p:txBody>
      </p:sp>
    </p:spTree>
    <p:extLst>
      <p:ext uri="{BB962C8B-B14F-4D97-AF65-F5344CB8AC3E}">
        <p14:creationId xmlns:p14="http://schemas.microsoft.com/office/powerpoint/2010/main" val="3794870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0" dirty="0" smtClean="0"/>
              <a:t>数据库</a:t>
            </a:r>
            <a:endParaRPr lang="zh-CN" altLang="en-US" b="0" dirty="0"/>
          </a:p>
        </p:txBody>
      </p:sp>
      <p:sp>
        <p:nvSpPr>
          <p:cNvPr id="7" name="内容占位符 6"/>
          <p:cNvSpPr>
            <a:spLocks noGrp="1"/>
          </p:cNvSpPr>
          <p:nvPr>
            <p:ph sz="quarter" idx="10"/>
          </p:nvPr>
        </p:nvSpPr>
        <p:spPr>
          <a:xfrm>
            <a:off x="467544" y="1052736"/>
            <a:ext cx="8208911" cy="5447004"/>
          </a:xfrm>
        </p:spPr>
        <p:txBody>
          <a:bodyPr/>
          <a:lstStyle/>
          <a:p>
            <a:r>
              <a:rPr lang="zh-CN" altLang="en-US" dirty="0"/>
              <a:t>数据库（</a:t>
            </a:r>
            <a:r>
              <a:rPr lang="en-US" altLang="zh-CN" dirty="0"/>
              <a:t>Database</a:t>
            </a:r>
            <a:r>
              <a:rPr lang="zh-CN" altLang="en-US" dirty="0"/>
              <a:t>）是按照数据结构来组织、存储和管理数据的仓库，它产生于距今六十多年前，随着信息技术和市场的发展，特别是二十世纪九十年代以后，数据管理不再仅仅是存储和管理数据，而转变成用户所需要的各种数据管理的方式。数据库有很多种类型，从最简单的存储有各种数据的表格到能够进行海量数据存储的大型数据库系统都在各个方面得到了广泛的应用。</a:t>
            </a:r>
          </a:p>
          <a:p>
            <a:r>
              <a:rPr lang="zh-CN" altLang="en-US" dirty="0"/>
              <a:t>在信息化社会，充分有效地管理和利用各类信息资源，是进行科学研究和决策管理的前提条件。数据库技术是管理信息系统、办公自动化系统、决策支持系统等各类信息系统的核心部分，是进行科学研究和决策管理的重要技术手段。</a:t>
            </a:r>
            <a:endParaRPr lang="en-US" altLang="zh-CN" dirty="0" smtClean="0"/>
          </a:p>
        </p:txBody>
      </p:sp>
    </p:spTree>
    <p:extLst>
      <p:ext uri="{BB962C8B-B14F-4D97-AF65-F5344CB8AC3E}">
        <p14:creationId xmlns:p14="http://schemas.microsoft.com/office/powerpoint/2010/main" val="3499696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0" dirty="0"/>
              <a:t>数据库 定义</a:t>
            </a:r>
          </a:p>
        </p:txBody>
      </p:sp>
      <p:sp>
        <p:nvSpPr>
          <p:cNvPr id="7" name="内容占位符 6"/>
          <p:cNvSpPr>
            <a:spLocks noGrp="1"/>
          </p:cNvSpPr>
          <p:nvPr>
            <p:ph sz="quarter" idx="10"/>
          </p:nvPr>
        </p:nvSpPr>
        <p:spPr>
          <a:xfrm>
            <a:off x="467544" y="1052736"/>
            <a:ext cx="8208911" cy="2713948"/>
          </a:xfrm>
        </p:spPr>
        <p:txBody>
          <a:bodyPr/>
          <a:lstStyle/>
          <a:p>
            <a:r>
              <a:rPr lang="zh-CN" altLang="en-US" dirty="0"/>
              <a:t>数据库是依照某种数据模型组织起来并存放二级存储器中的数据集合。这种数据集合具有如下特点：尽可能不重复，以最优方式为某个特定组织的多种应用服务，其数据结构独立于使用它的应用程序，对数据的增、删、改、查由统一软件进行管理和控制。从发展的历史看，数据库是数据管理的高级阶段，它是由文件管理系统发展起来的。</a:t>
            </a:r>
          </a:p>
        </p:txBody>
      </p:sp>
    </p:spTree>
    <p:extLst>
      <p:ext uri="{BB962C8B-B14F-4D97-AF65-F5344CB8AC3E}">
        <p14:creationId xmlns:p14="http://schemas.microsoft.com/office/powerpoint/2010/main" val="1566130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0" dirty="0"/>
              <a:t>数据库 </a:t>
            </a:r>
          </a:p>
        </p:txBody>
      </p:sp>
      <p:sp>
        <p:nvSpPr>
          <p:cNvPr id="7" name="内容占位符 6"/>
          <p:cNvSpPr>
            <a:spLocks noGrp="1"/>
          </p:cNvSpPr>
          <p:nvPr>
            <p:ph sz="quarter" idx="10"/>
          </p:nvPr>
        </p:nvSpPr>
        <p:spPr>
          <a:xfrm>
            <a:off x="467544" y="1052736"/>
            <a:ext cx="8208911" cy="5632311"/>
          </a:xfrm>
        </p:spPr>
        <p:txBody>
          <a:bodyPr/>
          <a:lstStyle/>
          <a:p>
            <a:r>
              <a:rPr lang="en-US" altLang="zh-CN" dirty="0"/>
              <a:t>Oracle</a:t>
            </a:r>
            <a:r>
              <a:rPr lang="zh-CN" altLang="en-US" dirty="0"/>
              <a:t>。</a:t>
            </a:r>
            <a:r>
              <a:rPr lang="en-US" altLang="zh-CN" dirty="0"/>
              <a:t>Oracle</a:t>
            </a:r>
            <a:r>
              <a:rPr lang="zh-CN" altLang="en-US" dirty="0"/>
              <a:t>的应用，主要在传统行业的数据化业务中，比如：银行、金融这样的对可用性、健壮性、安全性、实时性要求极高的</a:t>
            </a:r>
            <a:r>
              <a:rPr lang="zh-CN" altLang="en-US" dirty="0" smtClean="0"/>
              <a:t>业务</a:t>
            </a:r>
            <a:endParaRPr lang="en-US" altLang="zh-CN" dirty="0" smtClean="0"/>
          </a:p>
          <a:p>
            <a:r>
              <a:rPr lang="en-US" altLang="zh-CN" dirty="0"/>
              <a:t>MS SQL Server</a:t>
            </a:r>
            <a:r>
              <a:rPr lang="zh-CN" altLang="en-US" dirty="0"/>
              <a:t>。</a:t>
            </a:r>
            <a:r>
              <a:rPr lang="en-US" altLang="zh-CN" dirty="0"/>
              <a:t>windows</a:t>
            </a:r>
            <a:r>
              <a:rPr lang="zh-CN" altLang="en-US" dirty="0"/>
              <a:t>生态系统的产品，好处坏处都很分明。好处就是，高度集成化，微软也提供了整套的软件方案，基本上一套</a:t>
            </a:r>
            <a:r>
              <a:rPr lang="en-US" altLang="zh-CN" dirty="0"/>
              <a:t>win</a:t>
            </a:r>
            <a:r>
              <a:rPr lang="zh-CN" altLang="en-US" dirty="0"/>
              <a:t>系统装下来就齐活了。因此，不那么缺钱，但很缺</a:t>
            </a:r>
            <a:r>
              <a:rPr lang="en-US" altLang="zh-CN" dirty="0"/>
              <a:t>IT</a:t>
            </a:r>
            <a:r>
              <a:rPr lang="zh-CN" altLang="en-US" dirty="0"/>
              <a:t>人才的中小企业，会偏爱 </a:t>
            </a:r>
            <a:r>
              <a:rPr lang="en-US" altLang="zh-CN" dirty="0"/>
              <a:t>MS SQL Server </a:t>
            </a:r>
            <a:r>
              <a:rPr lang="zh-CN" altLang="en-US" dirty="0"/>
              <a:t>。例如，自建</a:t>
            </a:r>
            <a:r>
              <a:rPr lang="en-US" altLang="zh-CN" dirty="0"/>
              <a:t>ERP</a:t>
            </a:r>
            <a:r>
              <a:rPr lang="zh-CN" altLang="en-US" dirty="0"/>
              <a:t>系统、商业智能、垂直领域零售商、餐饮、事业单位等等</a:t>
            </a:r>
            <a:r>
              <a:rPr lang="zh-CN" altLang="en-US" dirty="0" smtClean="0"/>
              <a:t>。</a:t>
            </a:r>
            <a:endParaRPr lang="en-US" altLang="zh-CN" dirty="0" smtClean="0"/>
          </a:p>
          <a:p>
            <a:endParaRPr lang="en-US" altLang="zh-CN" dirty="0"/>
          </a:p>
          <a:p>
            <a:r>
              <a:rPr lang="en-US" altLang="zh-CN" dirty="0" smtClean="0"/>
              <a:t>MySQL</a:t>
            </a:r>
            <a:r>
              <a:rPr lang="zh-CN" altLang="en-US" dirty="0"/>
              <a:t>。</a:t>
            </a:r>
            <a:r>
              <a:rPr lang="en-US" altLang="zh-CN" dirty="0"/>
              <a:t>MySQL</a:t>
            </a:r>
            <a:r>
              <a:rPr lang="zh-CN" altLang="en-US" dirty="0"/>
              <a:t>基本是生于互联网，长于互联网。其应用实例也大都集中于互联网方向</a:t>
            </a:r>
            <a:endParaRPr lang="zh-CN" altLang="en-US" dirty="0"/>
          </a:p>
        </p:txBody>
      </p:sp>
    </p:spTree>
    <p:extLst>
      <p:ext uri="{BB962C8B-B14F-4D97-AF65-F5344CB8AC3E}">
        <p14:creationId xmlns:p14="http://schemas.microsoft.com/office/powerpoint/2010/main" val="230555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SQLite </a:t>
            </a:r>
            <a:r>
              <a:rPr lang="zh-CN" altLang="en-US" dirty="0"/>
              <a:t>介绍</a:t>
            </a:r>
          </a:p>
        </p:txBody>
      </p:sp>
    </p:spTree>
    <p:extLst>
      <p:ext uri="{BB962C8B-B14F-4D97-AF65-F5344CB8AC3E}">
        <p14:creationId xmlns:p14="http://schemas.microsoft.com/office/powerpoint/2010/main" val="1938896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SQLite </a:t>
            </a:r>
            <a:r>
              <a:rPr lang="zh-CN" altLang="en-US" b="0" dirty="0"/>
              <a:t>介绍</a:t>
            </a:r>
          </a:p>
        </p:txBody>
      </p:sp>
      <p:sp>
        <p:nvSpPr>
          <p:cNvPr id="7" name="内容占位符 6"/>
          <p:cNvSpPr>
            <a:spLocks noGrp="1"/>
          </p:cNvSpPr>
          <p:nvPr>
            <p:ph sz="quarter" idx="10"/>
          </p:nvPr>
        </p:nvSpPr>
        <p:spPr>
          <a:xfrm>
            <a:off x="467544" y="1052736"/>
            <a:ext cx="8208911" cy="4081117"/>
          </a:xfrm>
        </p:spPr>
        <p:txBody>
          <a:bodyPr/>
          <a:lstStyle/>
          <a:p>
            <a:r>
              <a:rPr lang="en-US" altLang="zh-CN" dirty="0"/>
              <a:t>SQLite</a:t>
            </a:r>
            <a:r>
              <a:rPr lang="zh-CN" altLang="en-US" dirty="0"/>
              <a:t>，是一款轻型的数据库，是遵守</a:t>
            </a:r>
            <a:r>
              <a:rPr lang="en-US" altLang="zh-CN" dirty="0"/>
              <a:t>ACID</a:t>
            </a:r>
            <a:r>
              <a:rPr lang="zh-CN" altLang="en-US" dirty="0"/>
              <a:t>的关系型数据库管理系统，它包含在一个相对小的</a:t>
            </a:r>
            <a:r>
              <a:rPr lang="en-US" altLang="zh-CN" dirty="0"/>
              <a:t>C</a:t>
            </a:r>
            <a:r>
              <a:rPr lang="zh-CN" altLang="en-US" dirty="0"/>
              <a:t>库中</a:t>
            </a:r>
            <a:r>
              <a:rPr lang="zh-CN" altLang="en-US" dirty="0" smtClean="0"/>
              <a:t>。它</a:t>
            </a:r>
            <a:r>
              <a:rPr lang="zh-CN" altLang="en-US" dirty="0"/>
              <a:t>的设计目标是嵌入式的，而且目前已经在很多嵌入式产品中使用了它，它占用资源非常的低，在嵌入式设备中，可能只需要几百</a:t>
            </a:r>
            <a:r>
              <a:rPr lang="en-US" altLang="zh-CN" dirty="0"/>
              <a:t>K</a:t>
            </a:r>
            <a:r>
              <a:rPr lang="zh-CN" altLang="en-US" dirty="0"/>
              <a:t>的内存就够了。它能够支持</a:t>
            </a:r>
            <a:r>
              <a:rPr lang="en-US" altLang="zh-CN" dirty="0"/>
              <a:t>Windows/Linux/Unix</a:t>
            </a:r>
            <a:r>
              <a:rPr lang="zh-CN" altLang="en-US" dirty="0"/>
              <a:t>等等主流的操作系统，同时能够跟很多程序语言相结合，比如 </a:t>
            </a:r>
            <a:r>
              <a:rPr lang="en-US" altLang="zh-CN" dirty="0" smtClean="0"/>
              <a:t>C</a:t>
            </a:r>
            <a:r>
              <a:rPr lang="en-US" altLang="zh-CN" dirty="0"/>
              <a:t>#</a:t>
            </a:r>
            <a:r>
              <a:rPr lang="zh-CN" altLang="en-US" dirty="0"/>
              <a:t>、</a:t>
            </a:r>
            <a:r>
              <a:rPr lang="en-US" altLang="zh-CN" dirty="0"/>
              <a:t>PHP</a:t>
            </a:r>
            <a:r>
              <a:rPr lang="zh-CN" altLang="en-US" dirty="0"/>
              <a:t>、</a:t>
            </a:r>
            <a:r>
              <a:rPr lang="en-US" altLang="zh-CN" dirty="0"/>
              <a:t>Java</a:t>
            </a:r>
            <a:r>
              <a:rPr lang="zh-CN" altLang="en-US" dirty="0"/>
              <a:t>等，还有</a:t>
            </a:r>
            <a:r>
              <a:rPr lang="en-US" altLang="zh-CN" dirty="0"/>
              <a:t>ODBC</a:t>
            </a:r>
            <a:r>
              <a:rPr lang="zh-CN" altLang="en-US" dirty="0" smtClean="0"/>
              <a:t>接口。</a:t>
            </a:r>
            <a:r>
              <a:rPr lang="en-US" altLang="zh-CN" dirty="0"/>
              <a:t>SQLite</a:t>
            </a:r>
            <a:r>
              <a:rPr lang="zh-CN" altLang="en-US" dirty="0"/>
              <a:t>第一个</a:t>
            </a:r>
            <a:r>
              <a:rPr lang="en-US" altLang="zh-CN" dirty="0"/>
              <a:t>Alpha</a:t>
            </a:r>
            <a:r>
              <a:rPr lang="zh-CN" altLang="en-US" dirty="0"/>
              <a:t>版本诞生于</a:t>
            </a:r>
            <a:r>
              <a:rPr lang="en-US" altLang="zh-CN" dirty="0"/>
              <a:t>2000</a:t>
            </a:r>
            <a:r>
              <a:rPr lang="zh-CN" altLang="en-US" dirty="0"/>
              <a:t>年</a:t>
            </a:r>
            <a:r>
              <a:rPr lang="en-US" altLang="zh-CN" dirty="0"/>
              <a:t>5</a:t>
            </a:r>
            <a:r>
              <a:rPr lang="zh-CN" altLang="en-US" dirty="0"/>
              <a:t>月。 至</a:t>
            </a:r>
            <a:r>
              <a:rPr lang="en-US" altLang="zh-CN" dirty="0"/>
              <a:t>2015</a:t>
            </a:r>
            <a:r>
              <a:rPr lang="zh-CN" altLang="en-US" dirty="0"/>
              <a:t>年已经有</a:t>
            </a:r>
            <a:r>
              <a:rPr lang="en-US" altLang="zh-CN" dirty="0"/>
              <a:t>15</a:t>
            </a:r>
            <a:r>
              <a:rPr lang="zh-CN" altLang="en-US" dirty="0"/>
              <a:t>个</a:t>
            </a:r>
            <a:r>
              <a:rPr lang="zh-CN" altLang="en-US" dirty="0" smtClean="0"/>
              <a:t>年头。</a:t>
            </a:r>
            <a:endParaRPr lang="en-US" altLang="zh-CN" dirty="0" smtClean="0"/>
          </a:p>
        </p:txBody>
      </p:sp>
    </p:spTree>
    <p:extLst>
      <p:ext uri="{BB962C8B-B14F-4D97-AF65-F5344CB8AC3E}">
        <p14:creationId xmlns:p14="http://schemas.microsoft.com/office/powerpoint/2010/main" val="2148032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a:t>Windows</a:t>
            </a:r>
            <a:r>
              <a:rPr lang="zh-CN" altLang="zh-CN" b="0" dirty="0"/>
              <a:t>平台使用</a:t>
            </a:r>
            <a:endParaRPr lang="en-US" altLang="zh-CN" b="0" dirty="0"/>
          </a:p>
        </p:txBody>
      </p:sp>
      <p:sp>
        <p:nvSpPr>
          <p:cNvPr id="7" name="内容占位符 6"/>
          <p:cNvSpPr>
            <a:spLocks noGrp="1"/>
          </p:cNvSpPr>
          <p:nvPr>
            <p:ph sz="quarter" idx="10"/>
          </p:nvPr>
        </p:nvSpPr>
        <p:spPr>
          <a:xfrm>
            <a:off x="467544" y="1052736"/>
            <a:ext cx="8208911" cy="2861681"/>
          </a:xfrm>
        </p:spPr>
        <p:txBody>
          <a:bodyPr/>
          <a:lstStyle/>
          <a:p>
            <a:r>
              <a:rPr lang="en-US" altLang="zh-CN" dirty="0"/>
              <a:t>1</a:t>
            </a:r>
            <a:r>
              <a:rPr lang="zh-CN" altLang="en-US" dirty="0"/>
              <a:t>、</a:t>
            </a:r>
            <a:r>
              <a:rPr lang="zh-CN" altLang="zh-CN" dirty="0"/>
              <a:t>在</a:t>
            </a:r>
            <a:r>
              <a:rPr lang="en-US" altLang="zh-CN" dirty="0"/>
              <a:t>Assets</a:t>
            </a:r>
            <a:r>
              <a:rPr lang="zh-CN" altLang="zh-CN" dirty="0"/>
              <a:t>目录下创建</a:t>
            </a:r>
            <a:r>
              <a:rPr lang="en-US" altLang="zh-CN" dirty="0"/>
              <a:t>Plugins</a:t>
            </a:r>
            <a:r>
              <a:rPr lang="zh-CN" altLang="zh-CN" dirty="0"/>
              <a:t>目录</a:t>
            </a:r>
            <a:r>
              <a:rPr lang="zh-CN" altLang="en-US" dirty="0"/>
              <a:t>，</a:t>
            </a:r>
            <a:r>
              <a:rPr lang="zh-CN" altLang="zh-CN" dirty="0"/>
              <a:t>将</a:t>
            </a:r>
            <a:r>
              <a:rPr lang="en-US" altLang="zh-CN" dirty="0"/>
              <a:t>Mono.Data.Sqlite.dll</a:t>
            </a:r>
            <a:r>
              <a:rPr lang="zh-CN" altLang="zh-CN" dirty="0"/>
              <a:t>、</a:t>
            </a:r>
            <a:r>
              <a:rPr lang="en-US" altLang="zh-CN" dirty="0"/>
              <a:t>System.Data.dll</a:t>
            </a:r>
            <a:r>
              <a:rPr lang="zh-CN" altLang="zh-CN" dirty="0"/>
              <a:t>、</a:t>
            </a:r>
            <a:r>
              <a:rPr lang="en-US" altLang="zh-CN" dirty="0"/>
              <a:t>sqlite3.dll</a:t>
            </a:r>
            <a:r>
              <a:rPr lang="zh-CN" altLang="zh-CN" dirty="0"/>
              <a:t>三个文件放到工程</a:t>
            </a:r>
            <a:r>
              <a:rPr lang="en-US" altLang="zh-CN" dirty="0"/>
              <a:t>Plugins</a:t>
            </a:r>
            <a:r>
              <a:rPr lang="zh-CN" altLang="zh-CN" dirty="0"/>
              <a:t>目录下。</a:t>
            </a:r>
            <a:endParaRPr lang="en-US" altLang="zh-CN" dirty="0"/>
          </a:p>
          <a:p>
            <a:r>
              <a:rPr lang="en-US" altLang="zh-CN" dirty="0"/>
              <a:t>2</a:t>
            </a:r>
            <a:r>
              <a:rPr lang="zh-CN" altLang="en-US" dirty="0"/>
              <a:t>、</a:t>
            </a:r>
            <a:r>
              <a:rPr lang="zh-CN" altLang="zh-CN" dirty="0"/>
              <a:t>在</a:t>
            </a:r>
            <a:r>
              <a:rPr lang="en-US" altLang="zh-CN" dirty="0"/>
              <a:t>Assets</a:t>
            </a:r>
            <a:r>
              <a:rPr lang="zh-CN" altLang="zh-CN" dirty="0"/>
              <a:t>目录下创建</a:t>
            </a:r>
            <a:r>
              <a:rPr lang="en-US" altLang="zh-CN" dirty="0"/>
              <a:t>StreamingAssets</a:t>
            </a:r>
            <a:r>
              <a:rPr lang="zh-CN" altLang="zh-CN" dirty="0"/>
              <a:t>目录，把</a:t>
            </a:r>
            <a:r>
              <a:rPr lang="en-US" altLang="zh-CN" dirty="0"/>
              <a:t>db</a:t>
            </a:r>
            <a:r>
              <a:rPr lang="zh-CN" altLang="zh-CN" dirty="0"/>
              <a:t>放</a:t>
            </a:r>
            <a:r>
              <a:rPr lang="zh-CN" altLang="en-US" dirty="0"/>
              <a:t>在该目录内。</a:t>
            </a:r>
            <a:endParaRPr lang="en-US" altLang="zh-CN" dirty="0"/>
          </a:p>
          <a:p>
            <a:r>
              <a:rPr lang="en-US" altLang="zh-CN" dirty="0"/>
              <a:t>3</a:t>
            </a:r>
            <a:r>
              <a:rPr lang="zh-CN" altLang="en-US" dirty="0"/>
              <a:t>、将</a:t>
            </a:r>
            <a:r>
              <a:rPr lang="en-US" altLang="zh-CN" dirty="0"/>
              <a:t>DbAccess.cs</a:t>
            </a:r>
            <a:r>
              <a:rPr lang="zh-CN" altLang="en-US" dirty="0"/>
              <a:t>脚本添加到工程中。</a:t>
            </a:r>
            <a:endParaRPr lang="en-US" altLang="zh-CN" dirty="0"/>
          </a:p>
        </p:txBody>
      </p:sp>
    </p:spTree>
    <p:extLst>
      <p:ext uri="{BB962C8B-B14F-4D97-AF65-F5344CB8AC3E}">
        <p14:creationId xmlns:p14="http://schemas.microsoft.com/office/powerpoint/2010/main" val="3535865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10772</TotalTime>
  <Words>1154</Words>
  <Application>Microsoft Office PowerPoint</Application>
  <PresentationFormat>全屏显示(4:3)</PresentationFormat>
  <Paragraphs>181</Paragraphs>
  <Slides>27</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宋体</vt:lpstr>
      <vt:lpstr>微软雅黑</vt:lpstr>
      <vt:lpstr>Arial</vt:lpstr>
      <vt:lpstr>Calibri</vt:lpstr>
      <vt:lpstr>Office 主题</vt:lpstr>
      <vt:lpstr>unity3d</vt:lpstr>
      <vt:lpstr>PowerPoint 演示文稿</vt:lpstr>
      <vt:lpstr>数据库</vt:lpstr>
      <vt:lpstr>数据库</vt:lpstr>
      <vt:lpstr>数据库 定义</vt:lpstr>
      <vt:lpstr>数据库 </vt:lpstr>
      <vt:lpstr>SQLite 介绍</vt:lpstr>
      <vt:lpstr>SQLite 介绍</vt:lpstr>
      <vt:lpstr>Windows平台使用</vt:lpstr>
      <vt:lpstr>Android平台使用</vt:lpstr>
      <vt:lpstr>IOS平台使用</vt:lpstr>
      <vt:lpstr>打开、关闭SQLite </vt:lpstr>
      <vt:lpstr>打开关闭SQLite数据库</vt:lpstr>
      <vt:lpstr>创建表、插入数据</vt:lpstr>
      <vt:lpstr>SQLite 创建表</vt:lpstr>
      <vt:lpstr>SQLite 插入数据</vt:lpstr>
      <vt:lpstr>更新数据、删除数据</vt:lpstr>
      <vt:lpstr>SQLite 更新数据</vt:lpstr>
      <vt:lpstr>SQLite 删除数据</vt:lpstr>
      <vt:lpstr>SQLite 删除全部数据</vt:lpstr>
      <vt:lpstr>查询数据</vt:lpstr>
      <vt:lpstr>SQLite 按条件查询数据</vt:lpstr>
      <vt:lpstr>SQLite 按条件查询数据</vt:lpstr>
      <vt:lpstr>SQLite 按条件查询数据</vt:lpstr>
      <vt:lpstr>SQLite 查询表中全部数据</vt:lpstr>
      <vt:lpstr>发布工程</vt:lpstr>
      <vt:lpstr>SQLite 发布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JAVA面向对象01</dc:title>
  <dc:creator>tarena</dc:creator>
  <cp:lastModifiedBy>tarena</cp:lastModifiedBy>
  <cp:revision>2297</cp:revision>
  <cp:lastPrinted>2014-02-25T07:33:26Z</cp:lastPrinted>
  <dcterms:modified xsi:type="dcterms:W3CDTF">2016-06-07T03:23:26Z</dcterms:modified>
</cp:coreProperties>
</file>