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7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2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7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+mn-lt"/>
                <a:ea typeface="微软雅黑" pitchFamily="34" charset="-122"/>
              </a:rPr>
              <a:t>服饰特征抽取</a:t>
            </a:r>
            <a:endParaRPr lang="zh-CN" altLang="en-US" sz="4800" dirty="0">
              <a:latin typeface="+mn-lt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沈杰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2012.4.17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86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服饰的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增强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识别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对称手臂的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LBP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LAW</a:t>
            </a:r>
          </a:p>
          <a:p>
            <a:r>
              <a:rPr lang="zh-CN" altLang="en-US" dirty="0" smtClean="0"/>
              <a:t>躯干和头部：</a:t>
            </a:r>
            <a:r>
              <a:rPr lang="en-US" altLang="zh-CN" dirty="0"/>
              <a:t>98.86	</a:t>
            </a:r>
            <a:r>
              <a:rPr lang="en-US" altLang="zh-CN" dirty="0" smtClean="0"/>
              <a:t>98.64</a:t>
            </a:r>
          </a:p>
          <a:p>
            <a:endParaRPr lang="en-US" altLang="zh-CN" dirty="0"/>
          </a:p>
          <a:p>
            <a:r>
              <a:rPr lang="en-US" altLang="zh-CN" dirty="0"/>
              <a:t>89.55	89.07	64.27	</a:t>
            </a:r>
            <a:r>
              <a:rPr lang="en-US" altLang="zh-CN" dirty="0" smtClean="0"/>
              <a:t>70.69</a:t>
            </a:r>
          </a:p>
          <a:p>
            <a:r>
              <a:rPr lang="en-US" altLang="zh-CN" dirty="0"/>
              <a:t>89.72	89.51	68.73	</a:t>
            </a:r>
            <a:r>
              <a:rPr lang="en-US" altLang="zh-CN" dirty="0" smtClean="0"/>
              <a:t>73.68</a:t>
            </a:r>
          </a:p>
          <a:p>
            <a:endParaRPr lang="en-US" altLang="zh-CN" dirty="0"/>
          </a:p>
          <a:p>
            <a:r>
              <a:rPr lang="zh-CN" altLang="en-US" dirty="0" smtClean="0"/>
              <a:t>测试集是</a:t>
            </a:r>
            <a:r>
              <a:rPr lang="en-US" altLang="zh-CN" dirty="0" smtClean="0"/>
              <a:t>1839</a:t>
            </a:r>
            <a:r>
              <a:rPr lang="zh-CN" altLang="en-US" dirty="0" smtClean="0"/>
              <a:t>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45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服饰分类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zh-CN" altLang="en-US" dirty="0" smtClean="0"/>
              <a:t>按时令季节分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D:\work\dataset\pose-estimation\training-set\001a0b0250595fba342667661912934a7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57" y="2420888"/>
            <a:ext cx="22764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\dataset\pose-estimation\training-set\001a35bd6497a6576506eca68807a647b8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195" y="2492896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9381" y="52292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短袖必然是夏装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52024" y="601199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长袖可能是冬装、春装、秋装，</a:t>
            </a:r>
            <a:endParaRPr lang="en-US" altLang="zh-CN" dirty="0" smtClean="0"/>
          </a:p>
          <a:p>
            <a:r>
              <a:rPr lang="zh-CN" altLang="en-US" dirty="0" smtClean="0"/>
              <a:t>也可能四季都穿（长袖衬衫）</a:t>
            </a:r>
            <a:endParaRPr lang="zh-CN" altLang="en-US" dirty="0"/>
          </a:p>
        </p:txBody>
      </p:sp>
      <p:pic>
        <p:nvPicPr>
          <p:cNvPr id="1028" name="Picture 4" descr="D:\work\dataset\pose-estimation\training-set\001a43f3773a89937d61307c252438f4aa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935" y="2492896"/>
            <a:ext cx="1047603" cy="158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work\dataset\pose-estimation\training-set\001a6bc7fc58109c87b8fbea3539eb0951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195" y="4220271"/>
            <a:ext cx="1507934" cy="162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work\dataset\pose-estimation\training-set\001a6aaf0a5e7bc198353b325c027c53cd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20270"/>
            <a:ext cx="1623123" cy="162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1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服饰分类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38" y="1052736"/>
            <a:ext cx="8229600" cy="604664"/>
          </a:xfrm>
        </p:spPr>
        <p:txBody>
          <a:bodyPr/>
          <a:lstStyle/>
          <a:p>
            <a:r>
              <a:rPr lang="zh-CN" altLang="en-US" dirty="0" smtClean="0"/>
              <a:t>按图案纹理分：</a:t>
            </a:r>
            <a:endParaRPr lang="en-US" altLang="zh-CN" dirty="0" smtClean="0"/>
          </a:p>
        </p:txBody>
      </p:sp>
      <p:pic>
        <p:nvPicPr>
          <p:cNvPr id="2050" name="Picture 2" descr="D:\work\dataset\pose-estimation\training-set\001a21f59c32090834af823d31493e746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80" y="2204864"/>
            <a:ext cx="1387415" cy="138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work\dataset\pose-estimation\training-set\001a0853246d3732b36300af71d0efe0e5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759" y="2151697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:\work\dataset\pose-estimation\training-set\0011bdec527ef5227b479a0b541ef4db68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759" y="3678535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D:\work\dataset\pose-estimation\training-set\0011cdf7eadd539b1255519850d8285aa4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81" y="3789040"/>
            <a:ext cx="1394307" cy="208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3301" y="6021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纯色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51571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格子</a:t>
            </a:r>
            <a:endParaRPr lang="zh-CN" altLang="en-US" sz="2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2411760" y="1988840"/>
            <a:ext cx="1728192" cy="4185756"/>
            <a:chOff x="2555776" y="2204864"/>
            <a:chExt cx="1728192" cy="4185756"/>
          </a:xfrm>
        </p:grpSpPr>
        <p:pic>
          <p:nvPicPr>
            <p:cNvPr id="2051" name="Picture 3" descr="D:\work\dataset\pose-estimation\training-set\001a80c997f3730d0c9eec0fe2d0063c196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3477" y="2410112"/>
              <a:ext cx="1196542" cy="180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D:\work\dataset\pose-estimation\training-set\001a67763b957c4e3a41448007a3cd4d548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5461" y="4344580"/>
              <a:ext cx="1224558" cy="122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979693" y="57036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花纹</a:t>
              </a:r>
              <a:endParaRPr lang="zh-CN" altLang="en-US" sz="2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555776" y="2204864"/>
              <a:ext cx="1728192" cy="41857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99992" y="1988839"/>
            <a:ext cx="1728192" cy="4710138"/>
            <a:chOff x="4788024" y="1988839"/>
            <a:chExt cx="1728192" cy="4710138"/>
          </a:xfrm>
        </p:grpSpPr>
        <p:pic>
          <p:nvPicPr>
            <p:cNvPr id="2052" name="Picture 4" descr="D:\work\dataset\pose-estimation\training-set\001a97ab2c289e1d05e0ae705a4d2f37aef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9567" y="2151697"/>
              <a:ext cx="1190625" cy="1190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D:\work\dataset\pose-estimation\training-set\001a73cf3214211cc03fd00e6ad50fb3b47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9567" y="3573016"/>
              <a:ext cx="1224558" cy="122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D:\work\dataset\pose-estimation\training-set\0010ee730516062b54f97bc2902e13e249c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9567" y="4994155"/>
              <a:ext cx="1190625" cy="1190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292080" y="6237312"/>
              <a:ext cx="7804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Logo</a:t>
              </a:r>
              <a:endParaRPr lang="zh-CN" altLang="en-US" sz="2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788024" y="1988839"/>
              <a:ext cx="1728192" cy="47101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6660232" y="1979548"/>
            <a:ext cx="1584176" cy="3873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02438" y="2020198"/>
            <a:ext cx="1728192" cy="4678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40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服饰分类</a:t>
            </a:r>
            <a:endParaRPr lang="zh-CN" altLang="en-US" dirty="0"/>
          </a:p>
        </p:txBody>
      </p:sp>
      <p:pic>
        <p:nvPicPr>
          <p:cNvPr id="4" name="Picture 8" descr="D:\work\dataset\pose-estimation\training-set\001f7537846152ad6cfb45099340e9a72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90436"/>
            <a:ext cx="1252367" cy="125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 descr="D:\work\dataset\pose-estimation\training-set\001fc6fe2b6d00c244e038c9530e62943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14035"/>
            <a:ext cx="1281848" cy="128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:\work\dataset\pose-estimation\training-set\0010da722819cd5d4dc103666b370a3d1b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07182"/>
            <a:ext cx="1242298" cy="124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D:\work\dataset\pose-estimation\training-set\0011be53576eda424f81eb6764d67e06a9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90436"/>
            <a:ext cx="1269444" cy="126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5" descr="D:\work\dataset\pose-estimation\training-set\0011cbf451f732a430259ba74369fb1b5e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3" y="3352865"/>
            <a:ext cx="1242297" cy="169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work\dataset\pose-estimation\training-set\0011d4ce02e43004f116fc3dc57b5d76248.png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83456"/>
            <a:ext cx="1281848" cy="128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work\dataset\pose-estimation\training-set\0011ec8a3c507857065b91c624467e27ae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3414035"/>
            <a:ext cx="1269444" cy="163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202438" y="1052736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按图案纹理分：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99592" y="63093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条纹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464004" y="52292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？？？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467544" y="1772815"/>
            <a:ext cx="1728192" cy="4998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555776" y="1772816"/>
            <a:ext cx="2952328" cy="3918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13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服饰分类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按性别分</a:t>
            </a:r>
            <a:r>
              <a:rPr lang="zh-CN" altLang="en-US" dirty="0" smtClean="0"/>
              <a:t>，从衣服入手很难，可以从头发入手</a:t>
            </a:r>
            <a:endParaRPr lang="en-US" altLang="zh-CN" dirty="0" smtClean="0"/>
          </a:p>
        </p:txBody>
      </p:sp>
      <p:pic>
        <p:nvPicPr>
          <p:cNvPr id="3075" name="Picture 3" descr="C:\hadoop\hadoop\MyExperiment\res_image\std-training-set\pure-color\pos\0010ecb03f8bace4e35c7f32ebe800b12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3672408" cy="18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hadoop\hadoop\MyExperiment\res_image\std-training-set\pure-color\pos\001415287a511eef399161384a9234faab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4864"/>
            <a:ext cx="3672408" cy="18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hadoop\hadoop\MyExperiment\res_image\std-training-set\pure-color\pos\001a0e2ce9ce01526f98a462d4f13e58a3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4" y="4175069"/>
            <a:ext cx="3692438" cy="184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hadoop\hadoop\MyExperiment\res_image\std-training-set\pure-color\pos\00111ab0671984ff27c710798baf1c3dc8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345" y="4175069"/>
            <a:ext cx="2629951" cy="186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6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Logo</a:t>
            </a:r>
            <a:r>
              <a:rPr lang="zh-CN" altLang="en-US" dirty="0" smtClean="0"/>
              <a:t>检测</a:t>
            </a:r>
            <a:endParaRPr lang="zh-CN" altLang="en-US" dirty="0"/>
          </a:p>
        </p:txBody>
      </p:sp>
      <p:pic>
        <p:nvPicPr>
          <p:cNvPr id="1026" name="Picture 2" descr="C:\hadoop\hadoop\MyExperiment\res_image\std-training-set\pure-color\pos\0010f8198678bfc8aa0717a608d274fc2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937995"/>
            <a:ext cx="2664296" cy="133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hadoop\hadoop\MyExperiment\res_image\std-training-set\pure-color\pos\0010a7a7dca56818b4901eb1d2f1c7c42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46" y="2936977"/>
            <a:ext cx="2640410" cy="132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hadoop\hadoop\MyExperiment\res_image\std-training-set\pure-color\pos\0010ecb03f8bace4e35c7f32ebe800b127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68987"/>
            <a:ext cx="2664296" cy="133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hadoop\hadoop\MyExperiment\res_image\std-training-set\pure-color\pos\0010ee730516062b54f97bc2902e13e249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46" y="1568986"/>
            <a:ext cx="2640410" cy="132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hadoop\hadoop\MyExperiment\res_image\std-training-set\pure-color\pos\0011e40d69138508fc7371b1b359eaa3d4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68986"/>
            <a:ext cx="2322063" cy="132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72892" y="4593322"/>
            <a:ext cx="3871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Positive examples</a:t>
            </a:r>
            <a:endParaRPr lang="zh-CN" altLang="en-US" sz="4000" dirty="0"/>
          </a:p>
        </p:txBody>
      </p:sp>
      <p:pic>
        <p:nvPicPr>
          <p:cNvPr id="1032" name="Picture 8" descr="C:\hadoop\hadoop\MyExperiment\res_image\std-training-set\pure-color\pos\0012fa55bfa51980f086a94af8e1749143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937995"/>
            <a:ext cx="2322063" cy="133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77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Logo</a:t>
            </a:r>
            <a:r>
              <a:rPr lang="zh-CN" altLang="en-US" dirty="0" smtClean="0"/>
              <a:t>检测</a:t>
            </a:r>
            <a:endParaRPr lang="zh-CN" altLang="en-US" dirty="0"/>
          </a:p>
        </p:txBody>
      </p:sp>
      <p:pic>
        <p:nvPicPr>
          <p:cNvPr id="2050" name="Picture 2" descr="C:\hadoop\hadoop\MyExperiment\res_image\std-training-set\pure-color\pos\0013a5fdd014db53835eb1545efde15394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2376264" cy="11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hadoop\hadoop\MyExperiment\res_image\std-training-set\pure-color\pos\00137f395b6bd268300794294fa22509b3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591663"/>
            <a:ext cx="230425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hadoop\hadoop\MyExperiment\res_image\std-training-set\pure-color\pos\0013cbdea09bf1f63b0494f8a320ccc57f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2376264" cy="11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hadoop\hadoop\MyExperiment\res_image\std-training-set\pure-color\pos\0013f4b7b9b64ed257b5c1397b19614195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24944"/>
            <a:ext cx="2448272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hadoop\hadoop\MyExperiment\res_image\std-training-set\pure-color\pos\001415287a511eef399161384a9234faab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591662"/>
            <a:ext cx="2306522" cy="115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hadoop\hadoop\MyExperiment\res_image\std-training-set\pure-color\pos\001a6aaf0a5e7bc198353b325c027c53cd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924944"/>
            <a:ext cx="2448272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1800" y="4509120"/>
            <a:ext cx="3697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Negative examples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5876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87624" y="3345011"/>
            <a:ext cx="4968552" cy="1372953"/>
          </a:xfrm>
        </p:spPr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3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99</Words>
  <Application>Microsoft Office PowerPoint</Application>
  <PresentationFormat>全屏显示(4:3)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服饰特征抽取</vt:lpstr>
      <vt:lpstr>服饰的feature增强part识别</vt:lpstr>
      <vt:lpstr>服饰分类</vt:lpstr>
      <vt:lpstr>服饰分类</vt:lpstr>
      <vt:lpstr>服饰分类</vt:lpstr>
      <vt:lpstr>服饰分类</vt:lpstr>
      <vt:lpstr>Logo检测</vt:lpstr>
      <vt:lpstr>Logo检测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wnzhang</dc:creator>
  <cp:lastModifiedBy>JieShen</cp:lastModifiedBy>
  <cp:revision>29</cp:revision>
  <dcterms:created xsi:type="dcterms:W3CDTF">2011-06-06T06:56:23Z</dcterms:created>
  <dcterms:modified xsi:type="dcterms:W3CDTF">2012-04-15T13:43:47Z</dcterms:modified>
</cp:coreProperties>
</file>