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0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Sheet1!$A$1:$A$6</c:f>
              <c:numCache>
                <c:formatCode>General</c:formatCode>
                <c:ptCount val="6"/>
                <c:pt idx="0">
                  <c:v>97</c:v>
                </c:pt>
                <c:pt idx="1">
                  <c:v>65</c:v>
                </c:pt>
                <c:pt idx="2">
                  <c:v>62</c:v>
                </c:pt>
                <c:pt idx="3">
                  <c:v>39</c:v>
                </c:pt>
                <c:pt idx="4">
                  <c:v>49</c:v>
                </c:pt>
                <c:pt idx="5">
                  <c:v>89</c:v>
                </c:pt>
              </c:numCache>
            </c:numRef>
          </c:val>
          <c:smooth val="0"/>
        </c:ser>
        <c:ser>
          <c:idx val="1"/>
          <c:order val="1"/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Sheet1!$B$1:$B$6</c:f>
              <c:numCache>
                <c:formatCode>General</c:formatCode>
                <c:ptCount val="6"/>
                <c:pt idx="0">
                  <c:v>97</c:v>
                </c:pt>
                <c:pt idx="1">
                  <c:v>71</c:v>
                </c:pt>
                <c:pt idx="2">
                  <c:v>66</c:v>
                </c:pt>
                <c:pt idx="3">
                  <c:v>46</c:v>
                </c:pt>
                <c:pt idx="4">
                  <c:v>50</c:v>
                </c:pt>
                <c:pt idx="5">
                  <c:v>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93664"/>
        <c:axId val="95691904"/>
      </c:lineChart>
      <c:catAx>
        <c:axId val="93793664"/>
        <c:scaling>
          <c:orientation val="minMax"/>
        </c:scaling>
        <c:delete val="0"/>
        <c:axPos val="b"/>
        <c:majorTickMark val="out"/>
        <c:minorTickMark val="none"/>
        <c:tickLblPos val="nextTo"/>
        <c:crossAx val="95691904"/>
        <c:crosses val="autoZero"/>
        <c:auto val="1"/>
        <c:lblAlgn val="ctr"/>
        <c:lblOffset val="100"/>
        <c:noMultiLvlLbl val="0"/>
      </c:catAx>
      <c:valAx>
        <c:axId val="9569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79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Apparel search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2011.11.17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另一种利用已有的统计信息的方法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之前的办法，尝试从</a:t>
            </a:r>
            <a:r>
              <a:rPr lang="en-US" altLang="zh-CN" dirty="0" smtClean="0"/>
              <a:t>40</a:t>
            </a:r>
            <a:r>
              <a:rPr lang="zh-CN" altLang="en-US" smtClean="0"/>
              <a:t>个</a:t>
            </a:r>
            <a:r>
              <a:rPr lang="zh-CN" altLang="en-US" smtClean="0"/>
              <a:t>点中，</a:t>
            </a:r>
            <a:r>
              <a:rPr lang="zh-CN" altLang="en-US" dirty="0" smtClean="0"/>
              <a:t>先分成几类，然后对每个类，估出至多两个矩形，进而先把问题转化为先求出最佳矩形的问题</a:t>
            </a:r>
            <a:endParaRPr lang="en-US" altLang="zh-CN" dirty="0" smtClean="0"/>
          </a:p>
          <a:p>
            <a:r>
              <a:rPr lang="zh-CN" altLang="en-US" dirty="0"/>
              <a:t>陈</a:t>
            </a:r>
            <a:r>
              <a:rPr lang="zh-CN" altLang="en-US" dirty="0" smtClean="0"/>
              <a:t>佳：先把统计信息全部存储起来，作为</a:t>
            </a:r>
            <a:r>
              <a:rPr lang="en-US" altLang="zh-CN" dirty="0" smtClean="0"/>
              <a:t>structure learning</a:t>
            </a:r>
            <a:r>
              <a:rPr lang="zh-CN" altLang="en-US" dirty="0" smtClean="0"/>
              <a:t>阶段的一部分输入。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直方图的刻画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直方图的统计方式为：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ridx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xidx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yidx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 count</a:t>
            </a:r>
          </a:p>
          <a:p>
            <a:r>
              <a:rPr lang="zh-CN" altLang="en-US" dirty="0">
                <a:sym typeface="Wingdings" pitchFamily="2" charset="2"/>
              </a:rPr>
              <a:t>考虑</a:t>
            </a:r>
            <a:r>
              <a:rPr lang="zh-CN" altLang="en-US" dirty="0" smtClean="0">
                <a:sym typeface="Wingdings" pitchFamily="2" charset="2"/>
              </a:rPr>
              <a:t>到</a:t>
            </a:r>
            <a:r>
              <a:rPr lang="en-US" altLang="zh-CN" dirty="0" smtClean="0">
                <a:sym typeface="Wingdings" pitchFamily="2" charset="2"/>
              </a:rPr>
              <a:t>AdaBoost</a:t>
            </a:r>
            <a:r>
              <a:rPr lang="zh-CN" altLang="en-US" dirty="0" smtClean="0">
                <a:sym typeface="Wingdings" pitchFamily="2" charset="2"/>
              </a:rPr>
              <a:t>算法可能产生的误差，会使得正确的位置或者角度发生略微的改变，所以，在统计</a:t>
            </a:r>
            <a:r>
              <a:rPr lang="en-US" altLang="zh-CN" dirty="0" smtClean="0">
                <a:sym typeface="Wingdings" pitchFamily="2" charset="2"/>
              </a:rPr>
              <a:t>count</a:t>
            </a:r>
            <a:r>
              <a:rPr lang="zh-CN" altLang="en-US" dirty="0" smtClean="0">
                <a:sym typeface="Wingdings" pitchFamily="2" charset="2"/>
              </a:rPr>
              <a:t>时，按照相邻几段网格合并起来统计。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统计方法：如果直接把图像做水平和竖直分解，然后统计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，这样就会损失之前提的点的分布趋势信息。</a:t>
            </a:r>
            <a:endParaRPr lang="zh-CN" altLang="en-US" dirty="0"/>
          </a:p>
        </p:txBody>
      </p:sp>
      <p:pic>
        <p:nvPicPr>
          <p:cNvPr id="2050" name="Picture 2" descr="C:\Users\JieShen\Desktop\img0_pidx3_all_cluster_candidates40_mine_com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1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加入分布趋势信息</a:t>
            </a:r>
            <a:endParaRPr lang="zh-CN" altLang="en-US" dirty="0"/>
          </a:p>
        </p:txBody>
      </p:sp>
      <p:pic>
        <p:nvPicPr>
          <p:cNvPr id="3074" name="Picture 2" descr="C:\Users\JieShen\Desktop\img0_pidx3_all_cluster_candidates40_mine_com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8774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ECCV 2012 (2012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号投稿</a:t>
            </a:r>
            <a:r>
              <a:rPr lang="zh-CN" altLang="en-US" dirty="0" smtClean="0"/>
              <a:t>截止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进度安排：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周时间做各个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融合的实验（</a:t>
            </a:r>
            <a:r>
              <a:rPr lang="en-US" altLang="zh-CN" dirty="0" smtClean="0"/>
              <a:t>structured learning)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周时间写</a:t>
            </a:r>
            <a:r>
              <a:rPr lang="zh-CN" altLang="en-US" dirty="0" smtClean="0"/>
              <a:t>论文？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这两周的工作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小幅修改聚类的算法，以后不再做任何改动</a:t>
            </a:r>
            <a:endParaRPr lang="en-US" altLang="zh-CN" dirty="0" smtClean="0"/>
          </a:p>
          <a:p>
            <a:r>
              <a:rPr lang="en-US" altLang="zh-CN" dirty="0" smtClean="0"/>
              <a:t>Performance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062470"/>
              </p:ext>
            </p:extLst>
          </p:nvPr>
        </p:nvGraphicFramePr>
        <p:xfrm>
          <a:off x="539552" y="3140968"/>
          <a:ext cx="8352928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3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估计一个类的方向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48072"/>
          </a:xfrm>
        </p:spPr>
        <p:txBody>
          <a:bodyPr/>
          <a:lstStyle/>
          <a:p>
            <a:r>
              <a:rPr lang="en-US" altLang="zh-CN" dirty="0" err="1" smtClean="0"/>
              <a:t>Ransac</a:t>
            </a:r>
            <a:r>
              <a:rPr lang="zh-CN" altLang="en-US" dirty="0" smtClean="0"/>
              <a:t>的效果不佳，放弃</a:t>
            </a:r>
            <a:r>
              <a:rPr lang="en-US" altLang="zh-CN" dirty="0" err="1" smtClean="0"/>
              <a:t>ransac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1026" name="Picture 2" descr="D:\work\Ongoing\2011.7.1-Now\people\partapp-r2\experiment\myimg\sum_product_output\exp_simple_model\summary\part1\img5_pidx1_all_cluster_candidates40_mine_rans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16721"/>
            <a:ext cx="3024336" cy="45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626925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Ransac</a:t>
            </a:r>
            <a:r>
              <a:rPr lang="zh-CN" altLang="en-US" sz="2000" dirty="0" smtClean="0"/>
              <a:t>的线性拟合的结果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51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设计自己的算法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，可能会聚成几个类，每个类都会有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个方向，但是应该选择哪个方向作为这个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的方向？</a:t>
            </a:r>
            <a:endParaRPr lang="en-US" altLang="zh-CN" dirty="0" smtClean="0"/>
          </a:p>
          <a:p>
            <a:r>
              <a:rPr lang="zh-CN" altLang="en-US" dirty="0" smtClean="0"/>
              <a:t>现在的做法是，选取有效点（类比与</a:t>
            </a:r>
            <a:r>
              <a:rPr lang="en-US" altLang="zh-CN" dirty="0" err="1" smtClean="0"/>
              <a:t>ransac</a:t>
            </a:r>
            <a:r>
              <a:rPr lang="zh-CN" altLang="en-US" dirty="0" smtClean="0"/>
              <a:t>算法中内点与外点的概念）最多的那个方向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work\Ongoing\2011.7.1-Now\people\partapp-r2\experiment\myimg\sum_product_output\exp_simple_model\summary\part1\img5_pidx1_all_cluster_candidates40_mine_t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91" y="908720"/>
            <a:ext cx="3024336" cy="45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5103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自己的算法，红色的点表示</a:t>
            </a:r>
            <a:endParaRPr lang="en-US" altLang="zh-CN" sz="2000" dirty="0" smtClean="0"/>
          </a:p>
          <a:p>
            <a:r>
              <a:rPr lang="zh-CN" altLang="en-US" sz="2000" dirty="0" smtClean="0"/>
              <a:t>对这次的预测作出贡献的点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5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如何利用这个方向信息以及这些作出</a:t>
            </a:r>
            <a:r>
              <a:rPr lang="zh-CN" altLang="en-US" sz="3200" dirty="0"/>
              <a:t>贡献</a:t>
            </a:r>
            <a:r>
              <a:rPr lang="zh-CN" altLang="en-US" sz="3200" dirty="0" smtClean="0"/>
              <a:t>的点？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、直接加分 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效果不佳</a:t>
            </a:r>
            <a:endParaRPr lang="en-US" altLang="zh-CN" dirty="0" smtClean="0"/>
          </a:p>
          <a:p>
            <a:r>
              <a:rPr lang="zh-CN" altLang="en-US" dirty="0" smtClean="0"/>
              <a:t>锦上添花和落井下石的效果并存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、不再选取有效点最多的那个方向，而是把所有的的类都作保留，作为候选项，对它们的处理延迟到最后全部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的拼接阶段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3707904" y="2852936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一些细节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2044824"/>
          </a:xfrm>
        </p:spPr>
        <p:txBody>
          <a:bodyPr/>
          <a:lstStyle/>
          <a:p>
            <a:r>
              <a:rPr lang="zh-CN" altLang="en-US" dirty="0" smtClean="0"/>
              <a:t>为了丰富候选项，对于每个类，除了选出一个主方向，另外还会尝试选出一个副方向，副方向的有效点个数以及跟主方向的差别均设置阀值</a:t>
            </a:r>
            <a:endParaRPr lang="zh-CN" altLang="en-US" dirty="0"/>
          </a:p>
        </p:txBody>
      </p:sp>
      <p:pic>
        <p:nvPicPr>
          <p:cNvPr id="3074" name="Picture 2" descr="D:\work\Ongoing\2011.7.1-Now\people\partapp-r2\experiment\myimg\sum_product_output\exp_simple_model\summary\part1\img0_pidx1_all_cluster_candidates40_mine_com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468951"/>
            <a:ext cx="3344425" cy="33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\Ongoing\2011.7.1-Now\people\partapp-r2\experiment\myimg\sum_product_output\exp_simple_model\summary\part1\img3_pidx1_all_cluster_candidates40_mine_comb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6" y="3468951"/>
            <a:ext cx="2339752" cy="33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work\Ongoing\2011.7.1-Now\people\partapp-r2\experiment\myimg\sum_product_output\exp_simple_model\summary\part1\img4_pidx1_all_cluster_candidates40_mine_comb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29" y="3468951"/>
            <a:ext cx="3332575" cy="33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利用得到的矩形区域</a:t>
            </a:r>
            <a:endParaRPr lang="zh-CN" altLang="en-US" dirty="0"/>
          </a:p>
        </p:txBody>
      </p:sp>
      <p:pic>
        <p:nvPicPr>
          <p:cNvPr id="1026" name="Picture 2" descr="D:\work\Ongoing\2011.7.1-Now\people\partapp-r2\experiment\myimg\sum_product_output\exp_simple_model\summary\allparts\img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8912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Ongoing\2011.7.1-Now\people\partapp-r2\experiment\myimg\sum_product_output\exp_simple_model\summary\allparts\img10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458913"/>
            <a:ext cx="2834184" cy="28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4" y="4509120"/>
            <a:ext cx="88424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矩形包含的信息：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矩形中点越多，正确的候选项越有可能落在这里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矩形的方向可以代表点的方向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>
                <a:solidFill>
                  <a:srgbClr val="FF0000"/>
                </a:solidFill>
              </a:rPr>
              <a:t>选出最佳的点的问题，可以转化为先选出最佳的矩形的问题</a:t>
            </a:r>
            <a:r>
              <a:rPr lang="zh-CN" altLang="en-US" sz="2000" dirty="0" smtClean="0"/>
              <a:t>，前提是上述两</a:t>
            </a:r>
            <a:endParaRPr lang="en-US" altLang="zh-CN" sz="2000" dirty="0" smtClean="0"/>
          </a:p>
          <a:p>
            <a:r>
              <a:rPr lang="zh-CN" altLang="en-US" sz="2000" dirty="0" smtClean="0"/>
              <a:t>个性质，优点是矩形的个数远比点的个数少，选取的难度大大降低。</a:t>
            </a:r>
            <a:endParaRPr lang="en-US" altLang="zh-CN" sz="2000" dirty="0"/>
          </a:p>
        </p:txBody>
      </p:sp>
      <p:pic>
        <p:nvPicPr>
          <p:cNvPr id="1028" name="Picture 4" descr="D:\work\Ongoing\2011.7.1-Now\people\partapp-r2\experiment\myimg\sum_product_output\exp_simple_model\summary\allparts\img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58914"/>
            <a:ext cx="1891741" cy="28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516</Words>
  <Application>Microsoft Office PowerPoint</Application>
  <PresentationFormat>全屏显示(4:3)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Apparel search</vt:lpstr>
      <vt:lpstr>进度安排</vt:lpstr>
      <vt:lpstr>这两周的工作</vt:lpstr>
      <vt:lpstr>估计一个类的方向</vt:lpstr>
      <vt:lpstr>设计自己的算法</vt:lpstr>
      <vt:lpstr>PowerPoint 演示文稿</vt:lpstr>
      <vt:lpstr>如何利用这个方向信息以及这些作出贡献的点？</vt:lpstr>
      <vt:lpstr>一些细节</vt:lpstr>
      <vt:lpstr>利用得到的矩形区域</vt:lpstr>
      <vt:lpstr>另一种利用已有的统计信息的方法</vt:lpstr>
      <vt:lpstr>直方图的刻画</vt:lpstr>
      <vt:lpstr>一些细节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35</cp:revision>
  <dcterms:created xsi:type="dcterms:W3CDTF">2011-06-06T06:56:23Z</dcterms:created>
  <dcterms:modified xsi:type="dcterms:W3CDTF">2011-11-16T15:47:19Z</dcterms:modified>
</cp:coreProperties>
</file>