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42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+mn-lt"/>
                <a:ea typeface="微软雅黑" pitchFamily="34" charset="-122"/>
              </a:rPr>
              <a:t>单个部位</a:t>
            </a:r>
            <a:r>
              <a:rPr lang="en-US" altLang="zh-CN" sz="4800" dirty="0" smtClean="0">
                <a:latin typeface="+mn-lt"/>
                <a:ea typeface="微软雅黑" pitchFamily="34" charset="-122"/>
              </a:rPr>
              <a:t>feature</a:t>
            </a:r>
            <a:r>
              <a:rPr lang="zh-CN" altLang="en-US" sz="4800" dirty="0" smtClean="0">
                <a:latin typeface="+mn-lt"/>
                <a:ea typeface="微软雅黑" pitchFamily="34" charset="-122"/>
              </a:rPr>
              <a:t>抽取</a:t>
            </a:r>
            <a:endParaRPr lang="zh-CN" altLang="en-US" sz="4800" dirty="0">
              <a:latin typeface="+mn-lt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沈杰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2011.12.15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86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Rotation</a:t>
            </a:r>
            <a:r>
              <a:rPr lang="zh-CN" altLang="en-US" dirty="0" smtClean="0"/>
              <a:t>的直方图</a:t>
            </a:r>
            <a:endParaRPr lang="en-US" altLang="zh-CN" dirty="0" smtClean="0"/>
          </a:p>
          <a:p>
            <a:r>
              <a:rPr lang="en-US" altLang="zh-CN" dirty="0" smtClean="0"/>
              <a:t>Count</a:t>
            </a:r>
            <a:r>
              <a:rPr lang="zh-CN" altLang="en-US" dirty="0" smtClean="0"/>
              <a:t>的直方图</a:t>
            </a:r>
            <a:endParaRPr lang="en-US" altLang="zh-CN" dirty="0" smtClean="0"/>
          </a:p>
          <a:p>
            <a:r>
              <a:rPr lang="en-US" altLang="zh-CN" dirty="0" smtClean="0"/>
              <a:t>Score</a:t>
            </a:r>
            <a:r>
              <a:rPr lang="zh-CN" altLang="en-US" dirty="0" smtClean="0"/>
              <a:t>的直方图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4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能量衰减过程</a:t>
            </a:r>
            <a:endParaRPr lang="zh-CN" altLang="en-US" dirty="0"/>
          </a:p>
        </p:txBody>
      </p:sp>
      <p:pic>
        <p:nvPicPr>
          <p:cNvPr id="1026" name="Picture 2" descr="D:\work\Ongoing\2011.7.1-Now\people\partapp-r2\experiment\tmp\part1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10300"/>
            <a:ext cx="576064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9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Rotation </a:t>
            </a:r>
            <a:endParaRPr lang="zh-CN" altLang="en-US" dirty="0"/>
          </a:p>
        </p:txBody>
      </p:sp>
      <p:pic>
        <p:nvPicPr>
          <p:cNvPr id="2050" name="Picture 2" descr="D:\work\Ongoing\2011.7.1-Now\people\partapp-r2\experiment\tmp\rot_hist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86" y="5367428"/>
            <a:ext cx="2875192" cy="7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work\Ongoing\2011.7.1-Now\people\partapp-r2\experiment\tmp\rot_hist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5466014"/>
            <a:ext cx="2520280" cy="70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ork\Ongoing\2011.7.1-Now\people\partapp-r2\experiment\tmp\rot_hist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611" y="5466014"/>
            <a:ext cx="2448272" cy="6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work\Ongoing\2011.7.1-Now\people\partapp-r2\experiment\tmp\part1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9991"/>
            <a:ext cx="2627784" cy="26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work\Ongoing\2011.7.1-Now\people\partapp-r2\experiment\tmp\part1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29991"/>
            <a:ext cx="2627784" cy="26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work\Ongoing\2011.7.1-Now\people\partapp-r2\experiment\tmp\part1_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50947"/>
            <a:ext cx="2606828" cy="260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0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Count</a:t>
            </a:r>
            <a:endParaRPr lang="zh-CN" altLang="en-US" dirty="0"/>
          </a:p>
        </p:txBody>
      </p:sp>
      <p:pic>
        <p:nvPicPr>
          <p:cNvPr id="3074" name="Picture 2" descr="D:\work\Ongoing\2011.7.1-Now\people\partapp-r2\experiment\tmp\dist_hist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97152"/>
            <a:ext cx="1817624" cy="181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work\Ongoing\2011.7.1-Now\people\partapp-r2\experiment\tmp\part1_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14573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work\Ongoing\2011.7.1-Now\people\partapp-r2\experiment\tmp\dist_his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2" y="4800174"/>
            <a:ext cx="1512168" cy="18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work\Ongoing\2011.7.1-Now\people\partapp-r2\experiment\tmp\part1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14573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work\Ongoing\2011.7.1-Now\people\partapp-r2\experiment\tmp\part1_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14573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work\Ongoing\2011.7.1-Now\people\partapp-r2\experiment\tmp\dist_hist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070" y="4800174"/>
            <a:ext cx="1711370" cy="179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9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Score </a:t>
            </a:r>
            <a:endParaRPr lang="zh-CN" altLang="en-US" dirty="0"/>
          </a:p>
        </p:txBody>
      </p:sp>
      <p:pic>
        <p:nvPicPr>
          <p:cNvPr id="4098" name="Picture 2" descr="D:\work\Ongoing\2011.7.1-Now\people\partapp-r2\experiment\tmp\score_hist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24" y="4797152"/>
            <a:ext cx="144016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work\Ongoing\2011.7.1-Now\people\partapp-r2\experiment\tmp\part1_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9" y="1556792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work\Ongoing\2011.7.1-Now\people\partapp-r2\experiment\tmp\score_hist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715094"/>
            <a:ext cx="9525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work\Ongoing\2011.7.1-Now\people\partapp-r2\experiment\tmp\part1_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7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87624" y="3345011"/>
            <a:ext cx="4968552" cy="1372953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25</Words>
  <Application>Microsoft Office PowerPoint</Application>
  <PresentationFormat>全屏显示(4:3)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单个部位feature抽取</vt:lpstr>
      <vt:lpstr>信息</vt:lpstr>
      <vt:lpstr>能量衰减过程</vt:lpstr>
      <vt:lpstr>Rotation </vt:lpstr>
      <vt:lpstr>Count</vt:lpstr>
      <vt:lpstr>Score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wnzhang</dc:creator>
  <cp:lastModifiedBy>JieShen</cp:lastModifiedBy>
  <cp:revision>13</cp:revision>
  <dcterms:created xsi:type="dcterms:W3CDTF">2011-06-06T06:56:23Z</dcterms:created>
  <dcterms:modified xsi:type="dcterms:W3CDTF">2011-12-14T19:22:34Z</dcterms:modified>
</cp:coreProperties>
</file>