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4" autoAdjust="0"/>
  </p:normalViewPr>
  <p:slideViewPr>
    <p:cSldViewPr>
      <p:cViewPr varScale="1">
        <p:scale>
          <a:sx n="46" d="100"/>
          <a:sy n="46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711-B115-44D0-8212-34B733917ED8}" type="datetimeFigureOut">
              <a:rPr lang="zh-CN" altLang="en-US" smtClean="0"/>
              <a:t>2011/8/31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C58C-A857-4D59-A830-0383A10A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7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太大，导致在计算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的位置时出现偏差，使得最后拼接出错。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C58C-A857-4D59-A830-0383A10A64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8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在候选项中，正确的位置都是存在的，如左边两幅图，分别是躯干和头部的正确位置。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C58C-A857-4D59-A830-0383A10A64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1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673</a:t>
            </a:r>
            <a:r>
              <a:rPr lang="zh-CN" altLang="en-US" dirty="0" smtClean="0"/>
              <a:t>个候选项，只有这一个才是接近正确位置的！</a:t>
            </a:r>
            <a:r>
              <a:rPr lang="en-US" altLang="zh-CN" dirty="0" smtClean="0"/>
              <a:t>Score: 0.0545255; 673</a:t>
            </a:r>
            <a:r>
              <a:rPr lang="zh-CN" altLang="en-US" dirty="0" smtClean="0"/>
              <a:t>个候选项中，</a:t>
            </a:r>
            <a:r>
              <a:rPr lang="en-US" altLang="zh-CN" dirty="0" smtClean="0"/>
              <a:t>top score: 0.186425</a:t>
            </a:r>
            <a:r>
              <a:rPr lang="zh-CN" altLang="en-US" dirty="0" smtClean="0"/>
              <a:t>，对应的图片如右图。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DC58C-A857-4D59-A830-0383A10A64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6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Articulated Pose Estimation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2011.9.1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Buffy Dataset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图片不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的因素：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、缺少部位</a:t>
            </a:r>
            <a:endParaRPr lang="zh-CN" altLang="en-US" dirty="0"/>
          </a:p>
        </p:txBody>
      </p:sp>
      <p:pic>
        <p:nvPicPr>
          <p:cNvPr id="1026" name="Picture 2" descr="D:\work\Ongoing\2011.7.1-2011.8.1\people\partapp-r2\experiment\log_dir\exp_buffy_hog_detections\part_marginals\seg_eval_images\夹杂好坏\img_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6080"/>
            <a:ext cx="42545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、实际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大小与预定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大小差异大</a:t>
            </a:r>
            <a:endParaRPr lang="zh-CN" altLang="en-US" dirty="0"/>
          </a:p>
        </p:txBody>
      </p:sp>
      <p:pic>
        <p:nvPicPr>
          <p:cNvPr id="2050" name="Picture 2" descr="D:\work\Ongoing\2011.7.1-2011.8.1\people\partapp-r2\experiment\log_dir\exp_buffy_hog_detections\part_marginals\seg_eval_images\夹杂好坏\img_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42418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、背景干扰</a:t>
            </a:r>
            <a:endParaRPr lang="zh-CN" altLang="en-US" dirty="0"/>
          </a:p>
        </p:txBody>
      </p:sp>
      <p:pic>
        <p:nvPicPr>
          <p:cNvPr id="3074" name="Picture 2" descr="D:\work\Ongoing\2011.7.1-2011.8.1\people\partapp-r2\experiment\log_dir\exp_buffy_hog_detections\part_marginals\seg_eval_images\不好\img_1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496777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3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、动作幅度大导致的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被部分遮挡</a:t>
            </a:r>
            <a:endParaRPr lang="zh-CN" altLang="en-US" dirty="0"/>
          </a:p>
        </p:txBody>
      </p:sp>
      <p:pic>
        <p:nvPicPr>
          <p:cNvPr id="4098" name="Picture 2" descr="D:\work\Ongoing\2011.7.1-2011.8.1\people\partapp-r2\experiment\log_dir\exp_buffy_hog_detections\part_marginals\seg_eval_images\夹杂好坏\img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7"/>
            <a:ext cx="5334620" cy="34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一、缺少部位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程序初始化时，约定总共有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个部位，所以不论实际图片中部位是否齐全，均会找出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个位置来</a:t>
            </a:r>
            <a:endParaRPr lang="zh-CN" altLang="en-US" dirty="0"/>
          </a:p>
        </p:txBody>
      </p:sp>
      <p:pic>
        <p:nvPicPr>
          <p:cNvPr id="8194" name="Picture 2" descr="D:\work\Ongoing\2011.7.1-2011.8.1\people\partapp-r2\experiment\myimg\img4\part3\_scale0_rot4_ix31_iy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8" y="3426535"/>
            <a:ext cx="42545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work\Ongoing\2011.7.1-2011.8.1\people\partapp-r2\experiment\myimg\img4\part3\_scale0_rot5_ix19_iy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88" y="3428206"/>
            <a:ext cx="42545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大小不匹配</a:t>
            </a:r>
            <a:endParaRPr lang="zh-CN" altLang="en-US" dirty="0"/>
          </a:p>
        </p:txBody>
      </p:sp>
      <p:pic>
        <p:nvPicPr>
          <p:cNvPr id="5122" name="Picture 2" descr="D:\work\Ongoing\2011.7.1-2011.8.1\people\partapp-r2\experiment\myimg\img6\part0\_scale0_rot11_ix10_iy1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58" y="1364214"/>
            <a:ext cx="3403726" cy="23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work\Ongoing\2011.7.1-2011.8.1\people\partapp-r2\experiment\myimg\img6\part0\_scale0_rot11_ix12_iy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82" y="1340768"/>
            <a:ext cx="3403726" cy="23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work\Ongoing\2011.7.1-2011.8.1\people\partapp-r2\experiment\myimg\img6\part4\_scale0_rot0_ix27_iy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3342882" cy="22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work\Ongoing\2011.7.1-2011.8.1\people\partapp-r2\experiment\myimg\img6\part4\_scale0_rot0_ix29_iy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21" y="3838241"/>
            <a:ext cx="3409754" cy="23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背景干扰</a:t>
            </a:r>
            <a:endParaRPr lang="zh-CN" altLang="en-US" dirty="0"/>
          </a:p>
        </p:txBody>
      </p:sp>
      <p:pic>
        <p:nvPicPr>
          <p:cNvPr id="6146" name="Picture 2" descr="D:\work\Ongoing\2011.7.1-2011.8.1\people\partapp-r2\experiment\myimg\img168\part0\_scale0_rot0_ix30_iy1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9255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work\Ongoing\2011.7.1-2011.8.1\people\partapp-r2\experiment\myimg\img168\part0\_scale0_rot0_ix24_iy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92588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work\Ongoing\2011.7.1-2011.8.1\people\partapp-r2\experiment\myimg\img168\part5\_scale0_rot12_ix10_iy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392588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work\Ongoing\2011.7.1-2011.8.1\people\partapp-r2\experiment\myimg\img168\part5\_scale0_rot17_ix1_iy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40461"/>
            <a:ext cx="392588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被遮挡</a:t>
            </a:r>
            <a:endParaRPr lang="zh-CN" altLang="en-US" dirty="0"/>
          </a:p>
        </p:txBody>
      </p:sp>
      <p:pic>
        <p:nvPicPr>
          <p:cNvPr id="7170" name="Picture 2" descr="D:\work\Ongoing\2011.7.1-2011.8.1\people\partapp-r2\experiment\myimg\img220\part3\_scale0_rot8_ix21_iy14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254657" cy="2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work\Ongoing\2011.7.1-2011.8.1\people\partapp-r2\experiment\buffy_detections\img0220_col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2545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174</Words>
  <Application>Microsoft Office PowerPoint</Application>
  <PresentationFormat>全屏显示(4:3)</PresentationFormat>
  <Paragraphs>21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Articulated Pose Estimation</vt:lpstr>
      <vt:lpstr>Buffy Dataset</vt:lpstr>
      <vt:lpstr>PowerPoint 演示文稿</vt:lpstr>
      <vt:lpstr>PowerPoint 演示文稿</vt:lpstr>
      <vt:lpstr>PowerPoint 演示文稿</vt:lpstr>
      <vt:lpstr>一、缺少部位</vt:lpstr>
      <vt:lpstr>Part大小不匹配</vt:lpstr>
      <vt:lpstr>背景干扰</vt:lpstr>
      <vt:lpstr>Part被遮挡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23</cp:revision>
  <dcterms:created xsi:type="dcterms:W3CDTF">2011-06-06T06:56:23Z</dcterms:created>
  <dcterms:modified xsi:type="dcterms:W3CDTF">2011-08-31T15:48:25Z</dcterms:modified>
</cp:coreProperties>
</file>