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  <a:ea typeface="微软雅黑" pitchFamily="34" charset="-122"/>
              </a:rPr>
              <a:t>Structure Learning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2012.1.30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在比较</a:t>
            </a:r>
            <a:r>
              <a:rPr lang="en-US" altLang="zh-CN" dirty="0" err="1" smtClean="0"/>
              <a:t>svm</a:t>
            </a:r>
            <a:r>
              <a:rPr lang="en-US" altLang="zh-CN" dirty="0" smtClean="0"/>
              <a:t>-multiclass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svm</a:t>
            </a:r>
            <a:r>
              <a:rPr lang="en-US" altLang="zh-CN" dirty="0" smtClean="0"/>
              <a:t>-rank</a:t>
            </a:r>
            <a:r>
              <a:rPr lang="zh-CN" altLang="en-US" dirty="0" smtClean="0"/>
              <a:t>之后，感觉</a:t>
            </a:r>
            <a:r>
              <a:rPr lang="en-US" altLang="zh-CN" dirty="0" err="1" smtClean="0"/>
              <a:t>svm</a:t>
            </a:r>
            <a:r>
              <a:rPr lang="en-US" altLang="zh-CN" dirty="0" smtClean="0"/>
              <a:t>-rank</a:t>
            </a:r>
            <a:r>
              <a:rPr lang="zh-CN" altLang="en-US" dirty="0" smtClean="0"/>
              <a:t>更加适合我的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structure learning</a:t>
            </a:r>
            <a:r>
              <a:rPr lang="zh-CN" altLang="en-US" dirty="0" smtClean="0"/>
              <a:t>的框架基本上用的是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的那个套路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5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单个部位的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抽取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跟之前相比没有大的改动，先确定每个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的候选项为当前分值前</a:t>
            </a:r>
            <a:r>
              <a:rPr lang="en-US" altLang="zh-CN" dirty="0" smtClean="0"/>
              <a:t>40</a:t>
            </a:r>
            <a:r>
              <a:rPr lang="zh-CN" altLang="en-US" dirty="0" smtClean="0"/>
              <a:t>的，然后对每个候选项，抽取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以及在图片中的位置作为</a:t>
            </a:r>
            <a:r>
              <a:rPr lang="en-US" altLang="zh-CN" dirty="0" smtClean="0"/>
              <a:t>feature</a:t>
            </a:r>
          </a:p>
          <a:p>
            <a:endParaRPr lang="en-US" altLang="zh-CN" dirty="0"/>
          </a:p>
          <a:p>
            <a:r>
              <a:rPr lang="zh-CN" altLang="en-US" dirty="0" smtClean="0"/>
              <a:t>关于是否要</a:t>
            </a:r>
            <a:r>
              <a:rPr lang="en-US" altLang="zh-CN" dirty="0" smtClean="0"/>
              <a:t>normalize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0-1</a:t>
            </a:r>
            <a:r>
              <a:rPr lang="zh-CN" altLang="en-US" dirty="0" smtClean="0"/>
              <a:t>，现在还没有考虑（现在想先把当前的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的实验做起来，</a:t>
            </a:r>
            <a:r>
              <a:rPr lang="en-US" altLang="zh-CN" dirty="0" smtClean="0"/>
              <a:t>0-1</a:t>
            </a:r>
            <a:r>
              <a:rPr lang="zh-CN" altLang="en-US" dirty="0" smtClean="0"/>
              <a:t>的可以后面补做）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集：现在还是在之前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张模特数据集上跑，来了学校以后可以跑大规模的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训练集：前</a:t>
            </a:r>
            <a:r>
              <a:rPr lang="en-US" altLang="zh-CN" dirty="0" smtClean="0"/>
              <a:t>50</a:t>
            </a:r>
            <a:r>
              <a:rPr lang="zh-CN" altLang="en-US" dirty="0" smtClean="0"/>
              <a:t>张图片</a:t>
            </a:r>
            <a:endParaRPr lang="en-US" altLang="zh-CN" dirty="0" smtClean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集：后</a:t>
            </a:r>
            <a:r>
              <a:rPr lang="en-US" altLang="zh-CN" dirty="0" smtClean="0"/>
              <a:t>50</a:t>
            </a:r>
            <a:r>
              <a:rPr lang="zh-CN" altLang="en-US" dirty="0" smtClean="0"/>
              <a:t>张图片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Learning </a:t>
            </a:r>
            <a:r>
              <a:rPr lang="zh-CN" altLang="en-US" dirty="0" smtClean="0"/>
              <a:t>算法：</a:t>
            </a:r>
            <a:r>
              <a:rPr lang="en-US" altLang="zh-CN" dirty="0" err="1" smtClean="0"/>
              <a:t>svm</a:t>
            </a:r>
            <a:r>
              <a:rPr lang="en-US" altLang="zh-CN" dirty="0" smtClean="0"/>
              <a:t>-rank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1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92890"/>
              </p:ext>
            </p:extLst>
          </p:nvPr>
        </p:nvGraphicFramePr>
        <p:xfrm>
          <a:off x="251519" y="1397000"/>
          <a:ext cx="856895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躯干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右上臂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左上臂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右前臂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左前臂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头部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不使用</a:t>
                      </a:r>
                      <a:r>
                        <a:rPr lang="en-US" altLang="zh-CN" dirty="0" smtClean="0"/>
                        <a:t>rank</a:t>
                      </a:r>
                      <a:r>
                        <a:rPr lang="zh-CN" altLang="en-US" dirty="0" smtClean="0"/>
                        <a:t>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加入</a:t>
                      </a:r>
                      <a:r>
                        <a:rPr lang="en-US" altLang="zh-CN" dirty="0" err="1" smtClean="0"/>
                        <a:t>svm</a:t>
                      </a:r>
                      <a:r>
                        <a:rPr lang="en-US" altLang="zh-CN" dirty="0" smtClean="0"/>
                        <a:t>-rank</a:t>
                      </a:r>
                      <a:r>
                        <a:rPr lang="zh-CN" altLang="en-US" dirty="0" smtClean="0"/>
                        <a:t>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3717032"/>
            <a:ext cx="88088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P.S.  </a:t>
            </a:r>
            <a:r>
              <a:rPr lang="zh-CN" altLang="en-US" sz="2800" dirty="0" smtClean="0"/>
              <a:t>表格中的数字表示的是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张图片的正确的个数，</a:t>
            </a:r>
            <a:endParaRPr lang="en-US" altLang="zh-CN" sz="2800" dirty="0" smtClean="0"/>
          </a:p>
          <a:p>
            <a:r>
              <a:rPr lang="zh-CN" altLang="en-US" sz="2800" dirty="0" smtClean="0"/>
              <a:t>但是，因为我用了</a:t>
            </a:r>
            <a:r>
              <a:rPr lang="zh-CN" altLang="en-US" sz="2800" dirty="0" smtClean="0">
                <a:solidFill>
                  <a:srgbClr val="FF0000"/>
                </a:solidFill>
              </a:rPr>
              <a:t>前</a:t>
            </a:r>
            <a:r>
              <a:rPr lang="en-US" altLang="zh-CN" sz="2800" dirty="0" smtClean="0">
                <a:solidFill>
                  <a:srgbClr val="FF0000"/>
                </a:solidFill>
              </a:rPr>
              <a:t>50</a:t>
            </a:r>
            <a:r>
              <a:rPr lang="zh-CN" altLang="en-US" sz="2800" dirty="0" smtClean="0">
                <a:solidFill>
                  <a:srgbClr val="FF0000"/>
                </a:solidFill>
              </a:rPr>
              <a:t>张去训练了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svm</a:t>
            </a:r>
            <a:r>
              <a:rPr lang="en-US" altLang="zh-CN" sz="2800" dirty="0" smtClean="0">
                <a:solidFill>
                  <a:srgbClr val="FF0000"/>
                </a:solidFill>
              </a:rPr>
              <a:t>-rank</a:t>
            </a:r>
            <a:r>
              <a:rPr lang="zh-CN" altLang="en-US" sz="2800" dirty="0" smtClean="0"/>
              <a:t>，所以，</a:t>
            </a:r>
            <a:endParaRPr lang="en-US" altLang="zh-CN" sz="2800" dirty="0" smtClean="0"/>
          </a:p>
          <a:p>
            <a:r>
              <a:rPr lang="zh-CN" altLang="en-US" sz="2800" dirty="0" smtClean="0"/>
              <a:t>“加入</a:t>
            </a:r>
            <a:r>
              <a:rPr lang="en-US" altLang="zh-CN" sz="2800" dirty="0" err="1" smtClean="0"/>
              <a:t>svm</a:t>
            </a:r>
            <a:r>
              <a:rPr lang="en-US" altLang="zh-CN" sz="2800" dirty="0" smtClean="0"/>
              <a:t>-rank</a:t>
            </a:r>
            <a:r>
              <a:rPr lang="zh-CN" altLang="en-US" sz="2800" dirty="0" smtClean="0"/>
              <a:t>信息”指的是对于后面</a:t>
            </a:r>
            <a:r>
              <a:rPr lang="en-US" altLang="zh-CN" sz="2800" dirty="0" smtClean="0"/>
              <a:t>50</a:t>
            </a:r>
            <a:r>
              <a:rPr lang="zh-CN" altLang="en-US" sz="2800" dirty="0" smtClean="0"/>
              <a:t>张，加入</a:t>
            </a:r>
            <a:r>
              <a:rPr lang="en-US" altLang="zh-CN" sz="2800" dirty="0" smtClean="0"/>
              <a:t>rank</a:t>
            </a:r>
          </a:p>
          <a:p>
            <a:r>
              <a:rPr lang="zh-CN" altLang="en-US" sz="2800" dirty="0" smtClean="0"/>
              <a:t>信息，而前面</a:t>
            </a:r>
            <a:r>
              <a:rPr lang="en-US" altLang="zh-CN" sz="2800" dirty="0" smtClean="0"/>
              <a:t>50</a:t>
            </a:r>
            <a:r>
              <a:rPr lang="zh-CN" altLang="en-US" sz="2800" dirty="0" smtClean="0"/>
              <a:t>张还是保持原样（也就是说，如果我用</a:t>
            </a:r>
            <a:endParaRPr lang="en-US" altLang="zh-CN" sz="2800" dirty="0" smtClean="0"/>
          </a:p>
          <a:p>
            <a:r>
              <a:rPr lang="zh-CN" altLang="en-US" sz="2800" dirty="0" smtClean="0"/>
              <a:t>另一组训练集的话，然后对全部的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张都加入</a:t>
            </a:r>
            <a:r>
              <a:rPr lang="en-US" altLang="zh-CN" sz="2800" dirty="0" smtClean="0"/>
              <a:t>rank</a:t>
            </a:r>
            <a:r>
              <a:rPr lang="zh-CN" altLang="en-US" sz="2800" dirty="0" smtClean="0"/>
              <a:t>信</a:t>
            </a:r>
            <a:endParaRPr lang="en-US" altLang="zh-CN" sz="2800" dirty="0" smtClean="0"/>
          </a:p>
          <a:p>
            <a:r>
              <a:rPr lang="zh-CN" altLang="en-US" sz="2800" dirty="0" smtClean="0"/>
              <a:t>息，那结果还会更好）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04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</a:t>
            </a:r>
            <a:r>
              <a:rPr lang="en-US" altLang="zh-CN" dirty="0" smtClean="0"/>
              <a:t>pairwise part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目前我把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分为了两类，一类是相邻的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，比如头和躯干、右上臂和右前臂等，另一类是对称的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，只有：右</a:t>
            </a:r>
            <a:r>
              <a:rPr lang="en-US" altLang="zh-CN" dirty="0" smtClean="0"/>
              <a:t>/</a:t>
            </a:r>
            <a:r>
              <a:rPr lang="zh-CN" altLang="en-US" dirty="0" smtClean="0"/>
              <a:t>左上臂，右</a:t>
            </a:r>
            <a:r>
              <a:rPr lang="en-US" altLang="zh-CN" dirty="0" smtClean="0"/>
              <a:t>/</a:t>
            </a:r>
            <a:r>
              <a:rPr lang="zh-CN" altLang="en-US" dirty="0" smtClean="0"/>
              <a:t>左前臂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第一类的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，最关键的是他们的距离，因为对于相邻的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，他们的距离必然在某个阀值之内，还有就是在图片中的位置（暂时只想到这两个）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9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对于第二类，主要是颜色，因为一般来说衣服都是对称的（其他的还没想）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Pairwise</a:t>
            </a:r>
            <a:r>
              <a:rPr lang="zh-CN" altLang="en-US" dirty="0" smtClean="0"/>
              <a:t>的实验正在写代码，这几天就能完成。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4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405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Structure Learning</vt:lpstr>
      <vt:lpstr>框架</vt:lpstr>
      <vt:lpstr>单个部位的Feature抽取</vt:lpstr>
      <vt:lpstr>实验</vt:lpstr>
      <vt:lpstr>实验结果</vt:lpstr>
      <vt:lpstr>现在pairwise part的feature</vt:lpstr>
      <vt:lpstr>对称part的feature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17</cp:revision>
  <dcterms:created xsi:type="dcterms:W3CDTF">2011-06-06T06:56:23Z</dcterms:created>
  <dcterms:modified xsi:type="dcterms:W3CDTF">2012-01-30T13:11:00Z</dcterms:modified>
</cp:coreProperties>
</file>