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+mn-lt"/>
                <a:ea typeface="微软雅黑" pitchFamily="34" charset="-122"/>
              </a:rPr>
              <a:t>Structure Learning</a:t>
            </a:r>
            <a:endParaRPr lang="zh-CN" altLang="en-US" sz="4800" dirty="0">
              <a:latin typeface="+mn-lt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沈杰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2012.2.21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86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单个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跟上学期的一致</a:t>
            </a:r>
            <a:endParaRPr lang="en-US" altLang="zh-CN" dirty="0" smtClean="0"/>
          </a:p>
          <a:p>
            <a:r>
              <a:rPr lang="en-US" altLang="zh-CN" dirty="0" smtClean="0"/>
              <a:t>Connected part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95536" y="2924944"/>
            <a:ext cx="1858963" cy="2180620"/>
            <a:chOff x="1095435" y="3135556"/>
            <a:chExt cx="1858963" cy="2180620"/>
          </a:xfrm>
        </p:grpSpPr>
        <p:sp>
          <p:nvSpPr>
            <p:cNvPr id="14" name="矩形 13"/>
            <p:cNvSpPr/>
            <p:nvPr/>
          </p:nvSpPr>
          <p:spPr>
            <a:xfrm rot="18900000">
              <a:off x="1787585" y="3174638"/>
              <a:ext cx="1166813" cy="57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18000000">
              <a:off x="837467" y="4442257"/>
              <a:ext cx="1166812" cy="57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708469" y="3908538"/>
              <a:ext cx="251062" cy="3071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TextBox 7"/>
            <p:cNvSpPr txBox="1">
              <a:spLocks noChangeArrowheads="1"/>
            </p:cNvSpPr>
            <p:nvPr/>
          </p:nvSpPr>
          <p:spPr bwMode="auto">
            <a:xfrm rot="1803452">
              <a:off x="1095435" y="4208101"/>
              <a:ext cx="812800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6600" dirty="0"/>
                <a:t>3</a:t>
              </a:r>
              <a:endParaRPr lang="zh-CN" altLang="en-US" sz="6600" dirty="0"/>
            </a:p>
          </p:txBody>
        </p:sp>
        <p:sp>
          <p:nvSpPr>
            <p:cNvPr id="19" name="TextBox 6"/>
            <p:cNvSpPr txBox="1">
              <a:spLocks noChangeArrowheads="1"/>
            </p:cNvSpPr>
            <p:nvPr/>
          </p:nvSpPr>
          <p:spPr bwMode="auto">
            <a:xfrm rot="2700000">
              <a:off x="1981201" y="2987918"/>
              <a:ext cx="812800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6600" dirty="0"/>
                <a:t>1</a:t>
              </a:r>
              <a:endParaRPr lang="zh-CN" altLang="en-US" sz="66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275856" y="2712243"/>
            <a:ext cx="4516431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一共两类信息：</a:t>
            </a:r>
            <a:endParaRPr lang="en-US" altLang="zh-CN" sz="2800" dirty="0" smtClean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part1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part3</a:t>
            </a:r>
            <a:r>
              <a:rPr lang="zh-CN" altLang="en-US" sz="2800" dirty="0" smtClean="0"/>
              <a:t>之间的距离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joint</a:t>
            </a:r>
            <a:r>
              <a:rPr lang="zh-CN" altLang="en-US" sz="2800" dirty="0" smtClean="0"/>
              <a:t>的位置</a:t>
            </a:r>
            <a:endParaRPr lang="zh-CN" altLang="en-US" sz="2800" dirty="0"/>
          </a:p>
        </p:txBody>
      </p:sp>
      <p:cxnSp>
        <p:nvCxnSpPr>
          <p:cNvPr id="21" name="肘形连接符 20"/>
          <p:cNvCxnSpPr>
            <a:endCxn id="16" idx="6"/>
          </p:cNvCxnSpPr>
          <p:nvPr/>
        </p:nvCxnSpPr>
        <p:spPr>
          <a:xfrm rot="10800000" flipV="1">
            <a:off x="1259632" y="3331341"/>
            <a:ext cx="2016224" cy="520154"/>
          </a:xfrm>
          <a:prstGeom prst="bentConnector3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9500" y="4787860"/>
            <a:ext cx="1744388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绝对坐标</a:t>
            </a:r>
            <a:r>
              <a:rPr lang="en-US" altLang="zh-CN" dirty="0" smtClean="0"/>
              <a:t>(x1,y1)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19500" y="5435932"/>
            <a:ext cx="1744388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绝对坐标</a:t>
            </a:r>
            <a:r>
              <a:rPr lang="en-US" altLang="zh-CN" dirty="0" smtClean="0"/>
              <a:t>(x2,y2)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262894" y="3569646"/>
            <a:ext cx="168291" cy="1682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75317" y="4005064"/>
            <a:ext cx="168291" cy="1682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5" idx="5"/>
            <a:endCxn id="22" idx="0"/>
          </p:cNvCxnSpPr>
          <p:nvPr/>
        </p:nvCxnSpPr>
        <p:spPr>
          <a:xfrm>
            <a:off x="1406539" y="3713291"/>
            <a:ext cx="1285155" cy="107456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4"/>
            <a:endCxn id="23" idx="1"/>
          </p:cNvCxnSpPr>
          <p:nvPr/>
        </p:nvCxnSpPr>
        <p:spPr>
          <a:xfrm>
            <a:off x="959463" y="4173355"/>
            <a:ext cx="860037" cy="14472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431185" y="4520570"/>
            <a:ext cx="2564751" cy="157272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4139952" y="5013176"/>
            <a:ext cx="432048" cy="463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788024" y="4725144"/>
            <a:ext cx="3648756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、距离取欧式距离，用于筛选</a:t>
            </a:r>
            <a:endParaRPr lang="en-US" altLang="zh-CN" sz="2000" dirty="0" smtClean="0"/>
          </a:p>
          <a:p>
            <a:r>
              <a:rPr lang="zh-CN" altLang="en-US" sz="2000" dirty="0"/>
              <a:t>候选项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、把图片分为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个区域，位置</a:t>
            </a:r>
            <a:endParaRPr lang="en-US" altLang="zh-CN" sz="2000" dirty="0" smtClean="0"/>
          </a:p>
          <a:p>
            <a:r>
              <a:rPr lang="zh-CN" altLang="en-US" sz="2000" dirty="0" smtClean="0"/>
              <a:t>用一个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维的</a:t>
            </a:r>
            <a:r>
              <a:rPr lang="en-US" altLang="zh-CN" sz="2000" dirty="0" smtClean="0"/>
              <a:t>0/1</a:t>
            </a:r>
            <a:r>
              <a:rPr lang="zh-CN" altLang="en-US" sz="2000" dirty="0" smtClean="0"/>
              <a:t>向量表示作为</a:t>
            </a:r>
            <a:endParaRPr lang="en-US" altLang="zh-CN" sz="2000" dirty="0" smtClean="0"/>
          </a:p>
          <a:p>
            <a:r>
              <a:rPr lang="en-US" altLang="zh-CN" sz="2000" dirty="0"/>
              <a:t>feature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445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对称的</a:t>
            </a:r>
            <a:r>
              <a:rPr lang="en-US" altLang="zh-CN" dirty="0" smtClean="0"/>
              <a:t>part</a:t>
            </a:r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800000">
            <a:off x="1115616" y="2492896"/>
            <a:ext cx="64807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1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-1800000">
            <a:off x="2959228" y="2433721"/>
            <a:ext cx="64807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3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4365104"/>
            <a:ext cx="8697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、分别抽取颜色直方图，对直方图中响应比较小的</a:t>
            </a:r>
            <a:r>
              <a:rPr lang="en-US" altLang="zh-CN" sz="2000" dirty="0" smtClean="0"/>
              <a:t>bin</a:t>
            </a:r>
            <a:r>
              <a:rPr lang="zh-CN" altLang="en-US" sz="2000" dirty="0" smtClean="0"/>
              <a:t>，把它的值归为</a:t>
            </a:r>
            <a:r>
              <a:rPr lang="en-US" altLang="zh-CN" sz="2000" dirty="0" smtClean="0"/>
              <a:t>0</a:t>
            </a:r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、两个直方图分别归一化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earth-mover distance</a:t>
            </a:r>
            <a:r>
              <a:rPr lang="zh-CN" altLang="en-US" sz="2000" dirty="0" smtClean="0"/>
              <a:t>算法得到直方图的相似性信息，把这个值作为</a:t>
            </a:r>
            <a:r>
              <a:rPr lang="en-US" altLang="zh-CN" sz="2000" dirty="0" smtClean="0"/>
              <a:t>feature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752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一般的学习任务：</a:t>
            </a:r>
            <a:r>
              <a:rPr lang="en-US" altLang="zh-CN" dirty="0" smtClean="0"/>
              <a:t>f: X→Y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可以是任意的结构，比如树、图、网格等</a:t>
            </a:r>
            <a:endParaRPr lang="en-US" altLang="zh-CN" dirty="0" smtClean="0"/>
          </a:p>
          <a:p>
            <a:r>
              <a:rPr lang="zh-CN" altLang="en-US" dirty="0" smtClean="0"/>
              <a:t>现在，引入一个</a:t>
            </a:r>
            <a:r>
              <a:rPr lang="en-US" altLang="zh-CN" dirty="0" smtClean="0"/>
              <a:t>fitness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F: (X,Y)</a:t>
            </a:r>
            <a:r>
              <a:rPr lang="en-US" altLang="zh-CN" dirty="0"/>
              <a:t> </a:t>
            </a:r>
            <a:r>
              <a:rPr lang="en-US" altLang="zh-CN" dirty="0" smtClean="0"/>
              <a:t>→R</a:t>
            </a:r>
          </a:p>
          <a:p>
            <a:r>
              <a:rPr lang="zh-CN" altLang="en-US" dirty="0" smtClean="0"/>
              <a:t>于是，我们需要求解</a:t>
            </a:r>
            <a:r>
              <a:rPr lang="en-US" altLang="zh-CN" dirty="0" err="1" smtClean="0"/>
              <a:t>ybar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argmax</a:t>
            </a:r>
            <a:r>
              <a:rPr lang="en-US" altLang="zh-CN" dirty="0" smtClean="0"/>
              <a:t> 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做</a:t>
            </a:r>
            <a:r>
              <a:rPr lang="zh-CN" altLang="en-US" dirty="0" smtClean="0"/>
              <a:t>进一步假设，</a:t>
            </a:r>
            <a:r>
              <a:rPr lang="en-US" altLang="zh-CN" dirty="0" smtClean="0"/>
              <a:t>F(x, y) = &lt;w, psi(x, y)&gt;</a:t>
            </a:r>
          </a:p>
          <a:p>
            <a:r>
              <a:rPr lang="en-US" altLang="zh-CN" dirty="0" smtClean="0"/>
              <a:t>Psi(x ,y): joint feature map</a:t>
            </a:r>
          </a:p>
        </p:txBody>
      </p:sp>
    </p:spTree>
    <p:extLst>
      <p:ext uri="{BB962C8B-B14F-4D97-AF65-F5344CB8AC3E}">
        <p14:creationId xmlns:p14="http://schemas.microsoft.com/office/powerpoint/2010/main" val="99513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Psi(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</a:t>
            </a:r>
            <a:r>
              <a:rPr lang="en-US" altLang="zh-CN" dirty="0" smtClean="0"/>
              <a:t>40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candidates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X</a:t>
            </a:r>
          </a:p>
          <a:p>
            <a:r>
              <a:rPr lang="zh-CN" altLang="en-US" dirty="0" smtClean="0"/>
              <a:t>输出：</a:t>
            </a:r>
            <a:r>
              <a:rPr lang="zh-CN" altLang="en-US" dirty="0"/>
              <a:t>一</a:t>
            </a:r>
            <a:r>
              <a:rPr lang="zh-CN" altLang="en-US" dirty="0" smtClean="0"/>
              <a:t>棵树，表示人体。</a:t>
            </a:r>
            <a:endParaRPr lang="en-US" altLang="zh-CN" dirty="0" smtClean="0"/>
          </a:p>
          <a:p>
            <a:r>
              <a:rPr lang="zh-CN" altLang="en-US" dirty="0" smtClean="0"/>
              <a:t>具体来说，是在每个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candidates</a:t>
            </a:r>
            <a:r>
              <a:rPr lang="zh-CN" altLang="en-US" dirty="0" smtClean="0"/>
              <a:t>中寻找一个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，使得：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、他们彼此之间是一颗树的结构，即彼此之间的距离不能太远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、这个组合构成的树与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的匹配度最高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1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Psi(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对所有组合</a:t>
            </a:r>
            <a:r>
              <a:rPr lang="en-US" altLang="zh-CN" dirty="0" smtClean="0"/>
              <a:t>(c1,c2,c3,c4,c5,c6)</a:t>
            </a:r>
          </a:p>
          <a:p>
            <a:r>
              <a:rPr lang="en-US" altLang="zh-CN" dirty="0" smtClean="0"/>
              <a:t>{</a:t>
            </a:r>
          </a:p>
          <a:p>
            <a:pPr lvl="1"/>
            <a:r>
              <a:rPr lang="zh-CN" altLang="en-US" dirty="0" smtClean="0"/>
              <a:t>若该组合不是一棵树，继续考察下一组合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否则，构造</a:t>
            </a:r>
            <a:r>
              <a:rPr lang="en-US" altLang="zh-CN" dirty="0" smtClean="0"/>
              <a:t>psi(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依次把</a:t>
            </a:r>
            <a:r>
              <a:rPr lang="en-US" altLang="zh-CN" dirty="0" smtClean="0"/>
              <a:t>ci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feature encode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psi(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(</a:t>
            </a:r>
            <a:r>
              <a:rPr lang="zh-CN" altLang="en-US" dirty="0" smtClean="0"/>
              <a:t>单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feature)</a:t>
            </a:r>
          </a:p>
          <a:p>
            <a:pPr lvl="2"/>
            <a:r>
              <a:rPr lang="zh-CN" altLang="en-US" dirty="0"/>
              <a:t>依次</a:t>
            </a:r>
            <a:r>
              <a:rPr lang="zh-CN" altLang="en-US" dirty="0" smtClean="0"/>
              <a:t>把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joint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feature encode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psi(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依次把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symmetric parts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feature encode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57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87624" y="3345011"/>
            <a:ext cx="4968552" cy="1372953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3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6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347</Words>
  <Application>Microsoft Office PowerPoint</Application>
  <PresentationFormat>全屏显示(4:3)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Structure Learning</vt:lpstr>
      <vt:lpstr>Feature extraction</vt:lpstr>
      <vt:lpstr>Feature extraction</vt:lpstr>
      <vt:lpstr>Structure learning</vt:lpstr>
      <vt:lpstr>Psi(x,y)的设计</vt:lpstr>
      <vt:lpstr>Psi(x,y)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wnzhang</dc:creator>
  <cp:lastModifiedBy>JieShen</cp:lastModifiedBy>
  <cp:revision>25</cp:revision>
  <dcterms:created xsi:type="dcterms:W3CDTF">2011-06-06T06:56:23Z</dcterms:created>
  <dcterms:modified xsi:type="dcterms:W3CDTF">2012-02-21T06:34:36Z</dcterms:modified>
</cp:coreProperties>
</file>