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106" y="-10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8FA-FDA6-4212-8185-B552D36DC2F7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434E-DA33-4B52-B64F-9241F10BA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563873" y="836511"/>
            <a:ext cx="8335540" cy="5201717"/>
            <a:chOff x="563873" y="836511"/>
            <a:chExt cx="8335540" cy="5201717"/>
          </a:xfrm>
        </p:grpSpPr>
        <p:grpSp>
          <p:nvGrpSpPr>
            <p:cNvPr id="57" name="Group 56"/>
            <p:cNvGrpSpPr/>
            <p:nvPr/>
          </p:nvGrpSpPr>
          <p:grpSpPr>
            <a:xfrm>
              <a:off x="563873" y="836511"/>
              <a:ext cx="3711791" cy="5201717"/>
              <a:chOff x="1275132" y="1199083"/>
              <a:chExt cx="3711791" cy="520171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743200" y="2362200"/>
                <a:ext cx="838200" cy="1143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71686" y="3505200"/>
                <a:ext cx="8382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67000" y="3852016"/>
                <a:ext cx="352514" cy="11771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681243" y="5029199"/>
                <a:ext cx="324028" cy="106680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019514" y="1859246"/>
                <a:ext cx="276314" cy="4953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881357" y="1199083"/>
                <a:ext cx="561886" cy="652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28900" y="6096000"/>
                <a:ext cx="390614" cy="30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 rot="1723022">
                <a:off x="2445820" y="2215056"/>
                <a:ext cx="533400" cy="2449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2935551">
                <a:off x="2059501" y="2130884"/>
                <a:ext cx="304801" cy="7876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2893258">
                <a:off x="1597280" y="2795639"/>
                <a:ext cx="304801" cy="8004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18830174">
                <a:off x="1200436" y="3541174"/>
                <a:ext cx="390614" cy="2412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60426" y="3852016"/>
                <a:ext cx="352514" cy="11771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374669" y="5029199"/>
                <a:ext cx="324028" cy="106680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322326" y="6096000"/>
                <a:ext cx="390614" cy="30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 flipH="1">
                <a:off x="3345109" y="2130007"/>
                <a:ext cx="1641814" cy="1726208"/>
                <a:chOff x="4350298" y="2165323"/>
                <a:chExt cx="1704088" cy="1726208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1723022">
                  <a:off x="5520986" y="2249495"/>
                  <a:ext cx="533400" cy="24497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rot="12935551">
                  <a:off x="5134667" y="2165323"/>
                  <a:ext cx="304801" cy="7876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rot="12893258">
                  <a:off x="4672446" y="2830078"/>
                  <a:ext cx="304801" cy="8004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 rot="18830174">
                  <a:off x="4275602" y="3575613"/>
                  <a:ext cx="390614" cy="24122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6136862" y="1285864"/>
              <a:ext cx="2762551" cy="4407160"/>
              <a:chOff x="5318945" y="1003040"/>
              <a:chExt cx="2762551" cy="440716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6286500" y="3439546"/>
                <a:ext cx="1777475" cy="197065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19481140">
                <a:off x="5575122" y="3578455"/>
                <a:ext cx="517343" cy="8360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20507656">
                <a:off x="5318945" y="2823812"/>
                <a:ext cx="433048" cy="8331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21153013">
                <a:off x="6224386" y="2630873"/>
                <a:ext cx="433048" cy="8331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21153013">
                <a:off x="6145618" y="1974150"/>
                <a:ext cx="433048" cy="6675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 rot="21153013">
                <a:off x="6107392" y="1356957"/>
                <a:ext cx="358216" cy="6035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309758">
                <a:off x="6663026" y="1003040"/>
                <a:ext cx="550042" cy="2465821"/>
                <a:chOff x="6259792" y="1509357"/>
                <a:chExt cx="550042" cy="2107091"/>
              </a:xfrm>
            </p:grpSpPr>
            <p:sp>
              <p:nvSpPr>
                <p:cNvPr id="44" name="Oval 43"/>
                <p:cNvSpPr/>
                <p:nvPr/>
              </p:nvSpPr>
              <p:spPr>
                <a:xfrm rot="21153013">
                  <a:off x="6376786" y="2783273"/>
                  <a:ext cx="433048" cy="83317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21153013">
                  <a:off x="6298018" y="2126550"/>
                  <a:ext cx="433048" cy="66759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rot="21153013">
                  <a:off x="6259792" y="1509357"/>
                  <a:ext cx="358216" cy="60356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26471">
                <a:off x="7246088" y="1421353"/>
                <a:ext cx="477632" cy="2107091"/>
                <a:chOff x="6412192" y="1661757"/>
                <a:chExt cx="550042" cy="2107091"/>
              </a:xfrm>
            </p:grpSpPr>
            <p:sp>
              <p:nvSpPr>
                <p:cNvPr id="47" name="Oval 46"/>
                <p:cNvSpPr/>
                <p:nvPr/>
              </p:nvSpPr>
              <p:spPr>
                <a:xfrm rot="21153013">
                  <a:off x="6529186" y="2935673"/>
                  <a:ext cx="433048" cy="83317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 rot="21153013">
                  <a:off x="6450418" y="2278950"/>
                  <a:ext cx="433048" cy="66759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 rot="21153013">
                  <a:off x="6412192" y="1661757"/>
                  <a:ext cx="358216" cy="60356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620289">
                <a:off x="7695652" y="2204610"/>
                <a:ext cx="385844" cy="1379272"/>
                <a:chOff x="6564592" y="1814157"/>
                <a:chExt cx="550042" cy="2107091"/>
              </a:xfrm>
            </p:grpSpPr>
            <p:sp>
              <p:nvSpPr>
                <p:cNvPr id="50" name="Oval 49"/>
                <p:cNvSpPr/>
                <p:nvPr/>
              </p:nvSpPr>
              <p:spPr>
                <a:xfrm rot="21153013">
                  <a:off x="6681586" y="3088073"/>
                  <a:ext cx="433048" cy="83317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 rot="21153013">
                  <a:off x="6602818" y="2431350"/>
                  <a:ext cx="433048" cy="66759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 rot="21153013">
                  <a:off x="6564592" y="1814157"/>
                  <a:ext cx="358216" cy="60356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 rot="19481140">
                <a:off x="6078592" y="4258862"/>
                <a:ext cx="567099" cy="10806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984039" y="1710111"/>
              <a:ext cx="2300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Hinge (1 DOF)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endCxn id="56" idx="0"/>
            </p:cNvCxnSpPr>
            <p:nvPr/>
          </p:nvCxnSpPr>
          <p:spPr>
            <a:xfrm>
              <a:off x="6096000" y="4477198"/>
              <a:ext cx="771724" cy="16390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3" idx="4"/>
            </p:cNvCxnSpPr>
            <p:nvPr/>
          </p:nvCxnSpPr>
          <p:spPr>
            <a:xfrm>
              <a:off x="6353386" y="2079845"/>
              <a:ext cx="790159" cy="160956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34" idx="4"/>
            </p:cNvCxnSpPr>
            <p:nvPr/>
          </p:nvCxnSpPr>
          <p:spPr>
            <a:xfrm flipH="1">
              <a:off x="3589528" y="2171776"/>
              <a:ext cx="789023" cy="33234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79618" y="5317471"/>
              <a:ext cx="207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Ball (3 DOFs)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5" name="Straight Arrow Connector 74"/>
            <p:cNvCxnSpPr>
              <a:endCxn id="33" idx="3"/>
            </p:cNvCxnSpPr>
            <p:nvPr/>
          </p:nvCxnSpPr>
          <p:spPr>
            <a:xfrm flipH="1" flipV="1">
              <a:off x="3126612" y="1995247"/>
              <a:ext cx="691845" cy="3322224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56" idx="4"/>
            </p:cNvCxnSpPr>
            <p:nvPr/>
          </p:nvCxnSpPr>
          <p:spPr>
            <a:xfrm flipV="1">
              <a:off x="4988717" y="5522893"/>
              <a:ext cx="2503677" cy="12705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8" idx="4"/>
            </p:cNvCxnSpPr>
            <p:nvPr/>
          </p:nvCxnSpPr>
          <p:spPr>
            <a:xfrm flipH="1" flipV="1">
              <a:off x="2451041" y="3142628"/>
              <a:ext cx="922087" cy="2174843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705438" y="4092454"/>
              <a:ext cx="2566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Universal (2 DOFs)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59" idx="2"/>
            </p:cNvCxnSpPr>
            <p:nvPr/>
          </p:nvCxnSpPr>
          <p:spPr>
            <a:xfrm>
              <a:off x="5134071" y="2171776"/>
              <a:ext cx="1320470" cy="1705828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617770" y="2209260"/>
              <a:ext cx="1587043" cy="707953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35" idx="6"/>
            </p:cNvCxnSpPr>
            <p:nvPr/>
          </p:nvCxnSpPr>
          <p:spPr>
            <a:xfrm flipH="1" flipV="1">
              <a:off x="4024191" y="3157457"/>
              <a:ext cx="354360" cy="92057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8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799268"/>
            <a:ext cx="7620000" cy="4636991"/>
            <a:chOff x="685800" y="799268"/>
            <a:chExt cx="7620000" cy="463699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356799"/>
              <a:ext cx="2670205" cy="207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763" y="799268"/>
              <a:ext cx="3886200" cy="246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799868"/>
              <a:ext cx="1905000" cy="245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52800"/>
              <a:ext cx="2438400" cy="207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017" y="3352800"/>
              <a:ext cx="2286000" cy="2083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00" y="799868"/>
              <a:ext cx="1600200" cy="2461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8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787021" y="1752601"/>
            <a:ext cx="8052179" cy="3268962"/>
            <a:chOff x="787021" y="1752601"/>
            <a:chExt cx="8052179" cy="3268962"/>
          </a:xfrm>
        </p:grpSpPr>
        <p:sp>
          <p:nvSpPr>
            <p:cNvPr id="2" name="Rectangle 1"/>
            <p:cNvSpPr/>
            <p:nvPr/>
          </p:nvSpPr>
          <p:spPr>
            <a:xfrm>
              <a:off x="1612863" y="4566745"/>
              <a:ext cx="564992" cy="245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787021" y="1752601"/>
              <a:ext cx="8052179" cy="3268962"/>
              <a:chOff x="787021" y="1752601"/>
              <a:chExt cx="8052179" cy="326896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98726"/>
                <a:ext cx="4699000" cy="241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" name="Group 5"/>
              <p:cNvGrpSpPr/>
              <p:nvPr/>
            </p:nvGrpSpPr>
            <p:grpSpPr>
              <a:xfrm rot="21500557">
                <a:off x="1609041" y="2335651"/>
                <a:ext cx="361371" cy="2243983"/>
                <a:chOff x="3526580" y="2374179"/>
                <a:chExt cx="361371" cy="2243983"/>
              </a:xfrm>
            </p:grpSpPr>
            <p:sp>
              <p:nvSpPr>
                <p:cNvPr id="4" name="Oval 3"/>
                <p:cNvSpPr/>
                <p:nvPr/>
              </p:nvSpPr>
              <p:spPr>
                <a:xfrm rot="20919706">
                  <a:off x="3535437" y="2374179"/>
                  <a:ext cx="352514" cy="117718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 rot="983032">
                  <a:off x="3526580" y="3551361"/>
                  <a:ext cx="324028" cy="106680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87021" y="4825347"/>
                <a:ext cx="2514600" cy="176048"/>
                <a:chOff x="2590800" y="4858412"/>
                <a:chExt cx="2514600" cy="176048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590800" y="4867606"/>
                  <a:ext cx="2514600" cy="52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2654410" y="485841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2847891" y="485841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053536" y="486760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3247017" y="486760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3430107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3623588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3829233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4022714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4226119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419600" y="4863672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625245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4818726" y="4872866"/>
                  <a:ext cx="152400" cy="161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887793" y="4317562"/>
                <a:ext cx="0" cy="49836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771370" y="4696525"/>
                <a:ext cx="224512" cy="238809"/>
              </a:xfrm>
              <a:prstGeom prst="rect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995882" y="1752601"/>
                <a:ext cx="2042718" cy="294392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038600" y="1752601"/>
                <a:ext cx="4800600" cy="3268962"/>
              </a:xfrm>
              <a:prstGeom prst="rect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3" idx="2"/>
              </p:cNvCxnSpPr>
              <p:nvPr/>
            </p:nvCxnSpPr>
            <p:spPr>
              <a:xfrm>
                <a:off x="1883626" y="4935334"/>
                <a:ext cx="2154974" cy="8622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1900064" y="4117507"/>
              <a:ext cx="372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n</a:t>
              </a:r>
              <a:endParaRPr lang="en-US" sz="22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389830" y="2419154"/>
              <a:ext cx="3726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n</a:t>
              </a:r>
              <a:endParaRPr lang="en-US" sz="2200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781800" y="4086914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1</a:t>
              </a:r>
              <a:endParaRPr lang="en-US" sz="2200" b="1" baseline="-25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00700" y="4135859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2</a:t>
              </a:r>
              <a:endParaRPr lang="en-US" sz="2200" b="1" baseline="-25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76800" y="3711733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3</a:t>
              </a:r>
              <a:endParaRPr lang="en-US" sz="2200" b="1" baseline="-250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33680" y="2924337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5</a:t>
              </a:r>
              <a:endParaRPr lang="en-US" sz="2200" b="1" baseline="-250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998020" y="3217105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4</a:t>
              </a:r>
              <a:endParaRPr lang="en-US" sz="2200" b="1" baseline="-25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062910" y="3023858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/>
                <a:t>6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69200" y="3316580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7</a:t>
              </a:r>
              <a:endParaRPr lang="en-US" sz="2200" b="1" baseline="-25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569200" y="3751887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8</a:t>
              </a:r>
              <a:endParaRPr lang="en-US" sz="2200" b="1" baseline="-25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67990" y="4534683"/>
              <a:ext cx="16812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B </a:t>
              </a:r>
              <a:r>
                <a:rPr lang="en-US" sz="2200" dirty="0" smtClean="0"/>
                <a:t>= [</a:t>
              </a:r>
              <a:r>
                <a:rPr lang="en-US" sz="2200" b="1" dirty="0" smtClean="0"/>
                <a:t>b</a:t>
              </a:r>
              <a:r>
                <a:rPr lang="en-US" sz="2200" b="1" baseline="-25000" dirty="0" smtClean="0"/>
                <a:t>1  </a:t>
              </a:r>
              <a:r>
                <a:rPr lang="en-US" sz="2200" b="1" dirty="0" smtClean="0"/>
                <a:t>… b</a:t>
              </a:r>
              <a:r>
                <a:rPr lang="en-US" sz="2200" b="1" baseline="-25000" dirty="0" smtClean="0"/>
                <a:t>8</a:t>
              </a:r>
              <a:r>
                <a:rPr lang="en-US" sz="2200" dirty="0" smtClean="0"/>
                <a:t>]</a:t>
              </a:r>
              <a:endParaRPr lang="en-US" sz="2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459600" y="2283282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295900" y="2606829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552560" y="2647790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788400" y="2922975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172200" y="2075838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805800" y="2922975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980140" y="2097190"/>
              <a:ext cx="0" cy="12793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459600" y="2097190"/>
              <a:ext cx="712600" cy="215444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59500" y="2104009"/>
              <a:ext cx="807940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6967180" y="2113137"/>
              <a:ext cx="585380" cy="288854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95900" y="2666342"/>
              <a:ext cx="492500" cy="3048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8400" y="2971142"/>
              <a:ext cx="10174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805800" y="2715531"/>
              <a:ext cx="746760" cy="25561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552560" y="2401993"/>
              <a:ext cx="0" cy="33489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295900" y="2312634"/>
              <a:ext cx="163700" cy="394156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5295900" y="2666342"/>
              <a:ext cx="1143000" cy="104539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788400" y="2964724"/>
              <a:ext cx="650500" cy="747009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438900" y="2971144"/>
              <a:ext cx="366900" cy="73408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6438900" y="2706790"/>
              <a:ext cx="1113660" cy="104509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6659180" y="2116180"/>
              <a:ext cx="308260" cy="873953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200900" y="2401991"/>
              <a:ext cx="351660" cy="441346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6172200" y="2097191"/>
              <a:ext cx="147320" cy="859369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5459600" y="2312636"/>
              <a:ext cx="489650" cy="643924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9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Tan</dc:creator>
  <cp:lastModifiedBy>Jie Tan</cp:lastModifiedBy>
  <cp:revision>15</cp:revision>
  <dcterms:created xsi:type="dcterms:W3CDTF">2016-03-26T18:33:01Z</dcterms:created>
  <dcterms:modified xsi:type="dcterms:W3CDTF">2016-03-28T21:26:02Z</dcterms:modified>
</cp:coreProperties>
</file>