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98" r:id="rId3"/>
    <p:sldId id="301" r:id="rId4"/>
    <p:sldId id="287" r:id="rId5"/>
    <p:sldId id="303" r:id="rId6"/>
    <p:sldId id="302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94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39074-06A7-4C3A-AEDF-7E7FE6533C46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D444-80AA-4BCC-83D5-813C3587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1D444-80AA-4BCC-83D5-813C3587CB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C2320466-880E-4BB7-A80A-70D6EDECC015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5205AB45-9826-4FE3-B210-9CBB78CC0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0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830C-9AD5-43D1-9D49-CA1858BA1DF2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B02C-124E-421C-9780-D7E6B91652BB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9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6452558"/>
            <a:ext cx="12192000" cy="4054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00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509821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72717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1FE5ED2-C63F-442C-9F16-3EBF7F3E37C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0" y="-3968"/>
            <a:ext cx="4445000" cy="297266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452558"/>
            <a:ext cx="12192000" cy="4054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0044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5098212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lnSpc>
                <a:spcPct val="100000"/>
              </a:lnSpc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lnSpc>
                <a:spcPct val="100000"/>
              </a:lnSpc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lnSpc>
                <a:spcPct val="100000"/>
              </a:lnSpc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lnSpc>
                <a:spcPct val="100000"/>
              </a:lnSpc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72717"/>
            <a:ext cx="2743200" cy="365125"/>
          </a:xfrm>
        </p:spPr>
        <p:txBody>
          <a:bodyPr/>
          <a:lstStyle>
            <a:lvl1pPr algn="ctr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5205AB45-9826-4FE3-B210-9CBB78CC01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0" y="-3968"/>
            <a:ext cx="4445000" cy="29726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86469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2126-8F7E-4A95-A990-FC4A4C4FEEFE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19F7-9AE8-4EC6-BB6B-D3A33A4C0B63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B891-FFCB-4269-9718-1C8B7A4F3C95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10-CBAB-4A30-90E5-CA5A656B1EB4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5A7-C008-4797-B1DD-EB246DCDAEE4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9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C4D-465E-45D8-B82D-C6AFBCF00C46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9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7BB-D130-4CD4-9F2B-220C3A2E562C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1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9D434C5C-8D79-439A-971E-E97DDB4CA17C}" type="datetime1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5205AB45-9826-4FE3-B210-9CBB78CC0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HY견고딕" panose="02030600000101010101" pitchFamily="18" charset="-127"/>
        <a:buChar char="-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ngdeuk@suwon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6950" y="880844"/>
            <a:ext cx="7772400" cy="179860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캡스톤디자인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수원대학교 데이터과학부</a:t>
            </a:r>
            <a:endParaRPr lang="en-US" altLang="ko-KR" dirty="0"/>
          </a:p>
          <a:p>
            <a:r>
              <a:rPr lang="ko-KR" altLang="en-US" dirty="0"/>
              <a:t>황용득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ydhwang@suwon.ac.kr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7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B5E93-19CB-46FD-A7CF-BED3BE10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교수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B0E5B-E3DF-4FB5-943B-376242E3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 err="1"/>
              <a:t>황용득</a:t>
            </a:r>
            <a:endParaRPr lang="en-US" altLang="ko-KR" dirty="0"/>
          </a:p>
          <a:p>
            <a:r>
              <a:rPr lang="ko-KR" altLang="en-US" dirty="0"/>
              <a:t>연구실 위치</a:t>
            </a:r>
            <a:endParaRPr lang="en-US" altLang="ko-KR" dirty="0"/>
          </a:p>
          <a:p>
            <a:pPr lvl="1"/>
            <a:r>
              <a:rPr lang="ko-KR" altLang="en-US" b="1" dirty="0" err="1"/>
              <a:t>글로벌경상관</a:t>
            </a:r>
            <a:r>
              <a:rPr lang="ko-KR" altLang="en-US" b="1" dirty="0"/>
              <a:t> </a:t>
            </a:r>
            <a:r>
              <a:rPr lang="en-US" altLang="ko-KR" b="1" u="sng" dirty="0"/>
              <a:t>911</a:t>
            </a:r>
            <a:r>
              <a:rPr lang="ko-KR" altLang="en-US" b="1" dirty="0"/>
              <a:t>호 </a:t>
            </a:r>
            <a:r>
              <a:rPr lang="en-US" altLang="ko-KR" dirty="0"/>
              <a:t>(031-220-2301)</a:t>
            </a:r>
          </a:p>
          <a:p>
            <a:r>
              <a:rPr lang="ko-KR" altLang="en-US" dirty="0"/>
              <a:t>이메일 주소</a:t>
            </a:r>
            <a:endParaRPr lang="en-US" altLang="ko-KR" dirty="0"/>
          </a:p>
          <a:p>
            <a:pPr lvl="1"/>
            <a:r>
              <a:rPr lang="en-US" altLang="ko-KR" dirty="0"/>
              <a:t>ydhwnag@suwon.ac.kr</a:t>
            </a:r>
          </a:p>
          <a:p>
            <a:r>
              <a:rPr lang="ko-KR" altLang="en-US" dirty="0"/>
              <a:t>전공</a:t>
            </a:r>
            <a:endParaRPr lang="en-US" altLang="ko-KR" dirty="0"/>
          </a:p>
          <a:p>
            <a:pPr lvl="1"/>
            <a:r>
              <a:rPr lang="ko-KR" altLang="en-US" dirty="0"/>
              <a:t>컴퓨터과학</a:t>
            </a:r>
            <a:r>
              <a:rPr lang="en-US" altLang="ko-KR" dirty="0"/>
              <a:t>(</a:t>
            </a:r>
            <a:r>
              <a:rPr lang="ko-KR" altLang="en-US" dirty="0"/>
              <a:t>학부</a:t>
            </a:r>
            <a:r>
              <a:rPr lang="en-US" altLang="ko-KR" dirty="0"/>
              <a:t>)-</a:t>
            </a:r>
            <a:r>
              <a:rPr lang="ko-KR" altLang="en-US" dirty="0"/>
              <a:t>생물정보학</a:t>
            </a:r>
            <a:r>
              <a:rPr lang="en-US" altLang="ko-KR" dirty="0"/>
              <a:t>(</a:t>
            </a:r>
            <a:r>
              <a:rPr lang="ko-KR" altLang="en-US" dirty="0"/>
              <a:t>석사</a:t>
            </a:r>
            <a:r>
              <a:rPr lang="en-US" altLang="ko-KR" dirty="0"/>
              <a:t>/</a:t>
            </a:r>
            <a:r>
              <a:rPr lang="ko-KR" altLang="en-US" dirty="0"/>
              <a:t>박사</a:t>
            </a:r>
            <a:r>
              <a:rPr lang="en-US" altLang="ko-KR" dirty="0"/>
              <a:t>)-</a:t>
            </a:r>
            <a:r>
              <a:rPr lang="ko-KR" altLang="en-US" dirty="0"/>
              <a:t>데이터과학</a:t>
            </a:r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관심분야</a:t>
            </a:r>
            <a:endParaRPr lang="en-US" altLang="ko-KR" dirty="0"/>
          </a:p>
          <a:p>
            <a:pPr lvl="1"/>
            <a:r>
              <a:rPr lang="ko-KR" altLang="en-US" dirty="0"/>
              <a:t>유전체학</a:t>
            </a:r>
            <a:r>
              <a:rPr lang="en-US" altLang="ko-KR" dirty="0"/>
              <a:t>(DNA,</a:t>
            </a:r>
            <a:r>
              <a:rPr lang="ko-KR" altLang="en-US" dirty="0"/>
              <a:t> </a:t>
            </a:r>
            <a:r>
              <a:rPr lang="en-US" altLang="ko-KR" dirty="0"/>
              <a:t>RNA</a:t>
            </a:r>
            <a:r>
              <a:rPr lang="ko-KR" altLang="en-US" dirty="0"/>
              <a:t> 데이터 분석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r>
              <a:rPr lang="ko-KR" altLang="en-US" dirty="0"/>
              <a:t>취미</a:t>
            </a:r>
            <a:endParaRPr lang="en-US" altLang="ko-KR" dirty="0"/>
          </a:p>
          <a:p>
            <a:pPr lvl="1"/>
            <a:r>
              <a:rPr lang="ko-KR" altLang="en-US" dirty="0"/>
              <a:t>산책</a:t>
            </a:r>
            <a:r>
              <a:rPr lang="en-US" altLang="ko-KR" dirty="0"/>
              <a:t>,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 err="1"/>
              <a:t>넷플릭스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C9E86-8874-4993-9D61-81088D49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00CF8B-7CFE-4621-BDC6-ED4DEB6F8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15FC2-08DA-4F11-AE08-1AEFCCE7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과목소개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3061-C356-425F-ACCA-591E903B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조별수업</a:t>
            </a:r>
            <a:endParaRPr lang="en-US" altLang="ko-KR" dirty="0"/>
          </a:p>
          <a:p>
            <a:pPr lvl="1"/>
            <a:r>
              <a:rPr lang="en-US" altLang="ko-KR" dirty="0"/>
              <a:t>2~3</a:t>
            </a:r>
            <a:r>
              <a:rPr lang="ko-KR" altLang="en-US" dirty="0"/>
              <a:t>명이 한조가 되어 경진대회 및 공모전에 참가</a:t>
            </a:r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시각화 등 모든 과정을 수행해 전문성을 키움</a:t>
            </a:r>
            <a:endParaRPr lang="en-US" altLang="ko-KR" dirty="0"/>
          </a:p>
          <a:p>
            <a:r>
              <a:rPr lang="ko-KR" altLang="en-US" dirty="0"/>
              <a:t>강의 방법</a:t>
            </a:r>
            <a:endParaRPr lang="en-US" altLang="ko-KR" dirty="0"/>
          </a:p>
          <a:p>
            <a:pPr lvl="1"/>
            <a:r>
              <a:rPr lang="ko-KR" altLang="en-US" dirty="0"/>
              <a:t>조별 공모전 준비 과정을 매주 발표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발표</a:t>
            </a:r>
            <a:endParaRPr lang="en-US" altLang="ko-KR" dirty="0"/>
          </a:p>
          <a:p>
            <a:pPr lvl="1"/>
            <a:r>
              <a:rPr lang="ko-KR" altLang="en-US" dirty="0"/>
              <a:t>최종 발표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57ED0-2D12-43E5-AAA9-EDF74DF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2D6E8-068A-47C2-9D34-2DBDDA8645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B7A0F-6E24-45E1-A668-EA45E99B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평가방식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B1F14-E154-4794-BC83-43132936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절대평가</a:t>
            </a:r>
            <a:r>
              <a:rPr lang="en-US" altLang="ko-KR" dirty="0"/>
              <a:t>(Pass/Fail)</a:t>
            </a:r>
          </a:p>
          <a:p>
            <a:r>
              <a:rPr lang="ko-KR" altLang="en-US" dirty="0"/>
              <a:t>평가비율</a:t>
            </a:r>
            <a:endParaRPr lang="en-US" altLang="ko-KR" dirty="0"/>
          </a:p>
          <a:p>
            <a:pPr lvl="1"/>
            <a:r>
              <a:rPr lang="ko-KR" altLang="en-US" dirty="0"/>
              <a:t>발표</a:t>
            </a:r>
            <a:r>
              <a:rPr lang="en-US" altLang="ko-KR" dirty="0"/>
              <a:t>(75%)</a:t>
            </a:r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(25%)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BB147-8371-4029-8FA2-DB816577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93B5FB-5266-4818-8435-050D07CD4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2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3D432-2E22-414A-A009-9486F556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수업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E871E-B478-4074-BEB9-57D20EC3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자기 소개 및 조 선정</a:t>
            </a:r>
            <a:endParaRPr lang="en-US" altLang="ko-KR" dirty="0"/>
          </a:p>
          <a:p>
            <a:r>
              <a:rPr lang="ko-KR" altLang="en-US" dirty="0"/>
              <a:t>기존 공모전 조사</a:t>
            </a:r>
            <a:endParaRPr lang="en-US" altLang="ko-KR" dirty="0"/>
          </a:p>
          <a:p>
            <a:r>
              <a:rPr lang="ko-KR" altLang="en-US" dirty="0"/>
              <a:t>기존 공모전 결과 리포터 선택</a:t>
            </a:r>
            <a:endParaRPr lang="en-US" altLang="ko-KR" dirty="0"/>
          </a:p>
          <a:p>
            <a:r>
              <a:rPr lang="ko-KR" altLang="en-US" dirty="0"/>
              <a:t>기존 공모전 결과 발표</a:t>
            </a:r>
            <a:endParaRPr lang="en-US" altLang="ko-KR" dirty="0"/>
          </a:p>
          <a:p>
            <a:r>
              <a:rPr lang="ko-KR" altLang="en-US" dirty="0"/>
              <a:t>출전할 공모전 선택</a:t>
            </a:r>
            <a:endParaRPr lang="en-US" altLang="ko-KR" dirty="0"/>
          </a:p>
          <a:p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ko-KR" altLang="en-US" dirty="0"/>
              <a:t>분석 모형 개발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발표</a:t>
            </a:r>
            <a:endParaRPr lang="en-US" altLang="ko-KR" dirty="0"/>
          </a:p>
          <a:p>
            <a:r>
              <a:rPr lang="ko-KR" altLang="en-US" dirty="0"/>
              <a:t>분석 모형 수정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  <a:endParaRPr lang="en-US" altLang="ko-KR" dirty="0"/>
          </a:p>
          <a:p>
            <a:r>
              <a:rPr lang="ko-KR" altLang="en-US" dirty="0"/>
              <a:t>최종보고서 작성</a:t>
            </a:r>
            <a:endParaRPr lang="en-US" altLang="ko-KR" dirty="0"/>
          </a:p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74F51-53E8-4717-863D-343C8F87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F7C9A-A044-4042-A3EA-963711410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8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5721-232B-409C-926E-0CDC4A44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다음주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45227-9D81-4006-B122-FF57C848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 소개</a:t>
            </a:r>
            <a:endParaRPr lang="en-US" altLang="ko-KR" dirty="0"/>
          </a:p>
          <a:p>
            <a:pPr lvl="1"/>
            <a:r>
              <a:rPr lang="en-US" altLang="ko-KR" dirty="0"/>
              <a:t>5~10</a:t>
            </a:r>
            <a:r>
              <a:rPr lang="ko-KR" altLang="en-US" dirty="0"/>
              <a:t>분간 장점과 매력 위주로</a:t>
            </a:r>
            <a:endParaRPr lang="en-US" altLang="ko-KR" dirty="0"/>
          </a:p>
          <a:p>
            <a:pPr lvl="2"/>
            <a:r>
              <a:rPr lang="ko-KR" altLang="en-US" dirty="0"/>
              <a:t>성격</a:t>
            </a:r>
            <a:r>
              <a:rPr lang="en-US" altLang="ko-KR" dirty="0"/>
              <a:t>(MBTI)</a:t>
            </a:r>
          </a:p>
          <a:p>
            <a:pPr lvl="2"/>
            <a:r>
              <a:rPr lang="ko-KR" altLang="en-US" dirty="0"/>
              <a:t>스킬</a:t>
            </a:r>
            <a:endParaRPr lang="en-US" altLang="ko-KR" dirty="0"/>
          </a:p>
          <a:p>
            <a:pPr lvl="3"/>
            <a:r>
              <a:rPr lang="ko-KR" altLang="en-US" dirty="0"/>
              <a:t>프로그래밍 능력</a:t>
            </a:r>
            <a:endParaRPr lang="en-US" altLang="ko-KR" dirty="0"/>
          </a:p>
          <a:p>
            <a:pPr lvl="3"/>
            <a:r>
              <a:rPr lang="ko-KR" altLang="en-US" dirty="0"/>
              <a:t>커뮤니케이션 능력</a:t>
            </a:r>
            <a:endParaRPr lang="en-US" altLang="ko-KR" dirty="0"/>
          </a:p>
          <a:p>
            <a:pPr lvl="2"/>
            <a:r>
              <a:rPr lang="ko-KR" altLang="en-US" dirty="0"/>
              <a:t>경험</a:t>
            </a:r>
            <a:endParaRPr lang="en-US" altLang="ko-KR" dirty="0"/>
          </a:p>
          <a:p>
            <a:pPr lvl="2"/>
            <a:r>
              <a:rPr lang="ko-KR" altLang="en-US" dirty="0"/>
              <a:t>취미</a:t>
            </a:r>
            <a:endParaRPr lang="en-US" altLang="ko-KR" dirty="0"/>
          </a:p>
          <a:p>
            <a:pPr lvl="2"/>
            <a:r>
              <a:rPr lang="ko-KR" altLang="en-US" dirty="0"/>
              <a:t>기타 자기 어필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FD1D6-FBDB-413E-BBD8-4861D774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AE138E-7A30-453C-888D-2EE315191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1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C37B-62CC-4562-94A9-69456906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F5DE1-0497-4191-89CA-4E5AD82F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9900" dirty="0"/>
              <a:t>Q</a:t>
            </a:r>
            <a:endParaRPr lang="ko-KR" altLang="en-US" sz="199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AF53D-E874-43AB-9A5D-129B83F6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AB45-9826-4FE3-B210-9CBB78CC012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BD3093-E3CC-4640-8A9A-10733D11D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07918"/>
      </p:ext>
    </p:extLst>
  </p:cSld>
  <p:clrMapOvr>
    <a:masterClrMapping/>
  </p:clrMapOvr>
</p:sld>
</file>

<file path=ppt/theme/theme1.xml><?xml version="1.0" encoding="utf-8"?>
<a:theme xmlns:a="http://schemas.openxmlformats.org/drawingml/2006/main" name="yd_natu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d_nature" id="{AB96A0C6-5C85-46A7-A118-2383D2089252}" vid="{37F0A9DC-2BC9-4059-9047-6C8F61F4E11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yd_nature</Template>
  <TotalTime>74671</TotalTime>
  <Words>194</Words>
  <Application>Microsoft Office PowerPoint</Application>
  <PresentationFormat>와이드스크린</PresentationFormat>
  <Paragraphs>64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맑은 고딕</vt:lpstr>
      <vt:lpstr>Arial</vt:lpstr>
      <vt:lpstr>Calibri</vt:lpstr>
      <vt:lpstr>Wingdings</vt:lpstr>
      <vt:lpstr>yd_nature</vt:lpstr>
      <vt:lpstr>캡스톤디자인1</vt:lpstr>
      <vt:lpstr>교수 소개</vt:lpstr>
      <vt:lpstr>과목소개</vt:lpstr>
      <vt:lpstr>평가방식</vt:lpstr>
      <vt:lpstr>수업 계획</vt:lpstr>
      <vt:lpstr>다음주 발표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Reports</dc:title>
  <dc:creator>황용득</dc:creator>
  <cp:lastModifiedBy>황 용득</cp:lastModifiedBy>
  <cp:revision>843</cp:revision>
  <dcterms:created xsi:type="dcterms:W3CDTF">2016-04-14T23:22:06Z</dcterms:created>
  <dcterms:modified xsi:type="dcterms:W3CDTF">2022-03-08T01:28:14Z</dcterms:modified>
</cp:coreProperties>
</file>