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0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57" r:id="rId20"/>
    <p:sldId id="259" r:id="rId21"/>
    <p:sldId id="261" r:id="rId22"/>
    <p:sldId id="262" r:id="rId23"/>
    <p:sldId id="258" r:id="rId24"/>
    <p:sldId id="260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4" Type="http://schemas.openxmlformats.org/officeDocument/2006/relationships/slide" Target="slides/slide6.xml"></Relationship><Relationship Id="rId25" Type="http://schemas.openxmlformats.org/officeDocument/2006/relationships/slide" Target="slides/slide7.xml"></Relationship><Relationship Id="rId27" Type="http://schemas.openxmlformats.org/officeDocument/2006/relationships/viewProps" Target="viewProps.xml"></Relationship><Relationship Id="rId28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674751227406.png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473891234303.png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92521286635.png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9951991662.png"></Relationship><Relationship Id="rId3" Type="http://schemas.openxmlformats.org/officeDocument/2006/relationships/image" Target="../media/fImage246391214080.png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88061164023.png"></Relationship><Relationship Id="rId3" Type="http://schemas.openxmlformats.org/officeDocument/2006/relationships/image" Target="../media/fImage258911177311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Java Project</a:t>
            </a:r>
            <a:r>
              <a:rPr lang="ko-KR" altLang="en-US"/>
              <a:t/>
            </a:r>
            <a:br>
              <a:rPr lang="ko-KR" altLang="en-US"/>
            </a:br>
            <a:r>
              <a:rPr lang="ko-KR" altLang="en-US"/>
              <a:t>게시판 프로그램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</p:spPr>
        <p:txBody>
          <a:bodyPr wrap="square" lIns="91440" tIns="45720" rIns="91440" bIns="45720" numCol="1" vert="horz" anchor="t">
            <a:normAutofit fontScale="85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홍지은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en-US"/>
              <a:t>황태연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en-US"/>
              <a:t>황순근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en-US"/>
              <a:t>장현아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게시판 프로그램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4848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로그인, 회원가입, 글 등록, 삭제, 조회 기능이 있는 게시판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글과 회원 목록을 파일에 저장하여 프로그램 종료 후에도 데이터 유지</a:t>
            </a: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 altLang="en-US"/>
              <a:t> - PostList.ser</a:t>
            </a: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 altLang="en-US"/>
              <a:t> - UserList.ser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5080" y="-68580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코드 리뷰 - Main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endParaRPr lang="ko-KR" altLang="en-US"/>
          </a:p>
        </p:txBody>
      </p:sp>
      <p:pic>
        <p:nvPicPr>
          <p:cNvPr id="4" name="그림 10" descr="C:/Users/user/AppData/Roaming/PolarisOffice/ETemp/16464_14995800/fImage674751227406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24560" y="924560"/>
            <a:ext cx="9471660" cy="60026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50800" y="-57150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코드 리뷰 - PostControl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endParaRPr lang="ko-KR" altLang="en-US"/>
          </a:p>
        </p:txBody>
      </p:sp>
      <p:pic>
        <p:nvPicPr>
          <p:cNvPr id="4" name="그림 11" descr="C:/Users/user/AppData/Roaming/PolarisOffice/ETemp/16464_14995800/fImage473891234303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7565" y="981075"/>
            <a:ext cx="9399270" cy="59004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27940" y="0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코드리뷰 - UserControl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endParaRPr lang="ko-KR" altLang="en-US"/>
          </a:p>
        </p:txBody>
      </p:sp>
      <p:pic>
        <p:nvPicPr>
          <p:cNvPr id="4" name="그림 12" descr="C:/Users/user/AppData/Roaming/PolarisOffice/ETemp/16464_14995800/fImage39252128663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11860" y="890270"/>
            <a:ext cx="7761605" cy="596900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7655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로그인/ 회원가입 실행화면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endParaRPr lang="ko-KR" altLang="en-US"/>
          </a:p>
        </p:txBody>
      </p:sp>
      <p:pic>
        <p:nvPicPr>
          <p:cNvPr id="4" name="그림 1" descr="C:/Users/user/AppData/Roaming/PolarisOffice/ETemp/16464_14995800/fImage2995199166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65735" y="2019300"/>
            <a:ext cx="5666105" cy="3930015"/>
          </a:xfrm>
          <a:prstGeom prst="rect"/>
          <a:noFill/>
        </p:spPr>
      </p:pic>
      <p:pic>
        <p:nvPicPr>
          <p:cNvPr id="5" name="그림 9" descr="C:/Users/user/AppData/Roaming/PolarisOffice/ETemp/16464_14995800/fImage24639121408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5828665" y="2042795"/>
            <a:ext cx="6359525" cy="381190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글 등록/ 삭제 실행화면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endParaRPr lang="ko-KR" altLang="en-US"/>
          </a:p>
        </p:txBody>
      </p:sp>
      <p:pic>
        <p:nvPicPr>
          <p:cNvPr id="4" name="그림 5" descr="C:/Users/user/AppData/Roaming/PolarisOffice/ETemp/16464_14995800/fImage288061164023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-3810" y="1688465"/>
            <a:ext cx="5744210" cy="4439920"/>
          </a:xfrm>
          <a:prstGeom prst="rect"/>
          <a:noFill/>
        </p:spPr>
      </p:pic>
      <p:pic>
        <p:nvPicPr>
          <p:cNvPr id="5" name="그림 6" descr="C:/Users/user/AppData/Roaming/PolarisOffice/ETemp/16464_14995800/fImage25891117731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761355" y="1685290"/>
            <a:ext cx="6129655" cy="473964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7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Hong Jieun</dc:creator>
  <cp:lastModifiedBy>Hong Jieun</cp:lastModifiedBy>
  <dc:title>PowerPoint 프레젠테이션</dc:title>
  <cp:version>9.102.73.43337</cp:version>
</cp:coreProperties>
</file>