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40442309763.jpe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7951001844.jpe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08741072645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16091146773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34851211582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2" descr="C:/Users/user/AppData/Roaming/PolarisOffice/ETemp/24112_21143864/fImage40442309763.jpe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-306705"/>
            <a:ext cx="12259945" cy="7651750"/>
          </a:xfrm>
          <a:prstGeom prst="rect"/>
          <a:noFill/>
          <a:ln w="0"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4" descr="C:/Users/user/AppData/Roaming/PolarisOffice/ETemp/24112_21143864/fImage307951001844.jpe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955" y="0"/>
            <a:ext cx="12228195" cy="764159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6" descr="C:/Users/user/AppData/Roaming/PolarisOffice/ETemp/24112_21143864/fImage608741072645.jpe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6445" cy="762000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8" descr="C:/Users/user/AppData/Roaming/PolarisOffice/ETemp/24112_21143864/fImage616091146773.jpe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-824230"/>
            <a:ext cx="12207240" cy="762000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0" descr="C:/Users/user/AppData/Roaming/PolarisOffice/ETemp/24112_21143864/fImage21348512115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540" y="-78105"/>
            <a:ext cx="12061825" cy="68948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Hong Jieun</dc:creator>
  <cp:lastModifiedBy>Hong Jieun</cp:lastModifiedBy>
  <dc:title>PowerPoint 프레젠테이션</dc:title>
  <cp:version>9.102.73.43337</cp:version>
</cp:coreProperties>
</file>