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8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8" r:id="rId20"/>
    <p:sldId id="270" r:id="rId21"/>
    <p:sldId id="269" r:id="rId22"/>
    <p:sldId id="267" r:id="rId23"/>
    <p:sldId id="271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56"/>
            <p14:sldId id="268"/>
            <p14:sldId id="270"/>
            <p14:sldId id="269"/>
            <p14:sldId id="267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 rot="0">
            <a:off x="0" y="0"/>
            <a:ext cx="2972435" cy="4597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l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 rot="0">
            <a:off x="3884930" y="0"/>
            <a:ext cx="2972435" cy="4597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457200" indent="0" latinLnBrk="0" lvl="1">
              <a:buFontTx/>
              <a:buNone/>
            </a:pPr>
            <a:r>
              <a:rPr lang="ko-KR" altLang="en-US"/>
              <a:t>둘째 수준</a:t>
            </a:r>
            <a:endParaRPr lang="ko-KR" altLang="en-US"/>
          </a:p>
          <a:p>
            <a:pPr marL="914400" indent="0" latinLnBrk="0" lvl="2">
              <a:buFontTx/>
              <a:buNone/>
            </a:pPr>
            <a:r>
              <a:rPr lang="ko-KR" altLang="en-US"/>
              <a:t>셋째 수준</a:t>
            </a:r>
            <a:endParaRPr lang="ko-KR" altLang="en-US"/>
          </a:p>
          <a:p>
            <a:pPr marL="1371600" indent="0" latinLnBrk="0" lvl="3">
              <a:buFontTx/>
              <a:buNone/>
            </a:pPr>
            <a:r>
              <a:rPr lang="ko-KR" altLang="en-US"/>
              <a:t>넷째 수준</a:t>
            </a:r>
            <a:endParaRPr lang="ko-KR" altLang="en-US"/>
          </a:p>
          <a:p>
            <a:pPr marL="1828800" indent="0" latinLnBrk="0" lvl="4">
              <a:buFontTx/>
              <a:buNone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 rot="0">
            <a:off x="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l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2021-01-08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2129154997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46211968870.jpeg"></Relationship><Relationship Id="rId3" Type="http://schemas.openxmlformats.org/officeDocument/2006/relationships/image" Target="../media/fImage237791977151.jpeg"></Relationship><Relationship Id="rId4" Type="http://schemas.openxmlformats.org/officeDocument/2006/relationships/image" Target="../media/fImage53374198769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633731435252.png"></Relationship><Relationship Id="rId3" Type="http://schemas.openxmlformats.org/officeDocument/2006/relationships/image" Target="../media/fImage1869301442963.png"></Relationship><Relationship Id="rId4" Type="http://schemas.openxmlformats.org/officeDocument/2006/relationships/image" Target="../media/fImage1273771535698.png"></Relationship><Relationship Id="rId5" Type="http://schemas.openxmlformats.org/officeDocument/2006/relationships/image" Target="../media/fImage170494200547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36130620359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113022121870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0045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Watch your step!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2331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물발자국 / 탄소발자국 사이트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Page2- 발자국계산기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내용 구성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42950" y="1635760"/>
            <a:ext cx="1024826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1. 나의 물발자국 = 식습관 속 물 발자국+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생활속 물발자국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=&gt; 탄소/물발자국은 계산법이 따로 나와있지 않고.. (유료 논문 및 국제표준으로 바뀜.. )사이트 별로 항목이 달라서 취합해야 함. 그래서 탄소/물발자국 모두 갖는 데이터 얼마나 생길지 모름. </a:t>
            </a:r>
            <a:r>
              <a:rPr lang="ko-KR" altLang="en-US" b="1"/>
              <a:t>탄소나 물발자국 중 하나만 하는 것은 어떨지...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2" descr="C:/Users/user/AppData/Roaming/PolarisOffice/ETemp/26444_19091272/fImage15212915499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6" t="12474" r="45689" b="48800"/>
          <a:stretch>
            <a:fillRect/>
          </a:stretch>
        </p:blipFill>
        <p:spPr>
          <a:xfrm rot="0">
            <a:off x="8190230" y="4554855"/>
            <a:ext cx="3498850" cy="2019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36880" y="-444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내용 구성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74700" y="1318260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2. 지금까지 찾은 내용: 음식물, 샤워 시간, 자가용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뭘 먹었나? 는 제약이 많은것 같아서 뭘 드시겠습니까? 같은 가정형이 좋을거같음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3. 마지막에 총 발자국 L 알려주고 우리나라 평균과 비교.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(시간이된다면 답변에 따른 항목별 물발자국 table 표시)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66" descr="C:/Users/user/AppData/Roaming/PolarisOffice/ETemp/26444_19091272/fImage184621196887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07935" y="2207895"/>
            <a:ext cx="2411095" cy="3646805"/>
          </a:xfrm>
          <a:prstGeom prst="rect"/>
          <a:noFill/>
        </p:spPr>
      </p:pic>
      <p:pic>
        <p:nvPicPr>
          <p:cNvPr id="5" name="그림 67" descr="C:/Users/user/AppData/Roaming/PolarisOffice/ETemp/26444_19091272/fImage23779197715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2490" y="2205355"/>
            <a:ext cx="3810635" cy="1010285"/>
          </a:xfrm>
          <a:prstGeom prst="rect"/>
          <a:noFill/>
        </p:spPr>
      </p:pic>
      <p:pic>
        <p:nvPicPr>
          <p:cNvPr id="6" name="그림 68" descr="C:/Users/user/AppData/Roaming/PolarisOffice/ETemp/26444_19091272/fImage53374198769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43780" y="2212975"/>
            <a:ext cx="2512695" cy="2268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93675" y="238125"/>
            <a:ext cx="3812540" cy="9144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2600">
                <a:latin typeface="맑은 고딕" charset="0"/>
                <a:ea typeface="맑은 고딕" charset="0"/>
                <a:cs typeface="+mj-cs"/>
              </a:rPr>
              <a:t> html 박스 레이아웃</a:t>
            </a:r>
            <a:endParaRPr lang="ko-KR" altLang="en-US" sz="2600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30835" y="1149350"/>
            <a:ext cx="3992245" cy="18726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800"/>
              <a:t>가능하다면 한 페이지 내에서 &lt; , &gt; 좌우로 넘겨서 하고싶지만 html 파일을 계쏙 바꾸는거더라는</a:t>
            </a:r>
            <a:endParaRPr lang="ko-KR" altLang="en-US" sz="1800"/>
          </a:p>
          <a:p>
            <a:pPr marL="228600" indent="-228600" latinLnBrk="0">
              <a:buFontTx/>
              <a:buNone/>
            </a:pPr>
            <a:r>
              <a:rPr lang="ko-KR" altLang="en-US" sz="1800"/>
              <a:t>일단은  위에서부터 순차적으로 아래로 스크롤 하며 합산</a:t>
            </a:r>
            <a:endParaRPr lang="ko-KR" altLang="en-US" sz="1800"/>
          </a:p>
        </p:txBody>
      </p:sp>
      <p:sp>
        <p:nvSpPr>
          <p:cNvPr id="4" name="도형 23"/>
          <p:cNvSpPr>
            <a:spLocks/>
          </p:cNvSpPr>
          <p:nvPr/>
        </p:nvSpPr>
        <p:spPr>
          <a:xfrm rot="0">
            <a:off x="5147310" y="211455"/>
            <a:ext cx="6764020" cy="64363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5" name="도형 25"/>
          <p:cNvSpPr>
            <a:spLocks/>
          </p:cNvSpPr>
          <p:nvPr/>
        </p:nvSpPr>
        <p:spPr>
          <a:xfrm rot="0">
            <a:off x="5337175" y="422275"/>
            <a:ext cx="2188210" cy="5613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웹페이지 타이틀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6" name="도형 26"/>
          <p:cNvSpPr>
            <a:spLocks/>
          </p:cNvSpPr>
          <p:nvPr/>
        </p:nvSpPr>
        <p:spPr>
          <a:xfrm rot="0">
            <a:off x="6087110" y="1108710"/>
            <a:ext cx="5633720" cy="15341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질문 항목1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7" name="도형 27"/>
          <p:cNvSpPr>
            <a:spLocks/>
          </p:cNvSpPr>
          <p:nvPr/>
        </p:nvSpPr>
        <p:spPr>
          <a:xfrm rot="0">
            <a:off x="6087110" y="2757170"/>
            <a:ext cx="5633720" cy="15341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질문 항목 2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8" name="도형 28"/>
          <p:cNvSpPr>
            <a:spLocks/>
          </p:cNvSpPr>
          <p:nvPr/>
        </p:nvSpPr>
        <p:spPr>
          <a:xfrm rot="0">
            <a:off x="6087110" y="4384675"/>
            <a:ext cx="5633720" cy="15341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질문 항목3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9" name="도형 31"/>
          <p:cNvSpPr>
            <a:spLocks/>
          </p:cNvSpPr>
          <p:nvPr/>
        </p:nvSpPr>
        <p:spPr>
          <a:xfrm rot="0">
            <a:off x="5326380" y="1152525"/>
            <a:ext cx="624205" cy="553847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0" name="도형 37"/>
          <p:cNvSpPr>
            <a:spLocks/>
          </p:cNvSpPr>
          <p:nvPr/>
        </p:nvSpPr>
        <p:spPr>
          <a:xfrm rot="0">
            <a:off x="7620000" y="422275"/>
            <a:ext cx="4079875" cy="56134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나눔스퀘어" charset="0"/>
                <a:ea typeface="나눔스퀘어" charset="0"/>
              </a:rPr>
              <a:t>Nav (페이지 이동)</a:t>
            </a:r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11" name="도형 41"/>
          <p:cNvSpPr>
            <a:spLocks/>
          </p:cNvSpPr>
          <p:nvPr/>
        </p:nvSpPr>
        <p:spPr>
          <a:xfrm rot="0">
            <a:off x="6309360" y="160591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선택1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2" name="도형 42"/>
          <p:cNvSpPr>
            <a:spLocks/>
          </p:cNvSpPr>
          <p:nvPr/>
        </p:nvSpPr>
        <p:spPr>
          <a:xfrm rot="0">
            <a:off x="7640955" y="160591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선택2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3" name="도형 43"/>
          <p:cNvSpPr>
            <a:spLocks/>
          </p:cNvSpPr>
          <p:nvPr/>
        </p:nvSpPr>
        <p:spPr>
          <a:xfrm rot="0">
            <a:off x="8972550" y="160591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선택3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4" name="도형 44"/>
          <p:cNvSpPr>
            <a:spLocks/>
          </p:cNvSpPr>
          <p:nvPr/>
        </p:nvSpPr>
        <p:spPr>
          <a:xfrm rot="0">
            <a:off x="10325735" y="1595120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선택4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5" name="도형 53"/>
          <p:cNvSpPr>
            <a:spLocks/>
          </p:cNvSpPr>
          <p:nvPr/>
        </p:nvSpPr>
        <p:spPr>
          <a:xfrm rot="0">
            <a:off x="6309360" y="324421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선택1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6" name="도형 54"/>
          <p:cNvSpPr>
            <a:spLocks/>
          </p:cNvSpPr>
          <p:nvPr/>
        </p:nvSpPr>
        <p:spPr>
          <a:xfrm rot="0">
            <a:off x="7640955" y="324421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선택2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7" name="도형 55"/>
          <p:cNvSpPr>
            <a:spLocks/>
          </p:cNvSpPr>
          <p:nvPr/>
        </p:nvSpPr>
        <p:spPr>
          <a:xfrm rot="0">
            <a:off x="8972550" y="324421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선택3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8" name="도형 56"/>
          <p:cNvSpPr>
            <a:spLocks/>
          </p:cNvSpPr>
          <p:nvPr/>
        </p:nvSpPr>
        <p:spPr>
          <a:xfrm rot="0">
            <a:off x="10325735" y="3233420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선택4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19" name="도형 57"/>
          <p:cNvSpPr>
            <a:spLocks/>
          </p:cNvSpPr>
          <p:nvPr/>
        </p:nvSpPr>
        <p:spPr>
          <a:xfrm rot="0">
            <a:off x="6309360" y="486092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선택1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20" name="도형 58"/>
          <p:cNvSpPr>
            <a:spLocks/>
          </p:cNvSpPr>
          <p:nvPr/>
        </p:nvSpPr>
        <p:spPr>
          <a:xfrm rot="0">
            <a:off x="7640955" y="486092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선택2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21" name="도형 59"/>
          <p:cNvSpPr>
            <a:spLocks/>
          </p:cNvSpPr>
          <p:nvPr/>
        </p:nvSpPr>
        <p:spPr>
          <a:xfrm rot="0">
            <a:off x="8972550" y="4860925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선택3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22" name="도형 60"/>
          <p:cNvSpPr>
            <a:spLocks/>
          </p:cNvSpPr>
          <p:nvPr/>
        </p:nvSpPr>
        <p:spPr>
          <a:xfrm rot="0">
            <a:off x="10325735" y="4850130"/>
            <a:ext cx="1174115" cy="8883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선택4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ctr" hangingPunct="1"/>
            <a:r>
              <a:rPr lang="ko-KR" sz="1800">
                <a:latin typeface="나눔스퀘어" charset="0"/>
                <a:ea typeface="나눔스퀘어" charset="0"/>
              </a:rPr>
              <a:t>img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23" name="텍스트 상자 61"/>
          <p:cNvSpPr txBox="1">
            <a:spLocks/>
          </p:cNvSpPr>
          <p:nvPr/>
        </p:nvSpPr>
        <p:spPr>
          <a:xfrm rot="0">
            <a:off x="2421255" y="3783965"/>
            <a:ext cx="2374265" cy="12007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나눔스퀘어" charset="0"/>
                <a:ea typeface="나눔스퀘어" charset="0"/>
              </a:rPr>
              <a:t>Sticky layout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l" hangingPunct="1"/>
            <a:r>
              <a:rPr lang="ko-KR" sz="1800">
                <a:latin typeface="나눔스퀘어" charset="0"/>
                <a:ea typeface="나눔스퀘어" charset="0"/>
              </a:rPr>
              <a:t>좌측에 고정된 Bar로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l" hangingPunct="1"/>
            <a:r>
              <a:rPr lang="ko-KR" sz="1800">
                <a:latin typeface="나눔스퀘어" charset="0"/>
                <a:ea typeface="나눔스퀘어" charset="0"/>
              </a:rPr>
              <a:t>물발자국 쌓여가는 것을</a:t>
            </a:r>
            <a:endParaRPr lang="ko-KR" altLang="en-US" sz="1800">
              <a:latin typeface="나눔스퀘어" charset="0"/>
              <a:ea typeface="나눔스퀘어" charset="0"/>
            </a:endParaRPr>
          </a:p>
          <a:p>
            <a:pPr marL="0" indent="0" algn="l" hangingPunct="1"/>
            <a:r>
              <a:rPr lang="ko-KR" sz="1800">
                <a:latin typeface="나눔스퀘어" charset="0"/>
                <a:ea typeface="나눔스퀘어" charset="0"/>
              </a:rPr>
              <a:t>가시화 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24" name="도형 62"/>
          <p:cNvSpPr>
            <a:spLocks/>
          </p:cNvSpPr>
          <p:nvPr/>
        </p:nvSpPr>
        <p:spPr>
          <a:xfrm rot="8100000">
            <a:off x="4558030" y="4098290"/>
            <a:ext cx="587375" cy="579755"/>
          </a:xfrm>
          <a:prstGeom prst="halfFrame">
            <a:avLst>
              <a:gd name="adj1" fmla="val 24662"/>
              <a:gd name="adj2" fmla="val 24663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9" descr="C:/Users/user/AppData/Roaming/PolarisOffice/ETemp/26444_19091272/fImage16337314352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18464" r="2661" b="-833"/>
          <a:stretch>
            <a:fillRect/>
          </a:stretch>
        </p:blipFill>
        <p:spPr>
          <a:xfrm rot="0">
            <a:off x="7028180" y="4704080"/>
            <a:ext cx="4406900" cy="2092325"/>
          </a:xfrm>
          <a:prstGeom prst="rect"/>
          <a:noFill/>
        </p:spPr>
      </p:pic>
      <p:pic>
        <p:nvPicPr>
          <p:cNvPr id="3" name="그림 20" descr="C:/Users/user/AppData/Roaming/PolarisOffice/ETemp/26444_19091272/fImage1869301442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t="11481" r="1067"/>
          <a:stretch>
            <a:fillRect/>
          </a:stretch>
        </p:blipFill>
        <p:spPr>
          <a:xfrm rot="0">
            <a:off x="7028815" y="2331720"/>
            <a:ext cx="4406265" cy="2192020"/>
          </a:xfrm>
          <a:prstGeom prst="rect"/>
          <a:noFill/>
        </p:spPr>
      </p:pic>
      <p:pic>
        <p:nvPicPr>
          <p:cNvPr id="4" name="그림 21" descr="C:/Users/user/AppData/Roaming/PolarisOffice/ETemp/26444_19091272/fImage127377153569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t="12148" b="324"/>
          <a:stretch>
            <a:fillRect/>
          </a:stretch>
        </p:blipFill>
        <p:spPr>
          <a:xfrm rot="0">
            <a:off x="7028815" y="3810"/>
            <a:ext cx="4418330" cy="2171065"/>
          </a:xfrm>
          <a:prstGeom prst="rect"/>
          <a:noFill/>
        </p:spPr>
      </p:pic>
      <p:sp>
        <p:nvSpPr>
          <p:cNvPr id="5" name="텍스트 상자 64"/>
          <p:cNvSpPr txBox="1">
            <a:spLocks/>
          </p:cNvSpPr>
          <p:nvPr/>
        </p:nvSpPr>
        <p:spPr>
          <a:xfrm rot="0">
            <a:off x="518160" y="295910"/>
            <a:ext cx="5580380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800">
                <a:latin typeface="나눔스퀘어" charset="0"/>
                <a:ea typeface="나눔스퀘어" charset="0"/>
              </a:rPr>
              <a:t>CSS 계획 </a:t>
            </a:r>
            <a:endParaRPr lang="ko-KR" altLang="en-US" sz="4800">
              <a:latin typeface="나눔스퀘어" charset="0"/>
              <a:ea typeface="나눔스퀘어" charset="0"/>
            </a:endParaRPr>
          </a:p>
        </p:txBody>
      </p:sp>
      <p:pic>
        <p:nvPicPr>
          <p:cNvPr id="6" name="그림 70" descr="C:/Users/user/AppData/Roaming/PolarisOffice/ETemp/26444_19091272/fImage170494200547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6475" y="1307465"/>
            <a:ext cx="5039360" cy="5318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3" descr="C:/Users/user/AppData/Roaming/PolarisOffice/ETemp/26444_19091272/fImage13613062035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12464" r="1010" b="-166"/>
          <a:stretch>
            <a:fillRect/>
          </a:stretch>
        </p:blipFill>
        <p:spPr>
          <a:xfrm rot="0">
            <a:off x="635" y="389890"/>
            <a:ext cx="12090400" cy="6014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2" descr="C:/Users/user/AppData/Roaming/PolarisOffice/ETemp/26444_19091272/fImage111302212187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00">
            <a:off x="3127375" y="2673350"/>
            <a:ext cx="2337435" cy="2452370"/>
          </a:xfrm>
          <a:prstGeom prst="rect"/>
          <a:noFill/>
        </p:spPr>
      </p:pic>
      <p:sp>
        <p:nvSpPr>
          <p:cNvPr id="2" name="Rect 0"/>
          <p:cNvSpPr txBox="1">
            <a:spLocks/>
          </p:cNvSpPr>
          <p:nvPr/>
        </p:nvSpPr>
        <p:spPr>
          <a:xfrm rot="0">
            <a:off x="697865" y="570230"/>
            <a:ext cx="10801350" cy="4933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2600">
                <a:solidFill>
                  <a:schemeClr val="accent1">
                    <a:lumMod val="75000"/>
                    <a:lumOff val="0"/>
                  </a:schemeClr>
                </a:solidFill>
                <a:latin typeface="Noto Sans CJK JP Black" charset="0"/>
                <a:ea typeface="Noto Sans CJK JP Black" charset="0"/>
              </a:rPr>
              <a:t>WATER FOOTPRINTS</a:t>
            </a:r>
            <a:endParaRPr lang="ko-KR" altLang="en-US" sz="2600">
              <a:solidFill>
                <a:schemeClr val="accent1">
                  <a:lumMod val="75000"/>
                  <a:lumOff val="0"/>
                </a:schemeClr>
              </a:solidFill>
              <a:latin typeface="Noto Sans CJK JP Black" charset="0"/>
              <a:ea typeface="Noto Sans CJK JP Black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782320" y="1638300"/>
            <a:ext cx="10600055" cy="53340"/>
          </a:xfrm>
          <a:prstGeom prst="rect"/>
          <a:solidFill>
            <a:schemeClr val="accent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5992495" y="6309360"/>
            <a:ext cx="57410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나눔스퀘어" charset="0"/>
                <a:ea typeface="나눔스퀘어" charset="0"/>
              </a:rPr>
              <a:t>발자국 생기는 것처럼. 커서올리면 헤당 메뉴만 도형 생기기. </a:t>
            </a:r>
            <a:endParaRPr lang="ko-KR" altLang="en-US" sz="1800">
              <a:latin typeface="나눔스퀘어" charset="0"/>
              <a:ea typeface="나눔스퀘어" charset="0"/>
            </a:endParaRPr>
          </a:p>
        </p:txBody>
      </p:sp>
      <p:sp>
        <p:nvSpPr>
          <p:cNvPr id="7" name="텍스트 상자 81"/>
          <p:cNvSpPr txBox="1">
            <a:spLocks/>
          </p:cNvSpPr>
          <p:nvPr/>
        </p:nvSpPr>
        <p:spPr>
          <a:xfrm rot="0">
            <a:off x="1606550" y="3667125"/>
            <a:ext cx="93008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accent1">
                    <a:lumMod val="75000"/>
                    <a:lumOff val="0"/>
                  </a:schemeClr>
                </a:solidFill>
                <a:latin typeface="Noto Sans CJK JP Black" charset="0"/>
                <a:ea typeface="Noto Sans CJK JP Black" charset="0"/>
              </a:rPr>
              <a:t>about                         </a:t>
            </a:r>
            <a:r>
              <a:rPr lang="ko-KR" sz="1800">
                <a:solidFill>
                  <a:schemeClr val="bg1"/>
                </a:solidFill>
                <a:latin typeface="Noto Sans CJK JP Black" charset="0"/>
                <a:ea typeface="Noto Sans CJK JP Black" charset="0"/>
              </a:rPr>
              <a:t>calculator   </a:t>
            </a:r>
            <a:r>
              <a:rPr lang="ko-KR" sz="1800">
                <a:solidFill>
                  <a:schemeClr val="accent1">
                    <a:lumMod val="75000"/>
                    <a:lumOff val="0"/>
                  </a:schemeClr>
                </a:solidFill>
                <a:latin typeface="Noto Sans CJK JP Black" charset="0"/>
                <a:ea typeface="Noto Sans CJK JP Black" charset="0"/>
              </a:rPr>
              <a:t>                           what to do                        step backwards</a:t>
            </a:r>
            <a:endParaRPr lang="ko-KR" altLang="en-US" sz="1800">
              <a:solidFill>
                <a:schemeClr val="accent1">
                  <a:lumMod val="75000"/>
                  <a:lumOff val="0"/>
                </a:schemeClr>
              </a:solidFill>
              <a:latin typeface="Noto Sans CJK JP Black" charset="0"/>
              <a:ea typeface="Noto Sans CJK JP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Hong Jieun</dc:creator>
  <cp:lastModifiedBy>Hong Jieun</cp:lastModifiedBy>
  <dc:title>PowerPoint 프레젠테이션</dc:title>
  <cp:version>9.102.66.42778</cp:version>
</cp:coreProperties>
</file>