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5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67" r:id="rId23"/>
    <p:sldId id="268" r:id="rId24"/>
    <p:sldId id="261" r:id="rId25"/>
    <p:sldId id="262" r:id="rId26"/>
    <p:sldId id="263" r:id="rId27"/>
    <p:sldId id="264" r:id="rId28"/>
    <p:sldId id="270" r:id="rId29"/>
    <p:sldId id="271" r:id="rId30"/>
    <p:sldId id="266" r:id="rId31"/>
    <p:sldId id="265" r:id="rId32"/>
    <p:sldId id="259" r:id="rId33"/>
    <p:sldId id="260" r:id="rId34"/>
    <p:sldId id="269" r:id="rId35"/>
    <p:sldId id="27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8977163622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315791623819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12921434842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36673113194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45441182258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5466158239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81291706072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60058985646.png"></Relationship><Relationship Id="rId2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2993153305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527821234665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49848128720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11011332470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1101138387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Drop The Bit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음악 공유 및 스트리밍 사이트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0" descr="C:/Users/user/AppData/Roaming/PolarisOffice/ETemp/13456_15011168/fImage258977163622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4" descr="C:/Users/user/AppData/Roaming/PolarisOffice/ETemp/28616_19515064/fImage531579162381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050" y="365125"/>
            <a:ext cx="11400155" cy="5888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283781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Play 기능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7" descr="C:/Users/user/AppData/Roaming/PolarisOffice/ETemp/13456_15011168/fImage21129214348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9" t="5695" r="24848" b="67336"/>
          <a:stretch>
            <a:fillRect/>
          </a:stretch>
        </p:blipFill>
        <p:spPr>
          <a:xfrm rot="0">
            <a:off x="338455" y="1828800"/>
            <a:ext cx="11530330" cy="28962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" descr="C:/Users/user/AppData/Roaming/PolarisOffice/ETemp/13456_15011168/fImage136673113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06045" y="-424815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2" descr="C:/Users/user/AppData/Roaming/PolarisOffice/ETemp/13456_15011168/fImage14454411822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9" descr="C:/Users/user/AppData/Roaming/PolarisOffice/ETemp/13456_15011168/fImage25546615823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7" descr="C:/Users/user/AppData/Roaming/PolarisOffice/ETemp/28616_19515064/fImage258129170607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0" y="685800"/>
            <a:ext cx="10287635" cy="5487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14"/>
          <p:cNvSpPr>
            <a:spLocks/>
          </p:cNvSpPr>
          <p:nvPr/>
        </p:nvSpPr>
        <p:spPr>
          <a:xfrm rot="0">
            <a:off x="1057275" y="1585595"/>
            <a:ext cx="10135235" cy="22301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600">
              <a:latin typeface="맑은 고딕" charset="0"/>
              <a:ea typeface="맑은 고딕" charset="0"/>
            </a:endParaRPr>
          </a:p>
        </p:txBody>
      </p:sp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50265" y="67310"/>
            <a:ext cx="10516235" cy="1326515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Drop The Bit (Header)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456055"/>
            <a:ext cx="10516235" cy="435229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000"/>
              <a:t>랜덤 or 최신순 음악</a:t>
            </a:r>
            <a:endParaRPr lang="ko-KR" altLang="en-US" sz="2000"/>
          </a:p>
        </p:txBody>
      </p:sp>
      <p:sp>
        <p:nvSpPr>
          <p:cNvPr id="4" name="도형 1"/>
          <p:cNvSpPr>
            <a:spLocks/>
          </p:cNvSpPr>
          <p:nvPr/>
        </p:nvSpPr>
        <p:spPr>
          <a:xfrm rot="0">
            <a:off x="984885" y="843280"/>
            <a:ext cx="1479550" cy="455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Chart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2"/>
          <p:cNvSpPr>
            <a:spLocks/>
          </p:cNvSpPr>
          <p:nvPr/>
        </p:nvSpPr>
        <p:spPr>
          <a:xfrm rot="0">
            <a:off x="9959340" y="843280"/>
            <a:ext cx="1232535" cy="455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menu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3"/>
          <p:cNvSpPr>
            <a:spLocks/>
          </p:cNvSpPr>
          <p:nvPr/>
        </p:nvSpPr>
        <p:spPr>
          <a:xfrm rot="0">
            <a:off x="2583815" y="843280"/>
            <a:ext cx="4048125" cy="455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검색창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4"/>
          <p:cNvSpPr>
            <a:spLocks/>
          </p:cNvSpPr>
          <p:nvPr/>
        </p:nvSpPr>
        <p:spPr>
          <a:xfrm rot="0">
            <a:off x="8359775" y="843280"/>
            <a:ext cx="1479550" cy="455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MyPage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5"/>
          <p:cNvSpPr>
            <a:spLocks/>
          </p:cNvSpPr>
          <p:nvPr/>
        </p:nvSpPr>
        <p:spPr>
          <a:xfrm rot="0">
            <a:off x="6752590" y="843280"/>
            <a:ext cx="1479550" cy="455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Upload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6"/>
          <p:cNvSpPr>
            <a:spLocks/>
          </p:cNvSpPr>
          <p:nvPr/>
        </p:nvSpPr>
        <p:spPr>
          <a:xfrm rot="0">
            <a:off x="1238885" y="2030095"/>
            <a:ext cx="2146300" cy="178625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img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7"/>
          <p:cNvSpPr>
            <a:spLocks/>
          </p:cNvSpPr>
          <p:nvPr/>
        </p:nvSpPr>
        <p:spPr>
          <a:xfrm rot="0">
            <a:off x="3763010" y="2019300"/>
            <a:ext cx="2146300" cy="178625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img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8"/>
          <p:cNvSpPr>
            <a:spLocks/>
          </p:cNvSpPr>
          <p:nvPr/>
        </p:nvSpPr>
        <p:spPr>
          <a:xfrm rot="0">
            <a:off x="6278245" y="2019300"/>
            <a:ext cx="2146300" cy="178625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img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9"/>
          <p:cNvSpPr>
            <a:spLocks/>
          </p:cNvSpPr>
          <p:nvPr/>
        </p:nvSpPr>
        <p:spPr>
          <a:xfrm rot="0">
            <a:off x="8814435" y="2019935"/>
            <a:ext cx="2146300" cy="178625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img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5"/>
          <p:cNvSpPr>
            <a:spLocks/>
          </p:cNvSpPr>
          <p:nvPr/>
        </p:nvSpPr>
        <p:spPr>
          <a:xfrm rot="0">
            <a:off x="4354195" y="4871720"/>
            <a:ext cx="3244850" cy="6350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Upload 유도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로그인 안했을시 Login유도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제목 16"/>
          <p:cNvSpPr txBox="1">
            <a:spLocks/>
          </p:cNvSpPr>
          <p:nvPr/>
        </p:nvSpPr>
        <p:spPr>
          <a:xfrm rot="10800000" flipV="1">
            <a:off x="833120" y="5863590"/>
            <a:ext cx="10502265" cy="82677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j-cs"/>
              </a:rPr>
              <a:t>(footer)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DB테이블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/>
          </a:p>
        </p:txBody>
      </p:sp>
      <p:pic>
        <p:nvPicPr>
          <p:cNvPr id="4" name="그림 2" descr="C:/Users/user/AppData/Roaming/PolarisOffice/ETemp/28616_19515064/fImage60058985646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89660" y="1489075"/>
            <a:ext cx="9535160" cy="51530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279590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Upload 기능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8" descr="C:/Users/user/AppData/Roaming/PolarisOffice/ETemp/13456_15011168/fImage282993153305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3" descr="C:/Users/user/AppData/Roaming/PolarisOffice/ETemp/13456_15011168/fImage252782123466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4" descr="C:/Users/user/AppData/Roaming/PolarisOffice/ETemp/13456_15011168/fImage249848128720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5" descr="C:/Users/user/AppData/Roaming/PolarisOffice/ETemp/13456_15011168/fImage26110113324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6" descr="C:/Users/user/AppData/Roaming/PolarisOffice/ETemp/13456_15011168/fImage26110113838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Hong Jieun</dc:creator>
  <cp:lastModifiedBy>Hong Jieun</cp:lastModifiedBy>
  <dc:title>PowerPoint 프레젠테이션</dc:title>
  <cp:version>9.102.73.43337</cp:version>
</cp:coreProperties>
</file>