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0" r:id="rId21"/>
    <p:sldId id="259" r:id="rId22"/>
    <p:sldId id="261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560695309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8961136286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517810466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415311854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97854108625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물발자국 줄이기 프로젝트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Watch Your Step!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58140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김가경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김소정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천혜미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홍지은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22124_20951728/fImage1956069530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45110"/>
            <a:ext cx="12192635" cy="6367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22124_20951728/fImage6389611362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82575"/>
            <a:ext cx="12192635" cy="6293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" descr="C:/Users/user/AppData/Roaming/PolarisOffice/ETemp/22124_20951728/fImage5517810466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785" y="0"/>
            <a:ext cx="1106043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22124_20951728/fImage11415311854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408305"/>
            <a:ext cx="12192635" cy="6041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5" descr="C:/Users/user/AppData/Roaming/PolarisOffice/ETemp/22124_20951728/fImage159785410862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175"/>
            <a:ext cx="12192635" cy="685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Hong Jieun</dc:creator>
  <cp:lastModifiedBy>Hong Jieun</cp:lastModifiedBy>
  <dc:title>PowerPoint 프레젠테이션</dc:title>
  <cp:version>9.102.73.43337</cp:version>
</cp:coreProperties>
</file>