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Assignment 2 Writeup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defRPr sz="1488"/>
            </a:pPr>
            <a:r>
              <a:t>Name:</a:t>
            </a:r>
          </a:p>
          <a:p>
            <a:pPr marL="0" indent="0" defTabSz="850391">
              <a:defRPr sz="1488"/>
            </a:pPr>
            <a:r>
              <a:t>GT Email:</a:t>
            </a:r>
          </a:p>
          <a:p>
            <a:pPr marL="0" indent="0" defTabSz="850391">
              <a:defRPr sz="1488"/>
            </a:pPr>
            <a:r>
              <a:t>GT ID: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Describe and explain your observation on the result: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pPr/>
            <a:r>
              <a:t>Part-1 ConvNet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/>
          <p:nvPr>
            <p:ph type="body" sz="quarter" idx="1"/>
          </p:nvPr>
        </p:nvSpPr>
        <p:spPr>
          <a:xfrm>
            <a:off x="311699" y="1152475"/>
            <a:ext cx="8520602" cy="8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Put your learning curve here: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pPr/>
            <a:r>
              <a:t>My CNN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5;p15"/>
          <p:cNvSpPr txBox="1"/>
          <p:nvPr>
            <p:ph type="body" sz="quarter" idx="1"/>
          </p:nvPr>
        </p:nvSpPr>
        <p:spPr>
          <a:xfrm>
            <a:off x="311699" y="1152475"/>
            <a:ext cx="8520602" cy="8478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Describe your model design in plain text here:</a:t>
            </a:r>
          </a:p>
        </p:txBody>
      </p:sp>
      <p:sp>
        <p:nvSpPr>
          <p:cNvPr id="119" name="Google Shape;66;p15"/>
          <p:cNvSpPr txBox="1"/>
          <p:nvPr/>
        </p:nvSpPr>
        <p:spPr>
          <a:xfrm>
            <a:off x="311699" y="2516275"/>
            <a:ext cx="8520602" cy="9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Describe your choice of hyper-parameters:</a:t>
            </a:r>
          </a:p>
        </p:txBody>
      </p:sp>
      <p:sp>
        <p:nvSpPr>
          <p:cNvPr id="120" name="Google Shape;67;p15"/>
          <p:cNvSpPr txBox="1"/>
          <p:nvPr/>
        </p:nvSpPr>
        <p:spPr>
          <a:xfrm>
            <a:off x="311699" y="3850649"/>
            <a:ext cx="8520602" cy="9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What’s your final accuracy on validation set?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2;p16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pPr/>
            <a:r>
              <a:t>Data Wrangling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7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regular CE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Fill in your per-class accuracy in the table</a:t>
            </a:r>
          </a:p>
        </p:txBody>
      </p:sp>
      <p:graphicFrame>
        <p:nvGraphicFramePr>
          <p:cNvPr id="125" name="Google Shape;78;p17"/>
          <p:cNvGraphicFramePr/>
          <p:nvPr/>
        </p:nvGraphicFramePr>
        <p:xfrm>
          <a:off x="430775" y="2400749"/>
          <a:ext cx="8068501" cy="12006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76375"/>
                <a:gridCol w="668550"/>
                <a:gridCol w="629625"/>
                <a:gridCol w="655500"/>
                <a:gridCol w="811475"/>
                <a:gridCol w="759475"/>
                <a:gridCol w="733500"/>
                <a:gridCol w="733500"/>
                <a:gridCol w="733500"/>
                <a:gridCol w="733500"/>
                <a:gridCol w="733500"/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3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CB-Focal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Tune the hyper-parameter beta and fill in your per-class accuracy in the table</a:t>
            </a:r>
          </a:p>
        </p:txBody>
      </p:sp>
      <p:graphicFrame>
        <p:nvGraphicFramePr>
          <p:cNvPr id="128" name="Google Shape;84;p18"/>
          <p:cNvGraphicFramePr/>
          <p:nvPr/>
        </p:nvGraphicFramePr>
        <p:xfrm>
          <a:off x="125525" y="2400749"/>
          <a:ext cx="8373750" cy="1807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9525"/>
                <a:gridCol w="693850"/>
                <a:gridCol w="653450"/>
                <a:gridCol w="680300"/>
                <a:gridCol w="842175"/>
                <a:gridCol w="788200"/>
                <a:gridCol w="761250"/>
                <a:gridCol w="761250"/>
                <a:gridCol w="761250"/>
                <a:gridCol w="761250"/>
                <a:gridCol w="761250"/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beta=?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beta=?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9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Put your results of CE loss and CB-Focal Loss(best) together:</a:t>
            </a:r>
          </a:p>
        </p:txBody>
      </p:sp>
      <p:graphicFrame>
        <p:nvGraphicFramePr>
          <p:cNvPr id="131" name="Google Shape;90;p19"/>
          <p:cNvGraphicFramePr/>
          <p:nvPr/>
        </p:nvGraphicFramePr>
        <p:xfrm>
          <a:off x="378649" y="2387774"/>
          <a:ext cx="8588002" cy="1807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2825"/>
                <a:gridCol w="711600"/>
                <a:gridCol w="670150"/>
                <a:gridCol w="697700"/>
                <a:gridCol w="863725"/>
                <a:gridCol w="808375"/>
                <a:gridCol w="780725"/>
                <a:gridCol w="780725"/>
                <a:gridCol w="780725"/>
                <a:gridCol w="780725"/>
                <a:gridCol w="780725"/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CB-Focal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