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191F9-818E-4C8C-BE0E-4820AE874419}" v="849" dt="2020-10-14T09:34:03.924"/>
    <p1510:client id="{A07E1925-1F0F-45CE-925A-786D6198AEE0}" v="572" dt="2020-10-15T08:01:4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세란" userId="8e21add41d2f49c0" providerId="Windows Live" clId="Web-{A07E1925-1F0F-45CE-925A-786D6198AEE0}"/>
    <pc:docChg chg="delSld modSld">
      <pc:chgData name="권 세란" userId="8e21add41d2f49c0" providerId="Windows Live" clId="Web-{A07E1925-1F0F-45CE-925A-786D6198AEE0}" dt="2020-10-15T08:01:45.731" v="552"/>
      <pc:docMkLst>
        <pc:docMk/>
      </pc:docMkLst>
      <pc:sldChg chg="modSp">
        <pc:chgData name="권 세란" userId="8e21add41d2f49c0" providerId="Windows Live" clId="Web-{A07E1925-1F0F-45CE-925A-786D6198AEE0}" dt="2020-10-15T07:53:26.437" v="20" actId="20577"/>
        <pc:sldMkLst>
          <pc:docMk/>
          <pc:sldMk cId="3569210928" sldId="256"/>
        </pc:sldMkLst>
        <pc:spChg chg="mod">
          <ac:chgData name="권 세란" userId="8e21add41d2f49c0" providerId="Windows Live" clId="Web-{A07E1925-1F0F-45CE-925A-786D6198AEE0}" dt="2020-10-15T07:53:26.437" v="20" actId="20577"/>
          <ac:spMkLst>
            <pc:docMk/>
            <pc:sldMk cId="3569210928" sldId="256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3:21.031" v="11" actId="20577"/>
        <pc:sldMkLst>
          <pc:docMk/>
          <pc:sldMk cId="1729585862" sldId="257"/>
        </pc:sldMkLst>
        <pc:spChg chg="mod">
          <ac:chgData name="권 세란" userId="8e21add41d2f49c0" providerId="Windows Live" clId="Web-{A07E1925-1F0F-45CE-925A-786D6198AEE0}" dt="2020-10-15T07:53:21.031" v="11" actId="20577"/>
          <ac:spMkLst>
            <pc:docMk/>
            <pc:sldMk cId="1729585862" sldId="257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3:32.843" v="24" actId="20577"/>
        <pc:sldMkLst>
          <pc:docMk/>
          <pc:sldMk cId="2813455439" sldId="258"/>
        </pc:sldMkLst>
        <pc:spChg chg="mod">
          <ac:chgData name="권 세란" userId="8e21add41d2f49c0" providerId="Windows Live" clId="Web-{A07E1925-1F0F-45CE-925A-786D6198AEE0}" dt="2020-10-15T07:53:32.843" v="24" actId="20577"/>
          <ac:spMkLst>
            <pc:docMk/>
            <pc:sldMk cId="2813455439" sldId="258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3:45.016" v="32" actId="20577"/>
        <pc:sldMkLst>
          <pc:docMk/>
          <pc:sldMk cId="3287521277" sldId="259"/>
        </pc:sldMkLst>
        <pc:spChg chg="mod">
          <ac:chgData name="권 세란" userId="8e21add41d2f49c0" providerId="Windows Live" clId="Web-{A07E1925-1F0F-45CE-925A-786D6198AEE0}" dt="2020-10-15T07:53:45.016" v="32" actId="20577"/>
          <ac:spMkLst>
            <pc:docMk/>
            <pc:sldMk cId="3287521277" sldId="259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3:49.609" v="34" actId="20577"/>
        <pc:sldMkLst>
          <pc:docMk/>
          <pc:sldMk cId="1523362613" sldId="260"/>
        </pc:sldMkLst>
        <pc:spChg chg="mod">
          <ac:chgData name="권 세란" userId="8e21add41d2f49c0" providerId="Windows Live" clId="Web-{A07E1925-1F0F-45CE-925A-786D6198AEE0}" dt="2020-10-15T07:53:49.609" v="34" actId="20577"/>
          <ac:spMkLst>
            <pc:docMk/>
            <pc:sldMk cId="1523362613" sldId="260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4:36.829" v="67" actId="20577"/>
        <pc:sldMkLst>
          <pc:docMk/>
          <pc:sldMk cId="3404984663" sldId="261"/>
        </pc:sldMkLst>
        <pc:spChg chg="mod">
          <ac:chgData name="권 세란" userId="8e21add41d2f49c0" providerId="Windows Live" clId="Web-{A07E1925-1F0F-45CE-925A-786D6198AEE0}" dt="2020-10-15T07:54:36.829" v="67" actId="20577"/>
          <ac:spMkLst>
            <pc:docMk/>
            <pc:sldMk cId="3404984663" sldId="261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4:54.330" v="76" actId="20577"/>
        <pc:sldMkLst>
          <pc:docMk/>
          <pc:sldMk cId="1464086421" sldId="262"/>
        </pc:sldMkLst>
        <pc:spChg chg="mod">
          <ac:chgData name="권 세란" userId="8e21add41d2f49c0" providerId="Windows Live" clId="Web-{A07E1925-1F0F-45CE-925A-786D6198AEE0}" dt="2020-10-15T07:54:54.330" v="76" actId="20577"/>
          <ac:spMkLst>
            <pc:docMk/>
            <pc:sldMk cId="1464086421" sldId="262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8:00:51.245" v="480" actId="20577"/>
        <pc:sldMkLst>
          <pc:docMk/>
          <pc:sldMk cId="2922478448" sldId="263"/>
        </pc:sldMkLst>
        <pc:spChg chg="mod">
          <ac:chgData name="권 세란" userId="8e21add41d2f49c0" providerId="Windows Live" clId="Web-{A07E1925-1F0F-45CE-925A-786D6198AEE0}" dt="2020-10-15T08:00:51.245" v="480" actId="20577"/>
          <ac:spMkLst>
            <pc:docMk/>
            <pc:sldMk cId="2922478448" sldId="263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8:01:27.652" v="550" actId="20577"/>
        <pc:sldMkLst>
          <pc:docMk/>
          <pc:sldMk cId="4173269876" sldId="264"/>
        </pc:sldMkLst>
        <pc:spChg chg="mod">
          <ac:chgData name="권 세란" userId="8e21add41d2f49c0" providerId="Windows Live" clId="Web-{A07E1925-1F0F-45CE-925A-786D6198AEE0}" dt="2020-10-15T08:01:27.652" v="550" actId="20577"/>
          <ac:spMkLst>
            <pc:docMk/>
            <pc:sldMk cId="4173269876" sldId="264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8:00:26.572" v="421" actId="20577"/>
        <pc:sldMkLst>
          <pc:docMk/>
          <pc:sldMk cId="2138856436" sldId="265"/>
        </pc:sldMkLst>
        <pc:spChg chg="mod">
          <ac:chgData name="권 세란" userId="8e21add41d2f49c0" providerId="Windows Live" clId="Web-{A07E1925-1F0F-45CE-925A-786D6198AEE0}" dt="2020-10-15T08:00:26.572" v="421" actId="20577"/>
          <ac:spMkLst>
            <pc:docMk/>
            <pc:sldMk cId="2138856436" sldId="265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5:13.393" v="81" actId="1076"/>
          <ac:picMkLst>
            <pc:docMk/>
            <pc:sldMk cId="2138856436" sldId="265"/>
            <ac:picMk id="2" creationId="{DB53E1CA-A448-41B1-B062-B9F31DC84C6C}"/>
          </ac:picMkLst>
        </pc:picChg>
      </pc:sldChg>
      <pc:sldChg chg="modSp">
        <pc:chgData name="권 세란" userId="8e21add41d2f49c0" providerId="Windows Live" clId="Web-{A07E1925-1F0F-45CE-925A-786D6198AEE0}" dt="2020-10-15T08:00:08.666" v="385" actId="20577"/>
        <pc:sldMkLst>
          <pc:docMk/>
          <pc:sldMk cId="2167796436" sldId="266"/>
        </pc:sldMkLst>
        <pc:spChg chg="mod">
          <ac:chgData name="권 세란" userId="8e21add41d2f49c0" providerId="Windows Live" clId="Web-{A07E1925-1F0F-45CE-925A-786D6198AEE0}" dt="2020-10-15T08:00:08.666" v="385" actId="20577"/>
          <ac:spMkLst>
            <pc:docMk/>
            <pc:sldMk cId="2167796436" sldId="266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5:23.987" v="86" actId="1076"/>
          <ac:picMkLst>
            <pc:docMk/>
            <pc:sldMk cId="2167796436" sldId="266"/>
            <ac:picMk id="2" creationId="{879E0542-B818-4164-B06A-09EA8EDB1816}"/>
          </ac:picMkLst>
        </pc:picChg>
      </pc:sldChg>
      <pc:sldChg chg="modSp">
        <pc:chgData name="권 세란" userId="8e21add41d2f49c0" providerId="Windows Live" clId="Web-{A07E1925-1F0F-45CE-925A-786D6198AEE0}" dt="2020-10-15T07:53:14.140" v="5" actId="20577"/>
        <pc:sldMkLst>
          <pc:docMk/>
          <pc:sldMk cId="3251386759" sldId="267"/>
        </pc:sldMkLst>
        <pc:spChg chg="mod">
          <ac:chgData name="권 세란" userId="8e21add41d2f49c0" providerId="Windows Live" clId="Web-{A07E1925-1F0F-45CE-925A-786D6198AEE0}" dt="2020-10-15T07:53:14.140" v="5" actId="20577"/>
          <ac:spMkLst>
            <pc:docMk/>
            <pc:sldMk cId="3251386759" sldId="267"/>
            <ac:spMk id="13" creationId="{E3F8AD35-D375-4F83-9F74-30AD68836F90}"/>
          </ac:spMkLst>
        </pc:spChg>
      </pc:sldChg>
      <pc:sldChg chg="modSp">
        <pc:chgData name="권 세란" userId="8e21add41d2f49c0" providerId="Windows Live" clId="Web-{A07E1925-1F0F-45CE-925A-786D6198AEE0}" dt="2020-10-15T07:55:55.644" v="96" actId="20577"/>
        <pc:sldMkLst>
          <pc:docMk/>
          <pc:sldMk cId="289820843" sldId="268"/>
        </pc:sldMkLst>
        <pc:spChg chg="mod">
          <ac:chgData name="권 세란" userId="8e21add41d2f49c0" providerId="Windows Live" clId="Web-{A07E1925-1F0F-45CE-925A-786D6198AEE0}" dt="2020-10-15T07:55:55.644" v="96" actId="20577"/>
          <ac:spMkLst>
            <pc:docMk/>
            <pc:sldMk cId="289820843" sldId="268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5:36.581" v="91" actId="1076"/>
          <ac:picMkLst>
            <pc:docMk/>
            <pc:sldMk cId="289820843" sldId="268"/>
            <ac:picMk id="2" creationId="{0057B5C7-628A-494D-9CE2-B0747C3E9C5A}"/>
          </ac:picMkLst>
        </pc:picChg>
      </pc:sldChg>
      <pc:sldChg chg="modSp">
        <pc:chgData name="권 세란" userId="8e21add41d2f49c0" providerId="Windows Live" clId="Web-{A07E1925-1F0F-45CE-925A-786D6198AEE0}" dt="2020-10-15T07:59:37.196" v="354" actId="20577"/>
        <pc:sldMkLst>
          <pc:docMk/>
          <pc:sldMk cId="2453160428" sldId="269"/>
        </pc:sldMkLst>
        <pc:spChg chg="mod">
          <ac:chgData name="권 세란" userId="8e21add41d2f49c0" providerId="Windows Live" clId="Web-{A07E1925-1F0F-45CE-925A-786D6198AEE0}" dt="2020-10-15T07:59:37.196" v="354" actId="20577"/>
          <ac:spMkLst>
            <pc:docMk/>
            <pc:sldMk cId="2453160428" sldId="269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6:04.472" v="99" actId="1076"/>
          <ac:picMkLst>
            <pc:docMk/>
            <pc:sldMk cId="2453160428" sldId="269"/>
            <ac:picMk id="2" creationId="{76A7C6BE-43C0-4F44-B3EB-A9945318E84C}"/>
          </ac:picMkLst>
        </pc:picChg>
      </pc:sldChg>
      <pc:sldChg chg="modSp">
        <pc:chgData name="권 세란" userId="8e21add41d2f49c0" providerId="Windows Live" clId="Web-{A07E1925-1F0F-45CE-925A-786D6198AEE0}" dt="2020-10-15T07:59:12.180" v="317" actId="20577"/>
        <pc:sldMkLst>
          <pc:docMk/>
          <pc:sldMk cId="1074921893" sldId="270"/>
        </pc:sldMkLst>
        <pc:spChg chg="mod">
          <ac:chgData name="권 세란" userId="8e21add41d2f49c0" providerId="Windows Live" clId="Web-{A07E1925-1F0F-45CE-925A-786D6198AEE0}" dt="2020-10-15T07:58:44.054" v="266" actId="20577"/>
          <ac:spMkLst>
            <pc:docMk/>
            <pc:sldMk cId="1074921893" sldId="270"/>
            <ac:spMk id="6" creationId="{3272B89A-6F5F-412B-A0F0-BFBAEF2EA45E}"/>
          </ac:spMkLst>
        </pc:spChg>
        <pc:spChg chg="mod">
          <ac:chgData name="권 세란" userId="8e21add41d2f49c0" providerId="Windows Live" clId="Web-{A07E1925-1F0F-45CE-925A-786D6198AEE0}" dt="2020-10-15T07:59:12.180" v="317" actId="20577"/>
          <ac:spMkLst>
            <pc:docMk/>
            <pc:sldMk cId="1074921893" sldId="270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6:10.457" v="102" actId="1076"/>
          <ac:picMkLst>
            <pc:docMk/>
            <pc:sldMk cId="1074921893" sldId="270"/>
            <ac:picMk id="2" creationId="{D5D58FE3-1699-4FFF-B0B2-69106B8DDEC3}"/>
          </ac:picMkLst>
        </pc:picChg>
      </pc:sldChg>
      <pc:sldChg chg="modSp">
        <pc:chgData name="권 세란" userId="8e21add41d2f49c0" providerId="Windows Live" clId="Web-{A07E1925-1F0F-45CE-925A-786D6198AEE0}" dt="2020-10-15T07:57:16.130" v="159" actId="20577"/>
        <pc:sldMkLst>
          <pc:docMk/>
          <pc:sldMk cId="616598346" sldId="271"/>
        </pc:sldMkLst>
        <pc:spChg chg="mod">
          <ac:chgData name="권 세란" userId="8e21add41d2f49c0" providerId="Windows Live" clId="Web-{A07E1925-1F0F-45CE-925A-786D6198AEE0}" dt="2020-10-15T07:57:16.130" v="159" actId="20577"/>
          <ac:spMkLst>
            <pc:docMk/>
            <pc:sldMk cId="616598346" sldId="271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7:04.630" v="147" actId="1076"/>
          <ac:picMkLst>
            <pc:docMk/>
            <pc:sldMk cId="616598346" sldId="271"/>
            <ac:picMk id="2" creationId="{E5FE4537-94DA-4AD2-ABFD-8DD8B5DC883E}"/>
          </ac:picMkLst>
        </pc:picChg>
      </pc:sldChg>
      <pc:sldChg chg="modSp">
        <pc:chgData name="권 세란" userId="8e21add41d2f49c0" providerId="Windows Live" clId="Web-{A07E1925-1F0F-45CE-925A-786D6198AEE0}" dt="2020-10-15T07:56:50.130" v="143" actId="20577"/>
        <pc:sldMkLst>
          <pc:docMk/>
          <pc:sldMk cId="1470302354" sldId="272"/>
        </pc:sldMkLst>
        <pc:spChg chg="mod">
          <ac:chgData name="권 세란" userId="8e21add41d2f49c0" providerId="Windows Live" clId="Web-{A07E1925-1F0F-45CE-925A-786D6198AEE0}" dt="2020-10-15T07:56:50.130" v="143" actId="20577"/>
          <ac:spMkLst>
            <pc:docMk/>
            <pc:sldMk cId="1470302354" sldId="272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6:31.238" v="108" actId="1076"/>
          <ac:picMkLst>
            <pc:docMk/>
            <pc:sldMk cId="1470302354" sldId="272"/>
            <ac:picMk id="2" creationId="{6E212A6B-4992-4A04-9AF4-F864B77333A1}"/>
          </ac:picMkLst>
        </pc:picChg>
      </pc:sldChg>
      <pc:sldChg chg="modSp">
        <pc:chgData name="권 세란" userId="8e21add41d2f49c0" providerId="Windows Live" clId="Web-{A07E1925-1F0F-45CE-925A-786D6198AEE0}" dt="2020-10-15T07:58:33.851" v="262" actId="20577"/>
        <pc:sldMkLst>
          <pc:docMk/>
          <pc:sldMk cId="180891240" sldId="273"/>
        </pc:sldMkLst>
        <pc:spChg chg="mod">
          <ac:chgData name="권 세란" userId="8e21add41d2f49c0" providerId="Windows Live" clId="Web-{A07E1925-1F0F-45CE-925A-786D6198AEE0}" dt="2020-10-15T07:58:33.851" v="262" actId="20577"/>
          <ac:spMkLst>
            <pc:docMk/>
            <pc:sldMk cId="180891240" sldId="273"/>
            <ac:spMk id="13" creationId="{E3F8AD35-D375-4F83-9F74-30AD68836F90}"/>
          </ac:spMkLst>
        </pc:spChg>
        <pc:picChg chg="mod">
          <ac:chgData name="권 세란" userId="8e21add41d2f49c0" providerId="Windows Live" clId="Web-{A07E1925-1F0F-45CE-925A-786D6198AEE0}" dt="2020-10-15T07:56:17.957" v="105" actId="1076"/>
          <ac:picMkLst>
            <pc:docMk/>
            <pc:sldMk cId="180891240" sldId="273"/>
            <ac:picMk id="2" creationId="{6D6B6102-5623-4B31-BE14-492C273521C7}"/>
          </ac:picMkLst>
        </pc:picChg>
      </pc:sldChg>
      <pc:sldChg chg="modSp">
        <pc:chgData name="권 세란" userId="8e21add41d2f49c0" providerId="Windows Live" clId="Web-{A07E1925-1F0F-45CE-925A-786D6198AEE0}" dt="2020-10-15T07:57:45.443" v="185" actId="20577"/>
        <pc:sldMkLst>
          <pc:docMk/>
          <pc:sldMk cId="930630168" sldId="274"/>
        </pc:sldMkLst>
        <pc:spChg chg="mod">
          <ac:chgData name="권 세란" userId="8e21add41d2f49c0" providerId="Windows Live" clId="Web-{A07E1925-1F0F-45CE-925A-786D6198AEE0}" dt="2020-10-15T07:57:45.443" v="185" actId="20577"/>
          <ac:spMkLst>
            <pc:docMk/>
            <pc:sldMk cId="930630168" sldId="274"/>
            <ac:spMk id="13" creationId="{E3F8AD35-D375-4F83-9F74-30AD68836F90}"/>
          </ac:spMkLst>
        </pc:spChg>
        <pc:picChg chg="mod modCrop">
          <ac:chgData name="권 세란" userId="8e21add41d2f49c0" providerId="Windows Live" clId="Web-{A07E1925-1F0F-45CE-925A-786D6198AEE0}" dt="2020-10-15T07:57:35.990" v="163" actId="1076"/>
          <ac:picMkLst>
            <pc:docMk/>
            <pc:sldMk cId="930630168" sldId="274"/>
            <ac:picMk id="3" creationId="{455B0271-069A-46F1-9B07-2776184FD485}"/>
          </ac:picMkLst>
        </pc:picChg>
      </pc:sldChg>
      <pc:sldChg chg="modSp">
        <pc:chgData name="권 세란" userId="8e21add41d2f49c0" providerId="Windows Live" clId="Web-{A07E1925-1F0F-45CE-925A-786D6198AEE0}" dt="2020-10-15T07:58:12.366" v="212" actId="20577"/>
        <pc:sldMkLst>
          <pc:docMk/>
          <pc:sldMk cId="2603863071" sldId="275"/>
        </pc:sldMkLst>
        <pc:spChg chg="mod">
          <ac:chgData name="권 세란" userId="8e21add41d2f49c0" providerId="Windows Live" clId="Web-{A07E1925-1F0F-45CE-925A-786D6198AEE0}" dt="2020-10-15T07:58:12.366" v="212" actId="20577"/>
          <ac:spMkLst>
            <pc:docMk/>
            <pc:sldMk cId="2603863071" sldId="275"/>
            <ac:spMk id="13" creationId="{E3F8AD35-D375-4F83-9F74-30AD68836F90}"/>
          </ac:spMkLst>
        </pc:spChg>
      </pc:sldChg>
      <pc:sldChg chg="del">
        <pc:chgData name="권 세란" userId="8e21add41d2f49c0" providerId="Windows Live" clId="Web-{A07E1925-1F0F-45CE-925A-786D6198AEE0}" dt="2020-10-15T08:01:45.731" v="552"/>
        <pc:sldMkLst>
          <pc:docMk/>
          <pc:sldMk cId="2209201281" sldId="276"/>
        </pc:sldMkLst>
      </pc:sldChg>
      <pc:sldChg chg="del">
        <pc:chgData name="권 세란" userId="8e21add41d2f49c0" providerId="Windows Live" clId="Web-{A07E1925-1F0F-45CE-925A-786D6198AEE0}" dt="2020-10-15T08:01:45.731" v="551"/>
        <pc:sldMkLst>
          <pc:docMk/>
          <pc:sldMk cId="147347669" sldId="277"/>
        </pc:sldMkLst>
      </pc:sldChg>
    </pc:docChg>
  </pc:docChgLst>
  <pc:docChgLst>
    <pc:chgData name="권 세란" userId="8e21add41d2f49c0" providerId="Windows Live" clId="Web-{8A3191F9-818E-4C8C-BE0E-4820AE874419}"/>
    <pc:docChg chg="addSld delSld modSld sldOrd modMainMaster">
      <pc:chgData name="권 세란" userId="8e21add41d2f49c0" providerId="Windows Live" clId="Web-{8A3191F9-818E-4C8C-BE0E-4820AE874419}" dt="2020-10-14T09:34:03.924" v="831" actId="1076"/>
      <pc:docMkLst>
        <pc:docMk/>
      </pc:docMkLst>
      <pc:sldChg chg="addSp delSp modSp mod setBg">
        <pc:chgData name="권 세란" userId="8e21add41d2f49c0" providerId="Windows Live" clId="Web-{8A3191F9-818E-4C8C-BE0E-4820AE874419}" dt="2020-10-14T08:43:54.913" v="285" actId="20577"/>
        <pc:sldMkLst>
          <pc:docMk/>
          <pc:sldMk cId="3569210928" sldId="256"/>
        </pc:sldMkLst>
        <pc:spChg chg="del">
          <ac:chgData name="권 세란" userId="8e21add41d2f49c0" providerId="Windows Live" clId="Web-{8A3191F9-818E-4C8C-BE0E-4820AE874419}" dt="2020-10-14T08:38:50.015" v="82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권 세란" userId="8e21add41d2f49c0" providerId="Windows Live" clId="Web-{8A3191F9-818E-4C8C-BE0E-4820AE874419}" dt="2020-10-14T08:38:51.999" v="83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권 세란" userId="8e21add41d2f49c0" providerId="Windows Live" clId="Web-{8A3191F9-818E-4C8C-BE0E-4820AE874419}" dt="2020-10-14T08:34:16.164" v="19" actId="1076"/>
          <ac:spMkLst>
            <pc:docMk/>
            <pc:sldMk cId="3569210928" sldId="256"/>
            <ac:spMk id="4" creationId="{9D347503-0B27-4ECF-A537-963BDF9F06F7}"/>
          </ac:spMkLst>
        </pc:spChg>
        <pc:spChg chg="add mod">
          <ac:chgData name="권 세란" userId="8e21add41d2f49c0" providerId="Windows Live" clId="Web-{8A3191F9-818E-4C8C-BE0E-4820AE874419}" dt="2020-10-14T08:38:17.154" v="71" actId="20577"/>
          <ac:spMkLst>
            <pc:docMk/>
            <pc:sldMk cId="3569210928" sldId="256"/>
            <ac:spMk id="5" creationId="{FCDC3707-7007-4A8C-ACBE-885E664B9548}"/>
          </ac:spMkLst>
        </pc:spChg>
        <pc:spChg chg="add mod">
          <ac:chgData name="권 세란" userId="8e21add41d2f49c0" providerId="Windows Live" clId="Web-{8A3191F9-818E-4C8C-BE0E-4820AE874419}" dt="2020-10-14T08:43:23.943" v="235" actId="20577"/>
          <ac:spMkLst>
            <pc:docMk/>
            <pc:sldMk cId="3569210928" sldId="256"/>
            <ac:spMk id="6" creationId="{3272B89A-6F5F-412B-A0F0-BFBAEF2EA45E}"/>
          </ac:spMkLst>
        </pc:spChg>
        <pc:spChg chg="add del">
          <ac:chgData name="권 세란" userId="8e21add41d2f49c0" providerId="Windows Live" clId="Web-{8A3191F9-818E-4C8C-BE0E-4820AE874419}" dt="2020-10-14T08:37:47.325" v="57"/>
          <ac:spMkLst>
            <pc:docMk/>
            <pc:sldMk cId="3569210928" sldId="256"/>
            <ac:spMk id="8" creationId="{ECD5298A-06D5-474A-B20B-0412A78BCB94}"/>
          </ac:spMkLst>
        </pc:spChg>
        <pc:spChg chg="add mod">
          <ac:chgData name="권 세란" userId="8e21add41d2f49c0" providerId="Windows Live" clId="Web-{8A3191F9-818E-4C8C-BE0E-4820AE874419}" dt="2020-10-14T08:42:42.052" v="203" actId="1076"/>
          <ac:spMkLst>
            <pc:docMk/>
            <pc:sldMk cId="3569210928" sldId="256"/>
            <ac:spMk id="10" creationId="{54617368-57F6-4ED5-AFF2-DAEE19EF82C7}"/>
          </ac:spMkLst>
        </pc:spChg>
        <pc:spChg chg="add mod">
          <ac:chgData name="권 세란" userId="8e21add41d2f49c0" providerId="Windows Live" clId="Web-{8A3191F9-818E-4C8C-BE0E-4820AE874419}" dt="2020-10-14T08:43:54.913" v="285" actId="20577"/>
          <ac:spMkLst>
            <pc:docMk/>
            <pc:sldMk cId="3569210928" sldId="256"/>
            <ac:spMk id="13" creationId="{E3F8AD35-D375-4F83-9F74-30AD68836F90}"/>
          </ac:spMkLst>
        </pc:spChg>
        <pc:grpChg chg="add">
          <ac:chgData name="권 세란" userId="8e21add41d2f49c0" providerId="Windows Live" clId="Web-{8A3191F9-818E-4C8C-BE0E-4820AE874419}" dt="2020-10-14T08:37:19.044" v="51"/>
          <ac:grpSpMkLst>
            <pc:docMk/>
            <pc:sldMk cId="3569210928" sldId="256"/>
            <ac:grpSpMk id="7" creationId="{E8F0E9F4-F382-45AE-9BE4-04DBAB4174E3}"/>
          </ac:grpSpMkLst>
        </pc:grpChg>
        <pc:grpChg chg="add mod">
          <ac:chgData name="권 세란" userId="8e21add41d2f49c0" providerId="Windows Live" clId="Web-{8A3191F9-818E-4C8C-BE0E-4820AE874419}" dt="2020-10-14T08:42:36.880" v="202" actId="1076"/>
          <ac:grpSpMkLst>
            <pc:docMk/>
            <pc:sldMk cId="3569210928" sldId="256"/>
            <ac:grpSpMk id="11" creationId="{9136F565-FAE6-4C29-8682-7F40BA9DD388}"/>
          </ac:grpSpMkLst>
        </pc:grpChg>
        <pc:picChg chg="add mod">
          <ac:chgData name="권 세란" userId="8e21add41d2f49c0" providerId="Windows Live" clId="Web-{8A3191F9-818E-4C8C-BE0E-4820AE874419}" dt="2020-10-14T08:43:18.506" v="224" actId="1076"/>
          <ac:picMkLst>
            <pc:docMk/>
            <pc:sldMk cId="3569210928" sldId="256"/>
            <ac:picMk id="14" creationId="{B4FA14DF-4ACD-4DD8-8A96-F3680964CA26}"/>
          </ac:picMkLst>
        </pc:picChg>
      </pc:sldChg>
      <pc:sldChg chg="addSp new del mod">
        <pc:chgData name="권 세란" userId="8e21add41d2f49c0" providerId="Windows Live" clId="Web-{8A3191F9-818E-4C8C-BE0E-4820AE874419}" dt="2020-10-14T08:41:38.816" v="173"/>
        <pc:sldMkLst>
          <pc:docMk/>
          <pc:sldMk cId="740278161" sldId="257"/>
        </pc:sldMkLst>
        <pc:grpChg chg="add">
          <ac:chgData name="권 세란" userId="8e21add41d2f49c0" providerId="Windows Live" clId="Web-{8A3191F9-818E-4C8C-BE0E-4820AE874419}" dt="2020-10-14T08:38:39.139" v="77"/>
          <ac:grpSpMkLst>
            <pc:docMk/>
            <pc:sldMk cId="740278161" sldId="257"/>
            <ac:grpSpMk id="10" creationId="{9724EE68-C2E1-48BA-BD92-BD5977350521}"/>
          </ac:grpSpMkLst>
        </pc:grpChg>
      </pc:sldChg>
      <pc:sldChg chg="addSp modSp add replId">
        <pc:chgData name="권 세란" userId="8e21add41d2f49c0" providerId="Windows Live" clId="Web-{8A3191F9-818E-4C8C-BE0E-4820AE874419}" dt="2020-10-14T08:53:02.536" v="377" actId="1076"/>
        <pc:sldMkLst>
          <pc:docMk/>
          <pc:sldMk cId="1729585862" sldId="257"/>
        </pc:sldMkLst>
        <pc:spChg chg="mod">
          <ac:chgData name="권 세란" userId="8e21add41d2f49c0" providerId="Windows Live" clId="Web-{8A3191F9-818E-4C8C-BE0E-4820AE874419}" dt="2020-10-14T08:52:14.800" v="299" actId="20577"/>
          <ac:spMkLst>
            <pc:docMk/>
            <pc:sldMk cId="1729585862" sldId="257"/>
            <ac:spMk id="6" creationId="{3272B89A-6F5F-412B-A0F0-BFBAEF2EA45E}"/>
          </ac:spMkLst>
        </pc:spChg>
        <pc:spChg chg="mod">
          <ac:chgData name="권 세란" userId="8e21add41d2f49c0" providerId="Windows Live" clId="Web-{8A3191F9-818E-4C8C-BE0E-4820AE874419}" dt="2020-10-14T08:52:59.770" v="375" actId="20577"/>
          <ac:spMkLst>
            <pc:docMk/>
            <pc:sldMk cId="1729585862" sldId="257"/>
            <ac:spMk id="13" creationId="{E3F8AD35-D375-4F83-9F74-30AD68836F90}"/>
          </ac:spMkLst>
        </pc:spChg>
        <pc:picChg chg="add mod">
          <ac:chgData name="권 세란" userId="8e21add41d2f49c0" providerId="Windows Live" clId="Web-{8A3191F9-818E-4C8C-BE0E-4820AE874419}" dt="2020-10-14T08:53:02.536" v="377" actId="1076"/>
          <ac:picMkLst>
            <pc:docMk/>
            <pc:sldMk cId="1729585862" sldId="257"/>
            <ac:picMk id="2" creationId="{3DD97459-0E61-4BD2-8E4B-58AA17D65E63}"/>
          </ac:picMkLst>
        </pc:picChg>
      </pc:sldChg>
      <pc:sldChg chg="addSp modSp add replId">
        <pc:chgData name="권 세란" userId="8e21add41d2f49c0" providerId="Windows Live" clId="Web-{8A3191F9-818E-4C8C-BE0E-4820AE874419}" dt="2020-10-14T09:25:34.554" v="562" actId="20577"/>
        <pc:sldMkLst>
          <pc:docMk/>
          <pc:sldMk cId="2813455439" sldId="258"/>
        </pc:sldMkLst>
        <pc:spChg chg="mod">
          <ac:chgData name="권 세란" userId="8e21add41d2f49c0" providerId="Windows Live" clId="Web-{8A3191F9-818E-4C8C-BE0E-4820AE874419}" dt="2020-10-14T09:25:34.554" v="562" actId="20577"/>
          <ac:spMkLst>
            <pc:docMk/>
            <pc:sldMk cId="2813455439" sldId="258"/>
            <ac:spMk id="6" creationId="{3272B89A-6F5F-412B-A0F0-BFBAEF2EA45E}"/>
          </ac:spMkLst>
        </pc:spChg>
        <pc:spChg chg="mod">
          <ac:chgData name="권 세란" userId="8e21add41d2f49c0" providerId="Windows Live" clId="Web-{8A3191F9-818E-4C8C-BE0E-4820AE874419}" dt="2020-10-14T08:54:18.647" v="437" actId="20577"/>
          <ac:spMkLst>
            <pc:docMk/>
            <pc:sldMk cId="2813455439" sldId="258"/>
            <ac:spMk id="13" creationId="{E3F8AD35-D375-4F83-9F74-30AD68836F90}"/>
          </ac:spMkLst>
        </pc:spChg>
        <pc:picChg chg="add mod">
          <ac:chgData name="권 세란" userId="8e21add41d2f49c0" providerId="Windows Live" clId="Web-{8A3191F9-818E-4C8C-BE0E-4820AE874419}" dt="2020-10-14T08:53:31.864" v="384" actId="1076"/>
          <ac:picMkLst>
            <pc:docMk/>
            <pc:sldMk cId="2813455439" sldId="258"/>
            <ac:picMk id="2" creationId="{6C858618-9464-42BA-8E93-ACC86142B62F}"/>
          </ac:picMkLst>
        </pc:picChg>
      </pc:sldChg>
      <pc:sldChg chg="addSp new del mod">
        <pc:chgData name="권 세란" userId="8e21add41d2f49c0" providerId="Windows Live" clId="Web-{8A3191F9-818E-4C8C-BE0E-4820AE874419}" dt="2020-10-14T08:41:38.816" v="171"/>
        <pc:sldMkLst>
          <pc:docMk/>
          <pc:sldMk cId="3547046772" sldId="258"/>
        </pc:sldMkLst>
        <pc:grpChg chg="add">
          <ac:chgData name="권 세란" userId="8e21add41d2f49c0" providerId="Windows Live" clId="Web-{8A3191F9-818E-4C8C-BE0E-4820AE874419}" dt="2020-10-14T08:38:40.389" v="79"/>
          <ac:grpSpMkLst>
            <pc:docMk/>
            <pc:sldMk cId="3547046772" sldId="258"/>
            <ac:grpSpMk id="10" creationId="{44894A7F-A59E-412C-8032-2909C27CD620}"/>
          </ac:grpSpMkLst>
        </pc:grpChg>
      </pc:sldChg>
      <pc:sldChg chg="addSp new del mod">
        <pc:chgData name="권 세란" userId="8e21add41d2f49c0" providerId="Windows Live" clId="Web-{8A3191F9-818E-4C8C-BE0E-4820AE874419}" dt="2020-10-14T08:41:38.816" v="169"/>
        <pc:sldMkLst>
          <pc:docMk/>
          <pc:sldMk cId="3235255614" sldId="259"/>
        </pc:sldMkLst>
        <pc:grpChg chg="add">
          <ac:chgData name="권 세란" userId="8e21add41d2f49c0" providerId="Windows Live" clId="Web-{8A3191F9-818E-4C8C-BE0E-4820AE874419}" dt="2020-10-14T08:38:42.936" v="81"/>
          <ac:grpSpMkLst>
            <pc:docMk/>
            <pc:sldMk cId="3235255614" sldId="259"/>
            <ac:grpSpMk id="10" creationId="{FE560C1D-8EAE-4565-A6FC-5AAF96353944}"/>
          </ac:grpSpMkLst>
        </pc:grpChg>
      </pc:sldChg>
      <pc:sldChg chg="addSp modSp add replId">
        <pc:chgData name="권 세란" userId="8e21add41d2f49c0" providerId="Windows Live" clId="Web-{8A3191F9-818E-4C8C-BE0E-4820AE874419}" dt="2020-10-14T09:25:29.835" v="560" actId="20577"/>
        <pc:sldMkLst>
          <pc:docMk/>
          <pc:sldMk cId="3287521277" sldId="259"/>
        </pc:sldMkLst>
        <pc:spChg chg="mod">
          <ac:chgData name="권 세란" userId="8e21add41d2f49c0" providerId="Windows Live" clId="Web-{8A3191F9-818E-4C8C-BE0E-4820AE874419}" dt="2020-10-14T09:25:29.835" v="560" actId="20577"/>
          <ac:spMkLst>
            <pc:docMk/>
            <pc:sldMk cId="3287521277" sldId="259"/>
            <ac:spMk id="6" creationId="{3272B89A-6F5F-412B-A0F0-BFBAEF2EA45E}"/>
          </ac:spMkLst>
        </pc:spChg>
        <pc:spChg chg="mod">
          <ac:chgData name="권 세란" userId="8e21add41d2f49c0" providerId="Windows Live" clId="Web-{8A3191F9-818E-4C8C-BE0E-4820AE874419}" dt="2020-10-14T08:55:51.962" v="507" actId="20577"/>
          <ac:spMkLst>
            <pc:docMk/>
            <pc:sldMk cId="3287521277" sldId="259"/>
            <ac:spMk id="13" creationId="{E3F8AD35-D375-4F83-9F74-30AD68836F90}"/>
          </ac:spMkLst>
        </pc:spChg>
        <pc:picChg chg="add mod">
          <ac:chgData name="권 세란" userId="8e21add41d2f49c0" providerId="Windows Live" clId="Web-{8A3191F9-818E-4C8C-BE0E-4820AE874419}" dt="2020-10-14T08:56:10.009" v="508" actId="1076"/>
          <ac:picMkLst>
            <pc:docMk/>
            <pc:sldMk cId="3287521277" sldId="259"/>
            <ac:picMk id="2" creationId="{C12F6BEB-66C6-4DDF-A9F0-0BD987E487F6}"/>
          </ac:picMkLst>
        </pc:picChg>
      </pc:sldChg>
      <pc:sldChg chg="addSp modSp add replId">
        <pc:chgData name="권 세란" userId="8e21add41d2f49c0" providerId="Windows Live" clId="Web-{8A3191F9-818E-4C8C-BE0E-4820AE874419}" dt="2020-10-14T09:27:52.088" v="675" actId="1076"/>
        <pc:sldMkLst>
          <pc:docMk/>
          <pc:sldMk cId="1523362613" sldId="260"/>
        </pc:sldMkLst>
        <pc:spChg chg="mod">
          <ac:chgData name="권 세란" userId="8e21add41d2f49c0" providerId="Windows Live" clId="Web-{8A3191F9-818E-4C8C-BE0E-4820AE874419}" dt="2020-10-14T09:24:32.350" v="528" actId="20577"/>
          <ac:spMkLst>
            <pc:docMk/>
            <pc:sldMk cId="1523362613" sldId="260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7:52.088" v="675" actId="1076"/>
          <ac:picMkLst>
            <pc:docMk/>
            <pc:sldMk cId="1523362613" sldId="260"/>
            <ac:picMk id="2" creationId="{F8F4AC58-7E97-48F5-8995-307A505C5715}"/>
          </ac:picMkLst>
        </pc:picChg>
      </pc:sldChg>
      <pc:sldChg chg="addSp new del mod">
        <pc:chgData name="권 세란" userId="8e21add41d2f49c0" providerId="Windows Live" clId="Web-{8A3191F9-818E-4C8C-BE0E-4820AE874419}" dt="2020-10-14T08:41:38.816" v="170"/>
        <pc:sldMkLst>
          <pc:docMk/>
          <pc:sldMk cId="2843776429" sldId="260"/>
        </pc:sldMkLst>
        <pc:grpChg chg="add">
          <ac:chgData name="권 세란" userId="8e21add41d2f49c0" providerId="Windows Live" clId="Web-{8A3191F9-818E-4C8C-BE0E-4820AE874419}" dt="2020-10-14T08:38:41.717" v="80"/>
          <ac:grpSpMkLst>
            <pc:docMk/>
            <pc:sldMk cId="2843776429" sldId="260"/>
            <ac:grpSpMk id="10" creationId="{5FE3BFCC-8F25-4BEE-9516-215A0A93F6B8}"/>
          </ac:grpSpMkLst>
        </pc:grpChg>
      </pc:sldChg>
      <pc:sldChg chg="addSp new del mod">
        <pc:chgData name="권 세란" userId="8e21add41d2f49c0" providerId="Windows Live" clId="Web-{8A3191F9-818E-4C8C-BE0E-4820AE874419}" dt="2020-10-14T08:41:38.816" v="172"/>
        <pc:sldMkLst>
          <pc:docMk/>
          <pc:sldMk cId="1676161382" sldId="261"/>
        </pc:sldMkLst>
        <pc:grpChg chg="add">
          <ac:chgData name="권 세란" userId="8e21add41d2f49c0" providerId="Windows Live" clId="Web-{8A3191F9-818E-4C8C-BE0E-4820AE874419}" dt="2020-10-14T08:38:39.842" v="78"/>
          <ac:grpSpMkLst>
            <pc:docMk/>
            <pc:sldMk cId="1676161382" sldId="261"/>
            <ac:grpSpMk id="10" creationId="{51C96ABB-3B34-49FE-B630-8FFC882A8BED}"/>
          </ac:grpSpMkLst>
        </pc:grpChg>
      </pc:sldChg>
      <pc:sldChg chg="addSp modSp add ord replId">
        <pc:chgData name="권 세란" userId="8e21add41d2f49c0" providerId="Windows Live" clId="Web-{8A3191F9-818E-4C8C-BE0E-4820AE874419}" dt="2020-10-14T09:25:32.242" v="561" actId="20577"/>
        <pc:sldMkLst>
          <pc:docMk/>
          <pc:sldMk cId="3404984663" sldId="261"/>
        </pc:sldMkLst>
        <pc:spChg chg="mod">
          <ac:chgData name="권 세란" userId="8e21add41d2f49c0" providerId="Windows Live" clId="Web-{8A3191F9-818E-4C8C-BE0E-4820AE874419}" dt="2020-10-14T09:25:32.242" v="561" actId="20577"/>
          <ac:spMkLst>
            <pc:docMk/>
            <pc:sldMk cId="3404984663" sldId="261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5:03.897" v="539" actId="1076"/>
          <ac:picMkLst>
            <pc:docMk/>
            <pc:sldMk cId="3404984663" sldId="261"/>
            <ac:picMk id="2" creationId="{EF05478F-F8D2-4884-A8FC-D66699D27D8A}"/>
          </ac:picMkLst>
        </pc:picChg>
      </pc:sldChg>
      <pc:sldChg chg="addSp modSp add replId">
        <pc:chgData name="권 세란" userId="8e21add41d2f49c0" providerId="Windows Live" clId="Web-{8A3191F9-818E-4C8C-BE0E-4820AE874419}" dt="2020-10-14T09:27:39.541" v="673" actId="1076"/>
        <pc:sldMkLst>
          <pc:docMk/>
          <pc:sldMk cId="1464086421" sldId="262"/>
        </pc:sldMkLst>
        <pc:spChg chg="mod">
          <ac:chgData name="권 세란" userId="8e21add41d2f49c0" providerId="Windows Live" clId="Web-{8A3191F9-818E-4C8C-BE0E-4820AE874419}" dt="2020-10-14T09:26:00.398" v="588" actId="20577"/>
          <ac:spMkLst>
            <pc:docMk/>
            <pc:sldMk cId="1464086421" sldId="262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7:39.541" v="673" actId="1076"/>
          <ac:picMkLst>
            <pc:docMk/>
            <pc:sldMk cId="1464086421" sldId="262"/>
            <ac:picMk id="2" creationId="{B9F1847F-5CF4-4E49-ABC6-FB794C4E2B58}"/>
          </ac:picMkLst>
        </pc:picChg>
      </pc:sldChg>
      <pc:sldChg chg="addSp delSp new del mod">
        <pc:chgData name="권 세란" userId="8e21add41d2f49c0" providerId="Windows Live" clId="Web-{8A3191F9-818E-4C8C-BE0E-4820AE874419}" dt="2020-10-14T08:41:36.144" v="165"/>
        <pc:sldMkLst>
          <pc:docMk/>
          <pc:sldMk cId="1823051755" sldId="262"/>
        </pc:sldMkLst>
        <pc:spChg chg="del">
          <ac:chgData name="권 세란" userId="8e21add41d2f49c0" providerId="Windows Live" clId="Web-{8A3191F9-818E-4C8C-BE0E-4820AE874419}" dt="2020-10-14T08:38:35.639" v="75"/>
          <ac:spMkLst>
            <pc:docMk/>
            <pc:sldMk cId="1823051755" sldId="262"/>
            <ac:spMk id="2" creationId="{E5ED57AE-DDA5-45A5-AD09-DBFFECECA407}"/>
          </ac:spMkLst>
        </pc:spChg>
        <pc:spChg chg="del">
          <ac:chgData name="권 세란" userId="8e21add41d2f49c0" providerId="Windows Live" clId="Web-{8A3191F9-818E-4C8C-BE0E-4820AE874419}" dt="2020-10-14T08:38:33.936" v="74"/>
          <ac:spMkLst>
            <pc:docMk/>
            <pc:sldMk cId="1823051755" sldId="262"/>
            <ac:spMk id="3" creationId="{CF90DB85-F1C0-41F8-9BEB-6850A913D74F}"/>
          </ac:spMkLst>
        </pc:spChg>
        <pc:grpChg chg="add">
          <ac:chgData name="권 세란" userId="8e21add41d2f49c0" providerId="Windows Live" clId="Web-{8A3191F9-818E-4C8C-BE0E-4820AE874419}" dt="2020-10-14T08:38:31.780" v="73"/>
          <ac:grpSpMkLst>
            <pc:docMk/>
            <pc:sldMk cId="1823051755" sldId="262"/>
            <ac:grpSpMk id="10" creationId="{EE1E8FA0-0BC8-419D-A804-11AA0EA64FAF}"/>
          </ac:grpSpMkLst>
        </pc:grpChg>
      </pc:sldChg>
      <pc:sldChg chg="addSp new del mod">
        <pc:chgData name="권 세란" userId="8e21add41d2f49c0" providerId="Windows Live" clId="Web-{8A3191F9-818E-4C8C-BE0E-4820AE874419}" dt="2020-10-14T08:41:38.816" v="174"/>
        <pc:sldMkLst>
          <pc:docMk/>
          <pc:sldMk cId="2249063305" sldId="263"/>
        </pc:sldMkLst>
        <pc:grpChg chg="add">
          <ac:chgData name="권 세란" userId="8e21add41d2f49c0" providerId="Windows Live" clId="Web-{8A3191F9-818E-4C8C-BE0E-4820AE874419}" dt="2020-10-14T08:38:38.296" v="76"/>
          <ac:grpSpMkLst>
            <pc:docMk/>
            <pc:sldMk cId="2249063305" sldId="263"/>
            <ac:grpSpMk id="10" creationId="{8D96CE45-139F-40DD-BABF-95B325663B65}"/>
          </ac:grpSpMkLst>
        </pc:grpChg>
      </pc:sldChg>
      <pc:sldChg chg="addSp modSp add replId">
        <pc:chgData name="권 세란" userId="8e21add41d2f49c0" providerId="Windows Live" clId="Web-{8A3191F9-818E-4C8C-BE0E-4820AE874419}" dt="2020-10-14T09:27:34.432" v="672" actId="1076"/>
        <pc:sldMkLst>
          <pc:docMk/>
          <pc:sldMk cId="2922478448" sldId="263"/>
        </pc:sldMkLst>
        <pc:spChg chg="mod">
          <ac:chgData name="권 세란" userId="8e21add41d2f49c0" providerId="Windows Live" clId="Web-{8A3191F9-818E-4C8C-BE0E-4820AE874419}" dt="2020-10-14T09:26:44.946" v="631" actId="20577"/>
          <ac:spMkLst>
            <pc:docMk/>
            <pc:sldMk cId="2922478448" sldId="263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7:34.432" v="672" actId="1076"/>
          <ac:picMkLst>
            <pc:docMk/>
            <pc:sldMk cId="2922478448" sldId="263"/>
            <ac:picMk id="2" creationId="{127407E9-DFD0-4477-8216-228105859F65}"/>
          </ac:picMkLst>
        </pc:picChg>
      </pc:sldChg>
      <pc:sldChg chg="add del replId">
        <pc:chgData name="권 세란" userId="8e21add41d2f49c0" providerId="Windows Live" clId="Web-{8A3191F9-818E-4C8C-BE0E-4820AE874419}" dt="2020-10-14T08:42:54.958" v="208"/>
        <pc:sldMkLst>
          <pc:docMk/>
          <pc:sldMk cId="3143602976" sldId="264"/>
        </pc:sldMkLst>
      </pc:sldChg>
      <pc:sldChg chg="addSp modSp add replId">
        <pc:chgData name="권 세란" userId="8e21add41d2f49c0" providerId="Windows Live" clId="Web-{8A3191F9-818E-4C8C-BE0E-4820AE874419}" dt="2020-10-14T09:27:29.400" v="671" actId="1076"/>
        <pc:sldMkLst>
          <pc:docMk/>
          <pc:sldMk cId="4173269876" sldId="264"/>
        </pc:sldMkLst>
        <pc:spChg chg="mod">
          <ac:chgData name="권 세란" userId="8e21add41d2f49c0" providerId="Windows Live" clId="Web-{8A3191F9-818E-4C8C-BE0E-4820AE874419}" dt="2020-10-14T09:27:14.306" v="669" actId="20577"/>
          <ac:spMkLst>
            <pc:docMk/>
            <pc:sldMk cId="4173269876" sldId="264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7:29.400" v="671" actId="1076"/>
          <ac:picMkLst>
            <pc:docMk/>
            <pc:sldMk cId="4173269876" sldId="264"/>
            <ac:picMk id="2" creationId="{6151B768-C0F8-4990-A4CC-98C4830A3791}"/>
          </ac:picMkLst>
        </pc:picChg>
      </pc:sldChg>
      <pc:sldChg chg="addSp modSp add replId">
        <pc:chgData name="권 세란" userId="8e21add41d2f49c0" providerId="Windows Live" clId="Web-{8A3191F9-818E-4C8C-BE0E-4820AE874419}" dt="2020-10-14T09:28:22.886" v="685" actId="20577"/>
        <pc:sldMkLst>
          <pc:docMk/>
          <pc:sldMk cId="2138856436" sldId="265"/>
        </pc:sldMkLst>
        <pc:spChg chg="mod">
          <ac:chgData name="권 세란" userId="8e21add41d2f49c0" providerId="Windows Live" clId="Web-{8A3191F9-818E-4C8C-BE0E-4820AE874419}" dt="2020-10-14T09:28:22.886" v="685" actId="20577"/>
          <ac:spMkLst>
            <pc:docMk/>
            <pc:sldMk cId="2138856436" sldId="265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8:14.323" v="681"/>
          <ac:picMkLst>
            <pc:docMk/>
            <pc:sldMk cId="2138856436" sldId="265"/>
            <ac:picMk id="2" creationId="{DB53E1CA-A448-41B1-B062-B9F31DC84C6C}"/>
          </ac:picMkLst>
        </pc:picChg>
      </pc:sldChg>
      <pc:sldChg chg="add del replId">
        <pc:chgData name="권 세란" userId="8e21add41d2f49c0" providerId="Windows Live" clId="Web-{8A3191F9-818E-4C8C-BE0E-4820AE874419}" dt="2020-10-14T08:42:54.958" v="207"/>
        <pc:sldMkLst>
          <pc:docMk/>
          <pc:sldMk cId="3396891942" sldId="265"/>
        </pc:sldMkLst>
      </pc:sldChg>
      <pc:sldChg chg="add del replId">
        <pc:chgData name="권 세란" userId="8e21add41d2f49c0" providerId="Windows Live" clId="Web-{8A3191F9-818E-4C8C-BE0E-4820AE874419}" dt="2020-10-14T08:42:54.958" v="206"/>
        <pc:sldMkLst>
          <pc:docMk/>
          <pc:sldMk cId="947157901" sldId="266"/>
        </pc:sldMkLst>
      </pc:sldChg>
      <pc:sldChg chg="addSp modSp add replId">
        <pc:chgData name="권 세란" userId="8e21add41d2f49c0" providerId="Windows Live" clId="Web-{8A3191F9-818E-4C8C-BE0E-4820AE874419}" dt="2020-10-14T09:28:36.683" v="700" actId="20577"/>
        <pc:sldMkLst>
          <pc:docMk/>
          <pc:sldMk cId="2167796436" sldId="266"/>
        </pc:sldMkLst>
        <pc:spChg chg="mod">
          <ac:chgData name="권 세란" userId="8e21add41d2f49c0" providerId="Windows Live" clId="Web-{8A3191F9-818E-4C8C-BE0E-4820AE874419}" dt="2020-10-14T09:28:36.683" v="700" actId="20577"/>
          <ac:spMkLst>
            <pc:docMk/>
            <pc:sldMk cId="2167796436" sldId="266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8:28.777" v="686"/>
          <ac:picMkLst>
            <pc:docMk/>
            <pc:sldMk cId="2167796436" sldId="266"/>
            <ac:picMk id="2" creationId="{879E0542-B818-4164-B06A-09EA8EDB1816}"/>
          </ac:picMkLst>
        </pc:picChg>
      </pc:sldChg>
      <pc:sldChg chg="addSp modSp add ord replId">
        <pc:chgData name="권 세란" userId="8e21add41d2f49c0" providerId="Windows Live" clId="Web-{8A3191F9-818E-4C8C-BE0E-4820AE874419}" dt="2020-10-14T09:29:58.435" v="735" actId="1076"/>
        <pc:sldMkLst>
          <pc:docMk/>
          <pc:sldMk cId="3251386759" sldId="267"/>
        </pc:sldMkLst>
        <pc:spChg chg="mod">
          <ac:chgData name="권 세란" userId="8e21add41d2f49c0" providerId="Windows Live" clId="Web-{8A3191F9-818E-4C8C-BE0E-4820AE874419}" dt="2020-10-14T09:29:36.903" v="725" actId="20577"/>
          <ac:spMkLst>
            <pc:docMk/>
            <pc:sldMk cId="3251386759" sldId="267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29:58.435" v="735" actId="1076"/>
          <ac:picMkLst>
            <pc:docMk/>
            <pc:sldMk cId="3251386759" sldId="267"/>
            <ac:picMk id="2" creationId="{95E84720-19A9-42F1-BC5C-A745A2E136DB}"/>
          </ac:picMkLst>
        </pc:picChg>
      </pc:sldChg>
      <pc:sldChg chg="add del replId">
        <pc:chgData name="권 세란" userId="8e21add41d2f49c0" providerId="Windows Live" clId="Web-{8A3191F9-818E-4C8C-BE0E-4820AE874419}" dt="2020-10-14T08:42:54.958" v="205"/>
        <pc:sldMkLst>
          <pc:docMk/>
          <pc:sldMk cId="3314650576" sldId="267"/>
        </pc:sldMkLst>
      </pc:sldChg>
      <pc:sldChg chg="addSp modSp add replId">
        <pc:chgData name="권 세란" userId="8e21add41d2f49c0" providerId="Windows Live" clId="Web-{8A3191F9-818E-4C8C-BE0E-4820AE874419}" dt="2020-10-14T09:30:28.873" v="752" actId="14100"/>
        <pc:sldMkLst>
          <pc:docMk/>
          <pc:sldMk cId="289820843" sldId="268"/>
        </pc:sldMkLst>
        <pc:spChg chg="mod">
          <ac:chgData name="권 세란" userId="8e21add41d2f49c0" providerId="Windows Live" clId="Web-{8A3191F9-818E-4C8C-BE0E-4820AE874419}" dt="2020-10-14T09:30:26.279" v="749" actId="20577"/>
          <ac:spMkLst>
            <pc:docMk/>
            <pc:sldMk cId="289820843" sldId="268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0:28.873" v="752" actId="14100"/>
          <ac:picMkLst>
            <pc:docMk/>
            <pc:sldMk cId="289820843" sldId="268"/>
            <ac:picMk id="2" creationId="{0057B5C7-628A-494D-9CE2-B0747C3E9C5A}"/>
          </ac:picMkLst>
        </pc:picChg>
      </pc:sldChg>
      <pc:sldChg chg="add del replId">
        <pc:chgData name="권 세란" userId="8e21add41d2f49c0" providerId="Windows Live" clId="Web-{8A3191F9-818E-4C8C-BE0E-4820AE874419}" dt="2020-10-14T08:41:36.159" v="168"/>
        <pc:sldMkLst>
          <pc:docMk/>
          <pc:sldMk cId="4256674608" sldId="268"/>
        </pc:sldMkLst>
      </pc:sldChg>
      <pc:sldChg chg="add del replId">
        <pc:chgData name="권 세란" userId="8e21add41d2f49c0" providerId="Windows Live" clId="Web-{8A3191F9-818E-4C8C-BE0E-4820AE874419}" dt="2020-10-14T08:41:36.159" v="167"/>
        <pc:sldMkLst>
          <pc:docMk/>
          <pc:sldMk cId="921689876" sldId="269"/>
        </pc:sldMkLst>
      </pc:sldChg>
      <pc:sldChg chg="addSp modSp add replId">
        <pc:chgData name="권 세란" userId="8e21add41d2f49c0" providerId="Windows Live" clId="Web-{8A3191F9-818E-4C8C-BE0E-4820AE874419}" dt="2020-10-14T09:30:51.889" v="765" actId="20577"/>
        <pc:sldMkLst>
          <pc:docMk/>
          <pc:sldMk cId="2453160428" sldId="269"/>
        </pc:sldMkLst>
        <pc:spChg chg="mod">
          <ac:chgData name="권 세란" userId="8e21add41d2f49c0" providerId="Windows Live" clId="Web-{8A3191F9-818E-4C8C-BE0E-4820AE874419}" dt="2020-10-14T09:30:51.889" v="765" actId="20577"/>
          <ac:spMkLst>
            <pc:docMk/>
            <pc:sldMk cId="2453160428" sldId="269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0:38.936" v="755" actId="14100"/>
          <ac:picMkLst>
            <pc:docMk/>
            <pc:sldMk cId="2453160428" sldId="269"/>
            <ac:picMk id="2" creationId="{76A7C6BE-43C0-4F44-B3EB-A9945318E84C}"/>
          </ac:picMkLst>
        </pc:picChg>
      </pc:sldChg>
      <pc:sldChg chg="addSp modSp add replId">
        <pc:chgData name="권 세란" userId="8e21add41d2f49c0" providerId="Windows Live" clId="Web-{8A3191F9-818E-4C8C-BE0E-4820AE874419}" dt="2020-10-14T09:31:23.468" v="774" actId="1076"/>
        <pc:sldMkLst>
          <pc:docMk/>
          <pc:sldMk cId="1074921893" sldId="270"/>
        </pc:sldMkLst>
        <pc:spChg chg="mod">
          <ac:chgData name="권 세란" userId="8e21add41d2f49c0" providerId="Windows Live" clId="Web-{8A3191F9-818E-4C8C-BE0E-4820AE874419}" dt="2020-10-14T09:31:14.374" v="767" actId="20577"/>
          <ac:spMkLst>
            <pc:docMk/>
            <pc:sldMk cId="1074921893" sldId="270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1:23.468" v="774" actId="1076"/>
          <ac:picMkLst>
            <pc:docMk/>
            <pc:sldMk cId="1074921893" sldId="270"/>
            <ac:picMk id="2" creationId="{D5D58FE3-1699-4FFF-B0B2-69106B8DDEC3}"/>
          </ac:picMkLst>
        </pc:picChg>
      </pc:sldChg>
      <pc:sldChg chg="addSp delSp modSp add del replId">
        <pc:chgData name="권 세란" userId="8e21add41d2f49c0" providerId="Windows Live" clId="Web-{8A3191F9-818E-4C8C-BE0E-4820AE874419}" dt="2020-10-14T08:41:36.144" v="166"/>
        <pc:sldMkLst>
          <pc:docMk/>
          <pc:sldMk cId="2249655626" sldId="270"/>
        </pc:sldMkLst>
        <pc:spChg chg="add mod">
          <ac:chgData name="권 세란" userId="8e21add41d2f49c0" providerId="Windows Live" clId="Web-{8A3191F9-818E-4C8C-BE0E-4820AE874419}" dt="2020-10-14T08:41:18.659" v="162" actId="20577"/>
          <ac:spMkLst>
            <pc:docMk/>
            <pc:sldMk cId="2249655626" sldId="270"/>
            <ac:spMk id="3" creationId="{88E09395-E7E9-4DC0-8E1D-37B7E11725EA}"/>
          </ac:spMkLst>
        </pc:spChg>
        <pc:spChg chg="mod">
          <ac:chgData name="권 세란" userId="8e21add41d2f49c0" providerId="Windows Live" clId="Web-{8A3191F9-818E-4C8C-BE0E-4820AE874419}" dt="2020-10-14T08:41:00.174" v="156" actId="20577"/>
          <ac:spMkLst>
            <pc:docMk/>
            <pc:sldMk cId="2249655626" sldId="270"/>
            <ac:spMk id="4" creationId="{9D347503-0B27-4ECF-A537-963BDF9F06F7}"/>
          </ac:spMkLst>
        </pc:spChg>
        <pc:spChg chg="mod">
          <ac:chgData name="권 세란" userId="8e21add41d2f49c0" providerId="Windows Live" clId="Web-{8A3191F9-818E-4C8C-BE0E-4820AE874419}" dt="2020-10-14T08:40:20.532" v="119" actId="20577"/>
          <ac:spMkLst>
            <pc:docMk/>
            <pc:sldMk cId="2249655626" sldId="270"/>
            <ac:spMk id="6" creationId="{3272B89A-6F5F-412B-A0F0-BFBAEF2EA45E}"/>
          </ac:spMkLst>
        </pc:spChg>
        <pc:spChg chg="mod">
          <ac:chgData name="권 세란" userId="8e21add41d2f49c0" providerId="Windows Live" clId="Web-{8A3191F9-818E-4C8C-BE0E-4820AE874419}" dt="2020-10-14T08:41:26.300" v="163" actId="1076"/>
          <ac:spMkLst>
            <pc:docMk/>
            <pc:sldMk cId="2249655626" sldId="270"/>
            <ac:spMk id="10" creationId="{54617368-57F6-4ED5-AFF2-DAEE19EF82C7}"/>
          </ac:spMkLst>
        </pc:spChg>
        <pc:grpChg chg="add">
          <ac:chgData name="권 세란" userId="8e21add41d2f49c0" providerId="Windows Live" clId="Web-{8A3191F9-818E-4C8C-BE0E-4820AE874419}" dt="2020-10-14T08:41:14.518" v="160"/>
          <ac:grpSpMkLst>
            <pc:docMk/>
            <pc:sldMk cId="2249655626" sldId="270"/>
            <ac:grpSpMk id="8" creationId="{00A28C67-9F4D-4A1B-8E8D-57D0A2EDA6C0}"/>
          </ac:grpSpMkLst>
        </pc:grpChg>
        <pc:grpChg chg="mod">
          <ac:chgData name="권 세란" userId="8e21add41d2f49c0" providerId="Windows Live" clId="Web-{8A3191F9-818E-4C8C-BE0E-4820AE874419}" dt="2020-10-14T08:40:27.220" v="122" actId="1076"/>
          <ac:grpSpMkLst>
            <pc:docMk/>
            <pc:sldMk cId="2249655626" sldId="270"/>
            <ac:grpSpMk id="11" creationId="{9136F565-FAE6-4C29-8682-7F40BA9DD388}"/>
          </ac:grpSpMkLst>
        </pc:grpChg>
        <pc:picChg chg="add del mod">
          <ac:chgData name="권 세란" userId="8e21add41d2f49c0" providerId="Windows Live" clId="Web-{8A3191F9-818E-4C8C-BE0E-4820AE874419}" dt="2020-10-14T08:41:31.065" v="164"/>
          <ac:picMkLst>
            <pc:docMk/>
            <pc:sldMk cId="2249655626" sldId="270"/>
            <ac:picMk id="2" creationId="{DE43851C-AADF-4409-86AC-5986DBAA6BFE}"/>
          </ac:picMkLst>
        </pc:picChg>
      </pc:sldChg>
      <pc:sldChg chg="addSp modSp add replId">
        <pc:chgData name="권 세란" userId="8e21add41d2f49c0" providerId="Windows Live" clId="Web-{8A3191F9-818E-4C8C-BE0E-4820AE874419}" dt="2020-10-14T09:32:43.360" v="809" actId="14100"/>
        <pc:sldMkLst>
          <pc:docMk/>
          <pc:sldMk cId="616598346" sldId="271"/>
        </pc:sldMkLst>
        <pc:spChg chg="mod">
          <ac:chgData name="권 세란" userId="8e21add41d2f49c0" providerId="Windows Live" clId="Web-{8A3191F9-818E-4C8C-BE0E-4820AE874419}" dt="2020-10-14T09:32:36.079" v="805" actId="20577"/>
          <ac:spMkLst>
            <pc:docMk/>
            <pc:sldMk cId="616598346" sldId="271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2:43.360" v="809" actId="14100"/>
          <ac:picMkLst>
            <pc:docMk/>
            <pc:sldMk cId="616598346" sldId="271"/>
            <ac:picMk id="2" creationId="{E5FE4537-94DA-4AD2-ABFD-8DD8B5DC883E}"/>
          </ac:picMkLst>
        </pc:picChg>
      </pc:sldChg>
      <pc:sldChg chg="addSp modSp add replId">
        <pc:chgData name="권 세란" userId="8e21add41d2f49c0" providerId="Windows Live" clId="Web-{8A3191F9-818E-4C8C-BE0E-4820AE874419}" dt="2020-10-14T09:32:07.047" v="796" actId="1076"/>
        <pc:sldMkLst>
          <pc:docMk/>
          <pc:sldMk cId="1470302354" sldId="272"/>
        </pc:sldMkLst>
        <pc:spChg chg="mod">
          <ac:chgData name="권 세란" userId="8e21add41d2f49c0" providerId="Windows Live" clId="Web-{8A3191F9-818E-4C8C-BE0E-4820AE874419}" dt="2020-10-14T09:31:57.953" v="791" actId="20577"/>
          <ac:spMkLst>
            <pc:docMk/>
            <pc:sldMk cId="1470302354" sldId="272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2:07.047" v="796" actId="1076"/>
          <ac:picMkLst>
            <pc:docMk/>
            <pc:sldMk cId="1470302354" sldId="272"/>
            <ac:picMk id="2" creationId="{6E212A6B-4992-4A04-9AF4-F864B77333A1}"/>
          </ac:picMkLst>
        </pc:picChg>
      </pc:sldChg>
      <pc:sldChg chg="addSp modSp add replId">
        <pc:chgData name="권 세란" userId="8e21add41d2f49c0" providerId="Windows Live" clId="Web-{8A3191F9-818E-4C8C-BE0E-4820AE874419}" dt="2020-10-14T09:31:47.031" v="786" actId="1076"/>
        <pc:sldMkLst>
          <pc:docMk/>
          <pc:sldMk cId="180891240" sldId="273"/>
        </pc:sldMkLst>
        <pc:spChg chg="mod">
          <ac:chgData name="권 세란" userId="8e21add41d2f49c0" providerId="Windows Live" clId="Web-{8A3191F9-818E-4C8C-BE0E-4820AE874419}" dt="2020-10-14T09:31:35.546" v="781" actId="20577"/>
          <ac:spMkLst>
            <pc:docMk/>
            <pc:sldMk cId="180891240" sldId="273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1:47.031" v="786" actId="1076"/>
          <ac:picMkLst>
            <pc:docMk/>
            <pc:sldMk cId="180891240" sldId="273"/>
            <ac:picMk id="2" creationId="{6D6B6102-5623-4B31-BE14-492C273521C7}"/>
          </ac:picMkLst>
        </pc:picChg>
      </pc:sldChg>
      <pc:sldChg chg="addSp delSp modSp add replId">
        <pc:chgData name="권 세란" userId="8e21add41d2f49c0" providerId="Windows Live" clId="Web-{8A3191F9-818E-4C8C-BE0E-4820AE874419}" dt="2020-10-14T09:33:12.032" v="821" actId="14100"/>
        <pc:sldMkLst>
          <pc:docMk/>
          <pc:sldMk cId="930630168" sldId="274"/>
        </pc:sldMkLst>
        <pc:spChg chg="mod">
          <ac:chgData name="권 세란" userId="8e21add41d2f49c0" providerId="Windows Live" clId="Web-{8A3191F9-818E-4C8C-BE0E-4820AE874419}" dt="2020-10-14T09:32:58.970" v="814" actId="20577"/>
          <ac:spMkLst>
            <pc:docMk/>
            <pc:sldMk cId="930630168" sldId="274"/>
            <ac:spMk id="6" creationId="{3272B89A-6F5F-412B-A0F0-BFBAEF2EA45E}"/>
          </ac:spMkLst>
        </pc:spChg>
        <pc:picChg chg="del">
          <ac:chgData name="권 세란" userId="8e21add41d2f49c0" providerId="Windows Live" clId="Web-{8A3191F9-818E-4C8C-BE0E-4820AE874419}" dt="2020-10-14T09:32:53.860" v="811"/>
          <ac:picMkLst>
            <pc:docMk/>
            <pc:sldMk cId="930630168" sldId="274"/>
            <ac:picMk id="2" creationId="{E5FE4537-94DA-4AD2-ABFD-8DD8B5DC883E}"/>
          </ac:picMkLst>
        </pc:picChg>
        <pc:picChg chg="add mod">
          <ac:chgData name="권 세란" userId="8e21add41d2f49c0" providerId="Windows Live" clId="Web-{8A3191F9-818E-4C8C-BE0E-4820AE874419}" dt="2020-10-14T09:33:12.032" v="821" actId="14100"/>
          <ac:picMkLst>
            <pc:docMk/>
            <pc:sldMk cId="930630168" sldId="274"/>
            <ac:picMk id="3" creationId="{455B0271-069A-46F1-9B07-2776184FD485}"/>
          </ac:picMkLst>
        </pc:picChg>
      </pc:sldChg>
      <pc:sldChg chg="addSp modSp add replId">
        <pc:chgData name="권 세란" userId="8e21add41d2f49c0" providerId="Windows Live" clId="Web-{8A3191F9-818E-4C8C-BE0E-4820AE874419}" dt="2020-10-14T09:34:03.924" v="831" actId="1076"/>
        <pc:sldMkLst>
          <pc:docMk/>
          <pc:sldMk cId="2603863071" sldId="275"/>
        </pc:sldMkLst>
        <pc:spChg chg="mod">
          <ac:chgData name="권 세란" userId="8e21add41d2f49c0" providerId="Windows Live" clId="Web-{8A3191F9-818E-4C8C-BE0E-4820AE874419}" dt="2020-10-14T09:33:17.345" v="823" actId="20577"/>
          <ac:spMkLst>
            <pc:docMk/>
            <pc:sldMk cId="2603863071" sldId="275"/>
            <ac:spMk id="6" creationId="{3272B89A-6F5F-412B-A0F0-BFBAEF2EA45E}"/>
          </ac:spMkLst>
        </pc:spChg>
        <pc:picChg chg="add mod">
          <ac:chgData name="권 세란" userId="8e21add41d2f49c0" providerId="Windows Live" clId="Web-{8A3191F9-818E-4C8C-BE0E-4820AE874419}" dt="2020-10-14T09:34:03.924" v="831" actId="1076"/>
          <ac:picMkLst>
            <pc:docMk/>
            <pc:sldMk cId="2603863071" sldId="275"/>
            <ac:picMk id="2" creationId="{C6D3053B-60E0-41AA-A950-4DF8868F7BEC}"/>
          </ac:picMkLst>
        </pc:picChg>
      </pc:sldChg>
      <pc:sldChg chg="add replId">
        <pc:chgData name="권 세란" userId="8e21add41d2f49c0" providerId="Windows Live" clId="Web-{8A3191F9-818E-4C8C-BE0E-4820AE874419}" dt="2020-10-14T09:33:01.564" v="816"/>
        <pc:sldMkLst>
          <pc:docMk/>
          <pc:sldMk cId="2209201281" sldId="276"/>
        </pc:sldMkLst>
      </pc:sldChg>
      <pc:sldChg chg="add replId">
        <pc:chgData name="권 세란" userId="8e21add41d2f49c0" providerId="Windows Live" clId="Web-{8A3191F9-818E-4C8C-BE0E-4820AE874419}" dt="2020-10-14T09:33:01.814" v="817"/>
        <pc:sldMkLst>
          <pc:docMk/>
          <pc:sldMk cId="147347669" sldId="277"/>
        </pc:sldMkLst>
      </pc:sldChg>
      <pc:sldMasterChg chg="mod setBg modSldLayout">
        <pc:chgData name="권 세란" userId="8e21add41d2f49c0" providerId="Windows Live" clId="Web-{8A3191F9-818E-4C8C-BE0E-4820AE874419}" dt="2020-10-14T08:36:13.745" v="40"/>
        <pc:sldMasterMkLst>
          <pc:docMk/>
          <pc:sldMasterMk cId="3686743294" sldId="2147483648"/>
        </pc:sldMasterMkLst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346971665" sldId="2147483649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463982937" sldId="2147483650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2146234188" sldId="2147483651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62196340" sldId="2147483652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2923469982" sldId="2147483653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1130272583" sldId="2147483654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1945682316" sldId="2147483655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3419606053" sldId="2147483656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1416493134" sldId="2147483657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510513095" sldId="2147483658"/>
          </pc:sldLayoutMkLst>
        </pc:sldLayoutChg>
        <pc:sldLayoutChg chg="mod">
          <pc:chgData name="권 세란" userId="8e21add41d2f49c0" providerId="Windows Live" clId="Web-{8A3191F9-818E-4C8C-BE0E-4820AE874419}" dt="2020-10-14T08:36:13.745" v="40"/>
          <pc:sldLayoutMkLst>
            <pc:docMk/>
            <pc:sldMasterMk cId="3686743294" sldId="2147483648"/>
            <pc:sldLayoutMk cId="366395686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로그인 화면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첫 실행화면. 로그인과 회원가입을 할 수 있음. 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B4FA14DF-4ACD-4DD8-8A96-F3680964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1" y="696570"/>
            <a:ext cx="8307236" cy="59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3. 예약 조회/취소-취소완료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60707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유형이 "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예약"이고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이용 여부가 "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X"인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경우, 취소 버튼을 눌러 예약을 취소 할 수 있음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151B768-C0F8-4990-A4CC-98C4830A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2" y="620015"/>
            <a:ext cx="8451009" cy="59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4. 마이페이지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회원 정보를 확인할 수 있으며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수정,탈퇴,나가기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버튼으로 구성됨.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B53E1CA-A448-41B1-B062-B9F31DC8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707903"/>
            <a:ext cx="8408893" cy="59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4. 마이페이지-탈퇴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탈퇴 버튼을 누르면 탈퇴 확인창이 뜨고, "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YES"를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눌러 탈퇴할 수 있음.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79E0542-B818-4164-B06A-09EA8EDB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698373"/>
            <a:ext cx="8453717" cy="59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관리자 메뉴 창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관리자 아이디와 현재 </a:t>
            </a:r>
            <a:r>
              <a:rPr 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날짜,시계,로그아웃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버튼,메뉴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버튼으로 구성됨.</a:t>
            </a:r>
            <a:endParaRPr lang="ko-KR" sz="1200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057B5C7-628A-494D-9CE2-B0747C3E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78" y="624345"/>
            <a:ext cx="8502091" cy="60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관리자메뉴 1. 예약 조회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전체 목록을 눌러 전체 등록/예약 정보를 조회할 수 있음.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6A7C6BE-43C0-4F44-B3EB-A9945318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45" y="731583"/>
            <a:ext cx="8284910" cy="5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6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관리자메뉴 1. 예약 조회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-</a:t>
                </a:r>
                <a:r>
                  <a:rPr 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검색</a:t>
                </a:r>
                <a:endParaRPr lang="ko-KR" sz="1200" dirty="0">
                  <a:ea typeface="+mn-lt"/>
                  <a:cs typeface="+mn-lt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SPACE, ID, 유형 텍스트박스에 직접 값을 입력하여 정보를 검색할 수 있음.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5D58FE3-1699-4FFF-B0B2-69106B8D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99" y="723972"/>
            <a:ext cx="8312310" cy="58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2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관리자메뉴 4. 회원 관리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전체목록을 눌러 전체 회원 정보를 확인할 수 있음.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D6B6102-5623-4B31-BE14-492C2735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28" y="655637"/>
            <a:ext cx="8390456" cy="59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관리자메뉴 4. 회원 관리</a:t>
                </a:r>
                <a:r>
                  <a:rPr lang="en-US" alt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-</a:t>
                </a:r>
                <a:r>
                  <a:rPr 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회원 추가</a:t>
                </a:r>
                <a:endParaRPr 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ea typeface="+mn-lt"/>
                  <a:cs typeface="+mn-lt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텍스트 박스에 직접 값을 입력해 회원을 추가할 수 있음.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E212A6B-4992-4A04-9AF4-F864B773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90" y="704001"/>
            <a:ext cx="8246682" cy="5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관리자메뉴 4. 회원 관리</a:t>
                </a:r>
                <a:r>
                  <a:rPr lang="en-US" alt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-회원 수정</a:t>
                </a:r>
                <a:endPara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텍스트 박스에 직접 값을 입력해 회원 정보를 수정할 수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.</a:t>
            </a:r>
            <a:endParaRPr lang="ko-KR" sz="1200" dirty="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5FE4537-94DA-4AD2-ABFD-8DD8B5DC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7" y="672107"/>
            <a:ext cx="8405848" cy="58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관리자메뉴 4. 회원 관리</a:t>
                </a:r>
                <a:r>
                  <a:rPr lang="en-US" alt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-회원 삭제</a:t>
                </a:r>
                <a:endPara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회원을 선택하여 회원 정보를 삭제할 수 있음.</a:t>
            </a:r>
          </a:p>
        </p:txBody>
      </p:sp>
      <p:pic>
        <p:nvPicPr>
          <p:cNvPr id="3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55B0271-069A-46F1-9B07-2776184F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"/>
          <a:stretch/>
        </p:blipFill>
        <p:spPr>
          <a:xfrm>
            <a:off x="1923859" y="718291"/>
            <a:ext cx="8339204" cy="58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로그인 실패 화면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알림창으로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실패 횟수를 알려주며 3번 이상 실패할 시 시스템이 종료됨.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DD97459-0E61-4BD2-8E4B-58AA17D6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787288"/>
            <a:ext cx="8134709" cy="57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US" altLang="ko-KR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</a:rPr>
                  <a:t>로그아웃</a:t>
                </a:r>
                <a:endPara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메뉴 화면에서 로그아웃 버튼을 클릭하여 로그아웃 할 수 있음.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6D3053B-60E0-41AA-A950-4DF8868F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660814"/>
            <a:ext cx="8522896" cy="59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회원가입 화면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회원가입 화면.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E84720-19A9-42F1-BC5C-A745A2E1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696569"/>
            <a:ext cx="8292860" cy="58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창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로그인한 아이디와 현재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날짜,시계,로그아웃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버튼,메뉴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버튼으로 구성됨.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C858618-9464-42BA-8E93-ACC86142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4" y="696570"/>
            <a:ext cx="8264105" cy="58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1. 좌석 등록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우측에는 좌석 정보 화면, 좌측에는 옵션 선택 화면으로 구성됨.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12F6BEB-66C6-4DDF-A9F0-0BD987E4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725325"/>
            <a:ext cx="8278483" cy="58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1. 좌석 등록-등록 완료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등록을 누르면 등록 정보를 알려주는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알림창이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뜸.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F05478F-F8D2-4884-A8FC-D66699D2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2" y="656495"/>
            <a:ext cx="8637915" cy="60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2. 좌석 예약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우측에는 좌석 정보 화면, 좌측에는 옵션 선택 화면으로 구성됨.</a:t>
            </a:r>
            <a:endParaRPr lang="ko-KR" sz="1200" dirty="0">
              <a:ea typeface="+mn-lt"/>
              <a:cs typeface="+mn-l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8F4AC58-7E97-48F5-8995-307A505C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54" y="631956"/>
            <a:ext cx="8509704" cy="60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2. 좌석 예약-예약 완료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예약을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 누르면 예약 정보를 알려주는 </a:t>
            </a:r>
            <a:r>
              <a:rPr 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알림창이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 뜸.</a:t>
            </a:r>
            <a:endParaRPr lang="ko-KR" sz="1200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9F1847F-5CF4-4E49-ABC6-FB794C4E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18" y="599848"/>
            <a:ext cx="8422256" cy="60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6F565-FAE6-4C29-8682-7F40BA9DD388}"/>
              </a:ext>
            </a:extLst>
          </p:cNvPr>
          <p:cNvGrpSpPr/>
          <p:nvPr/>
        </p:nvGrpSpPr>
        <p:grpSpPr>
          <a:xfrm>
            <a:off x="218534" y="110705"/>
            <a:ext cx="11746301" cy="359435"/>
            <a:chOff x="218534" y="110705"/>
            <a:chExt cx="11746301" cy="35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47503-0B27-4ECF-A537-963BDF9F06F7}"/>
                </a:ext>
              </a:extLst>
            </p:cNvPr>
            <p:cNvSpPr/>
            <p:nvPr/>
          </p:nvSpPr>
          <p:spPr>
            <a:xfrm>
              <a:off x="218535" y="110706"/>
              <a:ext cx="11746300" cy="359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F0E9F4-F382-45AE-9BE4-04DBAB4174E3}"/>
                </a:ext>
              </a:extLst>
            </p:cNvPr>
            <p:cNvGrpSpPr/>
            <p:nvPr/>
          </p:nvGrpSpPr>
          <p:grpSpPr>
            <a:xfrm>
              <a:off x="218534" y="110705"/>
              <a:ext cx="4687019" cy="359435"/>
              <a:chOff x="218534" y="110705"/>
              <a:chExt cx="4687019" cy="359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C3707-7007-4A8C-ACBE-885E664B9548}"/>
                  </a:ext>
                </a:extLst>
              </p:cNvPr>
              <p:cNvSpPr/>
              <p:nvPr/>
            </p:nvSpPr>
            <p:spPr>
              <a:xfrm>
                <a:off x="218534" y="110705"/>
                <a:ext cx="1153232" cy="35943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ea typeface="맑은 고딕"/>
                  </a:rPr>
                  <a:t>화면명</a:t>
                </a:r>
                <a:endParaRPr lang="ko-KR" altLang="en-US" sz="120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72B89A-6F5F-412B-A0F0-BFBAEF2EA45E}"/>
                  </a:ext>
                </a:extLst>
              </p:cNvPr>
              <p:cNvSpPr/>
              <p:nvPr/>
            </p:nvSpPr>
            <p:spPr>
              <a:xfrm>
                <a:off x="1452450" y="110706"/>
                <a:ext cx="3453103" cy="3594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맑은 고딕"/>
                  </a:rPr>
                  <a:t>회원메뉴 3. 예약 조회/취소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617368-57F6-4ED5-AFF2-DAEE19EF82C7}"/>
                </a:ext>
              </a:extLst>
            </p:cNvPr>
            <p:cNvSpPr/>
            <p:nvPr/>
          </p:nvSpPr>
          <p:spPr>
            <a:xfrm>
              <a:off x="4333335" y="110705"/>
              <a:ext cx="1198055" cy="3594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dirty="0">
                  <a:solidFill>
                    <a:schemeClr val="accent5">
                      <a:lumMod val="20000"/>
                      <a:lumOff val="80000"/>
                    </a:schemeClr>
                  </a:solidFill>
                  <a:ea typeface="맑은 고딕"/>
                </a:rPr>
                <a:t>화면 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F8AD35-D375-4F83-9F74-30AD68836F90}"/>
              </a:ext>
            </a:extLst>
          </p:cNvPr>
          <p:cNvSpPr/>
          <p:nvPr/>
        </p:nvSpPr>
        <p:spPr>
          <a:xfrm>
            <a:off x="5638968" y="110706"/>
            <a:ext cx="5765997" cy="35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조회 버튼을 눌러 현재 아이디로 등록/예약한 정보를 조회할 수 있음.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27407E9-DFD0-4477-8216-2281058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43" y="665955"/>
            <a:ext cx="8451010" cy="59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363</cp:revision>
  <dcterms:created xsi:type="dcterms:W3CDTF">2020-10-14T08:32:15Z</dcterms:created>
  <dcterms:modified xsi:type="dcterms:W3CDTF">2020-10-15T08:01:46Z</dcterms:modified>
</cp:coreProperties>
</file>