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4" r:id="rId3"/>
    <p:sldId id="266" r:id="rId4"/>
    <p:sldId id="267" r:id="rId5"/>
    <p:sldId id="272" r:id="rId6"/>
    <p:sldId id="273" r:id="rId7"/>
    <p:sldId id="268" r:id="rId8"/>
    <p:sldId id="269" r:id="rId9"/>
    <p:sldId id="277" r:id="rId10"/>
    <p:sldId id="274" r:id="rId11"/>
    <p:sldId id="260" r:id="rId12"/>
    <p:sldId id="270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1D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4A-43AF-AC3A-9A47C13DB0AB}"/>
              </c:ext>
            </c:extLst>
          </c:dPt>
          <c:dPt>
            <c:idx val="1"/>
            <c:bubble3D val="0"/>
            <c:spPr>
              <a:solidFill>
                <a:srgbClr val="00ADE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4A-43AF-AC3A-9A47C13DB0AB}"/>
              </c:ext>
            </c:extLst>
          </c:dPt>
          <c:dPt>
            <c:idx val="2"/>
            <c:bubble3D val="0"/>
            <c:spPr>
              <a:solidFill>
                <a:srgbClr val="65D9E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4A-43AF-AC3A-9A47C13DB0AB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4A-43AF-AC3A-9A47C13DB0AB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14A-43AF-AC3A-9A47C13DB0AB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14A-43AF-AC3A-9A47C13DB0AB}"/>
              </c:ext>
            </c:extLst>
          </c:dPt>
          <c:cat>
            <c:strRef>
              <c:f>Sheet1!$A$2:$A$7</c:f>
              <c:strCache>
                <c:ptCount val="6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  <c:pt idx="5">
                  <c:v>데이터6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8</c:v>
                </c:pt>
                <c:pt idx="3">
                  <c:v>7</c:v>
                </c:pt>
                <c:pt idx="4">
                  <c:v>22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14A-43AF-AC3A-9A47C13DB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28285315881811"/>
          <c:y val="5.0424378718053477E-2"/>
          <c:w val="0.59271130343267164"/>
          <c:h val="0.889066366820282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55-431B-98FD-F6455C89453E}"/>
              </c:ext>
            </c:extLst>
          </c:dPt>
          <c:dPt>
            <c:idx val="1"/>
            <c:bubble3D val="0"/>
            <c:spPr>
              <a:solidFill>
                <a:srgbClr val="00ADE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5-431B-98FD-F6455C89453E}"/>
              </c:ext>
            </c:extLst>
          </c:dPt>
          <c:dPt>
            <c:idx val="2"/>
            <c:bubble3D val="0"/>
            <c:spPr>
              <a:solidFill>
                <a:srgbClr val="65D9E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5-431B-98FD-F6455C89453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55-431B-98FD-F6455C89453E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F55-431B-98FD-F6455C89453E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F55-431B-98FD-F6455C89453E}"/>
              </c:ext>
            </c:extLst>
          </c:dPt>
          <c:cat>
            <c:strRef>
              <c:f>Sheet1!$A$2:$A$7</c:f>
              <c:strCache>
                <c:ptCount val="6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  <c:pt idx="5">
                  <c:v>데이터6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8</c:v>
                </c:pt>
                <c:pt idx="3">
                  <c:v>7</c:v>
                </c:pt>
                <c:pt idx="4">
                  <c:v>22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55-431B-98FD-F6455C89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9050" cap="rnd">
              <a:solidFill>
                <a:srgbClr val="01D5FD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1D5FD"/>
                </a:solidFill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4.0999999999999996</c:v>
                </c:pt>
                <c:pt idx="6">
                  <c:v>5</c:v>
                </c:pt>
                <c:pt idx="7">
                  <c:v>5.0999999999999996</c:v>
                </c:pt>
                <c:pt idx="8">
                  <c:v>4.2</c:v>
                </c:pt>
                <c:pt idx="9">
                  <c:v>3.5</c:v>
                </c:pt>
                <c:pt idx="10">
                  <c:v>4</c:v>
                </c:pt>
                <c:pt idx="11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83-4EFF-B5E4-B960613E3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443200"/>
        <c:axId val="266590704"/>
      </c:lineChart>
      <c:catAx>
        <c:axId val="26844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6590704"/>
        <c:crosses val="autoZero"/>
        <c:auto val="1"/>
        <c:lblAlgn val="ctr"/>
        <c:lblOffset val="100"/>
        <c:noMultiLvlLbl val="0"/>
      </c:catAx>
      <c:valAx>
        <c:axId val="266590704"/>
        <c:scaling>
          <c:orientation val="minMax"/>
        </c:scaling>
        <c:delete val="0"/>
        <c:axPos val="l"/>
        <c:numFmt formatCode="General" sourceLinked="1"/>
        <c:majorTickMark val="none"/>
        <c:minorTickMark val="in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844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DECE-0E7E-4685-8704-00DF214534F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9C9-BB59-45F6-80F4-BB75118B0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9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9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484384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720090"/>
            <a:ext cx="4843849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코알라는 </a:t>
            </a:r>
            <a:r>
              <a:rPr lang="ko-KR" altLang="en-US" sz="2000" dirty="0" err="1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유칼립투스를</a:t>
            </a:r>
            <a:r>
              <a:rPr lang="ko-KR" altLang="en-US" sz="20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좋아해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5296892" y="432641"/>
            <a:ext cx="63353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책이 </a:t>
            </a:r>
            <a:r>
              <a:rPr lang="ko-KR" altLang="en-US" sz="2800" b="1" kern="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베스트셀러</a:t>
            </a:r>
            <a:r>
              <a:rPr lang="ko-KR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될 수 있는 </a:t>
            </a:r>
            <a:r>
              <a:rPr lang="ko-KR" altLang="en-US" sz="2800" b="1" kern="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조건</a:t>
            </a:r>
            <a:r>
              <a:rPr lang="ko-KR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알려드립니다</a:t>
            </a:r>
            <a:r>
              <a:rPr lang="en-US" altLang="ko-KR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44261" y="2699277"/>
            <a:ext cx="1344678" cy="690008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</a:t>
            </a:r>
            <a:endParaRPr lang="en-US" altLang="ko-KR" sz="12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10186" y="2699277"/>
            <a:ext cx="2706860" cy="690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교육학과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김채은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53615" y="2475841"/>
            <a:ext cx="439864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인식과 아이디어 발전 과정</a:t>
            </a:r>
            <a:endParaRPr lang="en-US" altLang="ko-KR" sz="1400" b="1" dirty="0">
              <a:solidFill>
                <a:srgbClr val="5B9BD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en-US" altLang="ko-KR" sz="1400" b="1" dirty="0">
              <a:solidFill>
                <a:srgbClr val="5B9BD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및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en-US" altLang="ko-KR" sz="1400" b="1" dirty="0">
              <a:solidFill>
                <a:srgbClr val="5B9BD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정리</a:t>
            </a: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방안과 사업화</a:t>
            </a: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ko-KR" altLang="en-US" sz="900" b="1" dirty="0">
              <a:solidFill>
                <a:prstClr val="white">
                  <a:lumMod val="6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33809" y="2301145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ko-KR" altLang="en-US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5748785" y="2209408"/>
            <a:ext cx="387350" cy="387350"/>
          </a:xfrm>
          <a:prstGeom prst="rtTriangle">
            <a:avLst/>
          </a:prstGeom>
          <a:solidFill>
            <a:srgbClr val="F2F2F2"/>
          </a:solidFill>
          <a:ln>
            <a:noFill/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4261" y="3664682"/>
            <a:ext cx="1344678" cy="690008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</a:t>
            </a:r>
            <a:endParaRPr lang="en-US" altLang="ko-KR" sz="12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0186" y="3664682"/>
            <a:ext cx="2706860" cy="690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융합보안공학과 이지은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4261" y="4630087"/>
            <a:ext cx="1344678" cy="690008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</a:t>
            </a:r>
            <a:endParaRPr lang="en-US" altLang="ko-KR" sz="12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10186" y="4630087"/>
            <a:ext cx="2706860" cy="690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정보시스템공학과 이성민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94613" y="1888872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성신여자대학교</a:t>
            </a:r>
          </a:p>
        </p:txBody>
      </p:sp>
    </p:spTree>
    <p:extLst>
      <p:ext uri="{BB962C8B-B14F-4D97-AF65-F5344CB8AC3E}">
        <p14:creationId xmlns:p14="http://schemas.microsoft.com/office/powerpoint/2010/main" val="86566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0407" y="3929397"/>
            <a:ext cx="486883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결과정리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2" descr="data:image/png;base64,iVBORw0KGgoAAAANSUhEUgAAA/sAAAHOCAYAAADHUBkNAAAgAElEQVR4Aeyd91dUWbr+5z+5697f7g+zvnetmenp7pnu6emeztlOttrGNrY5AmIEQbKAKGLOOWckB5EgSDIgAiIC5mwrwee7nt1znJKmtASqpE49rHXWKapO2k+9sPdnv2H/AfqRAlJACkgBKSAFpIAUkAJSQApIASkgBWylwB9s1Ro1RgpIASkgBaSAFJACUkAKSAEpIAWkgBSAYF9GIAWkgBSQAlJACkgBKSAFpIAUkAJSwGYKCPZt9oWqOVJACkgBKSAFpIAUkAJSQApIASkgBQT7sgEpIAWkgBSQAlJACkgBKSAFpIAUkAI2U0Cwb7MvVM2RAlJACkgBKSAFpIAUkAJSQApIASkg2JcNSAEpIAWkgBSQAlJACkgBKSAFpIAUsJkCgn2bfaFqjhSQAlJACkgBKSAFpIAUkAJSQApIAcG+bEAKSAEpIAWkgBSQAm5W4NGjR7h37x7u3r2LO3fuaJMGsgHZgGzAB22A/cDDhw/R3t7u5l7nt8sL9j0is24iBaSAFJACUkAK+KICT548QWtrK27duoWmpiZcvnxZmzSQDcgGZAM+agPsB65du4Zff/3VI8Av2PfFkYfaLAWkgBSQAlJACnhEgcePH+PGjRtobm42sH/lyhVokwayAdmAbMA3bYCwbwE/Pfzu/hHsu1thXV8KSAEpIAWkgBTwWQUYvm8N7gj8V69e1SYNZAOyAdmAj9oAJ3msPoEh/e7+Eey7W2FdXwpIASkgBaSAFPBZBRiqydB9XwF9tpPtbWhoQGNjo8tAc+nSJVy8eNFEPWhCRBNCsgHZgJ1tgMDP/5Os4eLuH8G+uxXW9aWAFJACUkAKSAGfVcDXYL++vh4lJSUoKipCRUWFy5Mcx48fR3p6uvF42XmQr7YJYmUDsgHBvs8OCdRwKSAFpIAUkAJSwE4KOIP9K2XFaFwZh8akaI9uTXu34mqT6x53RzCpqqrCgQMHsGrVKsTFxZktNjbW7BMSEpCfnw/rmJ07dyI1NdXA+8GDBxEfH/+7bfPmzcjKyjLHrF271nxOD7/jPfVaYCQbkA3YzQYE+3bq5dUWKSAFpIAUkAJSwGcVcAb7zcn7Uf/VG6j/5E8e3Rr8RuHqpfouATU99oT7sWPHom/fvmb7+uuv8emnn+KDDz7A9u3bUV5ejpUrV4Lwz98Zqjp37ly8//775vh+/frB2gICArBlyxZzTFBQECZOnIi6urouPZvdYEDtEeDKBuxrA4J9nx0SqOFSQApIASkgBaSAnRSwE+wT3M+ePYtTp06ZMH2G6u/btw8xMTEYMmSI8fo7g/3hw4cjNzcXJ0+efLrx2AsXLpg8fcG+fcFG0KrvVjbwrA0I9u3Uy6stUkAKSAEpIAWkgM8qYCfY72zAfujQIePtDw0NRU5OjlPP/siRI1FYWGg+J+Rzq66uNoX8OPAV7D8LA51prfekkWzAHjYg2PfZIYEaLgWkgBSQAlJACthJAbvCPgerrLa/bNkyzJ49G3v37kVlZaVT2P/pp59MWD+Ps7a8vDyT489rzZs3DyNGjAAL9TF6QJX57QE1glN9j7KB39uAYN9OvbzaIgWkgBSQAlJACvisAnaFfS6tR7gPDAzEpEmTcObMGQP/zsL4mdvP3P3g4OCn29atW01IP5fr8/f3x9tvv43BgwebtICUlJSXWrpPQPF7oJAm0kQ20DttQLDvs0MCNVwKSAEpIAWkgBSwkwJ2hH3m7rPyfnR0NEJCQsBK+oR/goUz2O/Ms08vPqv3c+A7a9Ys9OnTx1Tk379/P4qLi11etk9A0zuBRt+LvhfZQOc2INi3Uy+vtkgBKSAFpIAUkAI+q4CdYL+pqcmE17Mw37p16zBgwACzZ9g9B6/Pg/0xY8aYSICamhpwY2E+5uzzNdMB5s+fr2r8VzsHAwGTdJEN2MsGBPs+OyRQw6WAFJACUkAKSAE7KWAn2Cegp6WlmRz9cePGYc2aNaYqP2HdgpHnefYZtr97927s2rXL5O9v3LgRe/bseZoOoKX37AU0lk1or+9VNvCsDQj27dTLqy1SQApIASkgBaSAzypgJ9gvKyvDihUrTE79qlWrTL59XV3dU9DngL4z2GcUAPP1k5KSzPm8BreVK1ca8D99+rQJ4xfsPwsEAiTpIRuwpw0I9n12SKCGSwEpIAWkgBSQAnZSwCnsZ6WgYcwPuDS8j0e3yxGzcbXh0jOA7ipQnDp1CosXL0ZqaqoJv7dC9x3P7wz2CwoKTAX+DRs2gBs9+lu2bDFe/oyMDBPSP2fOHIXxK4y/S3bpaH96bU84ttv3Kti3Uy+vtkgBKSAFpIAUkAI+q4Az2L9afxFXThXhSkmhZ7czFbj67/z6lx1AszDfuXPnTN4+K+h3dn5nsM/ifbW1tSZHn3n63JgSwHz9+vp6sBaAcvYFaZ3Zk96TXdjRBgT7PjskUMOlgBSQAlJACkgBOyngFPZt6sXtDPZdGawHBQXJs29Tm3Dl+9cxgnpfsgHBvp16ebVFCkgBKSAFpIAU8FkFfA32z5w5g23btmH9+vU4ePCgqbTvyiCe6QHBwcHG0+/K8TpGcCgbkA14qw0I9n12SKCGSwEpIAWkgBSQAnZSwNdgn5X5rWX1GLrPQa0rA3KmB1RWVsJZeoAr19Axgj/ZgGzAG2xAsG+nXl5tkQJSQApIASkgBXxWAV+DfW8YaOsZBYSyAdnAq7QBwb7PDgnUcCkgBaSAFJACUsBOCgj2BRWvEip0b9mfbKD32YBg3069vNoiBaSAFJACUkAK+KwCgv3eN9AW/Og7kQ3IBl6lDQj2fXZIoIZLASkgBaSAFJACdlJAsC+oeJVQoXvL/mQDvc8GBPt26uXVFikgBaSAFJACUsBnFRDsuzbQvnTpEljQr66uzuUK/oIY17SVTtJJNtC7bECw77NDAjVcCkgBKSAFpIAUsJMCgn3XBtkFBQVmqb7Dhw/j9OnTLlXwF8C4pq10kk6ygd5lA4J9O/XyaosUkAJSQApIASngswrYHfZPnjyJ5ORks509e/aFkH7w4EFs374dly9ffubYlJQUrF69GmvXrgWvKTjpXXCi70Pfh2yg52xAsO+zQwI1XApIASkgBaSAFLCTAs5g/+LlZpysuoTCqnqPbhW1l3HlSs8NWrdu3Yp58+Zh7ty5yMzMdArpHNw2NjbC398fI0aMwIULF0zIflVVFSoqKrB+/XqEhYVh8eLFyM/Pd3odAUfPfXfSUlrKBl6NDQj27dTLqy1SQApIASkgBaSAzyrgDPZTymrRd+VxfJOU69Ft9t4SXGpq7jGYXrRoEfr27YsffvgBe/fudXpdevLp+R84cCA+/vhjFBcX49ixY1i+fDkCAwPx008/YfDgwYiNjRXsX301ACLwk+6yAc/YgGDfZ4cEargUkAJSQApIASlgJwWcwf7+k9V4Myodfw5P9eg2elMB6hu7D/s1NTXIysrC1KlT8f7775stJiYGhYWFaG5+9vr06DM0PyEhAePGjTOe/YiICGzcuBF79uzB5s2bTWQArxUXFyfYF+w7nTQSjHoGRqWze3UW7Nupl1dbpIAUkAJSQApIAZ9VwE6wbw1QGXqflpaGyMhIjBkzxnj16d0nrK9YsQIlJSXgZAAhn+DPMH3m6Y8cOdLAfFJSEn7++WckJiYasOdxBw4cQHx8vJkQUBi/e0FDICd9ZQOv1gas/6V37951e9/4B7ffQTeQAlJACkgBKSAFpICPKmAn2OfyeGVlZVi5ciUmTpyIPn36YMmSJSZXn17+WbNmmXB8Pz8/7N69G5WVlQb6CffM69+1a5fx8PN9ThbQi09vP/P39+3bJ9iXR18efdmAT9iAYN9HBwRqthSQAlJACkgBKWAvBewE+4T0DRs2IDo6GgsXLjSgTmjnUnncGJJPgF+wYIGZBKC3vq6uzlTq37Jli8nRP3TokIH+TZs2ITg42ITvs8gfoZ/5/3xdWlrqEwN+eVdfrXdV+kv/V2UDgn179fNqjRSQAlJACkgBKeCjCtgJ9llULyoqCqtWrUJqaiqamppMiH5eXh6OHz+O6upqMMSfkL9s2TKTk28tscfPuLweQ/eDgoJ+t7FIX3h4ODgZcObMGcG+PLyyAdmAbW1AsO+jAwI1WwpIASkgBaSAFLCXAnaC/YaGBgPi58+fx8WLF8EBKwGe8M/Q/qKiIjMBUFtba6CfgM9j6D2rr683ufyswM8Q/44bJxEY6s+Qf17nVXncdF95e2UDsgF324Bg3179vFojBaSAFJACUkAK+KgCdoL9zgbA9MQvXrzYhO+fOHHCKaQT/I8ePWqOmzlzJjpuQ4YMwbBhw7T0nry5Tm2oM/vTewJzb7QBwb6PDgjUbCkgBaSAFJACUsBeCtgF9lmcjyH6XEKPnndrW7t2rcnRZ2g+c/at97lnMT+rKj9fM7Sf1fu/+eYb9OvX75ntyy+/xNChQ02UANMFvHEAr2cWeMoGZAOu2IBg3179vFojBaSAFJACUkAK+KgCdoF9LofHEPsBAwaAy+xZGyH9448/Nhur81vvcz9p0iRTjI+F/ThJEBoaajz3LMJXUFBg3uP73AoLC0HIZ4oA0wVcGTDrGIGVbEA24I02INj30QGBmi0FpIAUkAJSQArYSwFnsF9SfQlxKRWISS736Lb1RBUam3/Lo3+ZQTKr7ScnJ5uq+ay478pGrz8L93FpPcL8/PnzMXXqVPj7+xvoj4+PN8vtWXvm/bO4HycHXubZdKyATzYgG/AmGxDs26ufV2ukgBSQAlJACkgBH1XAGex708C0J56Vy+kR6keOHImvv/4aP/744zNh/AzrZ4h/TEwMnpf73xPPomsIDGUDsoFXaQOCfR8dEKjZUkAKSAEpIAWkgL0UEOz/BhVcgu/cuXOmIj+9/Fb4vuP+1KlTOHv2LFgf4FUOxHVvgaBsQDbgThsQ7Nurn1drpIAUkAJSQApIAR9VQLAvaHAnNOjasi/ZgPfZgGDfRwcEarYUkAJSQApIASlgLwUE+943EBc86TuTDcgG3GkDgn179fNqjRSQAlJACkgBKeCjCgj2BQ3uhAZdW/YlG/A+GxDs++iAQM2WAlJACkgBKSAF7KWAYN/7BuKCJ31nsgHZgDttQLBvr35erZECUkAKSAEpIAV8VAHBvqDBndCga8u+ZAPeZwOCfR8dEKjZUkAKSAEpIAWkgL0UEOx730Bc8KTvTDYgG3CnDQj27dXPqzVSQApIASkgBaSAjyrga7Df2NiImpoanD592iy1x0FtdwbNTU1N5npFRUVm/zLXsp6luLj4pc/l8n9VVVUoLy9HXV1dt9rwMs+sYwWZsgH724Bg30cHBGq2FJACUkAKSAEpYC8FnMF+4+UruHC+CdXnGz261dU24cqV7g+m6+vrUVJSgtra2mdA+OLFizh58iSSk5ORkZEBwrozeCGMX7hwwRxPmC8tLTVgzfet63PSoLCwEGvXrgWPcbwWr837nT9/3lzHmljoeO6GDRvMPaxzeRyPKSsrAycC+LxsC5+lubnZ3OPs2bPIycnB3r17zXHWudp333akoTT0dRsQ7Nurn1drpIAUkAJSQApIAR9VwBnsV5ZfxpY157BppWe3owdq0NTUPW87B+pZWVkYPnw4Dhw48AyAE7yPHDmCJUuWYM2aNWhoaHjmc8dBfmVlJbZs2YIBAwbg22+/xcSJE3H48GEQtLOzszF06FCsX78eBw8exNixY3Ho0KFnrkU4T0lJwerVq7F58+an9yKkjxgxAuvWrTPPZ13Xuvfly5fN9adOnYpBgwbhxx9/NPfatm2biQDgQLygoMA8W2hoKDIzM5+5r3Ud7QWtsgHZQFdsQLDvowMCNVsKSAEpIAWkgBSwlwLOYL+0uAHLY08jMbrSo9uerefR2Nh92Kfn/sMPPzRA7DjYPXfuHPbt24eoqCgkJiY+BXAObuk1J7jv3LkTBG7uQ0JCsGDBArMPDg7GzJkzkZaWhmPHjpnrc9Jg9+7dGDhwIPbs2fMMdDPMfv/+/Vi0aBGSkpLA0Hs+CycAPvvsMyQkJGDXrl0YNmyY8dBbz3n8+HGsWrUK06ZNA+8ZERGBwMBAREdHm3twgiIvL89EE/B9Xs86V3vBnWxANtBdGxDs26ufV2ukgBSQAlJACkgBH1XArrBPD/xbb70Fhshz4GoNfp3BPuGenwUFBcHPz8+E34eFhWHy5MkmlJ4RAZwk+OSTT8wEgjWZ8DzY5/U4AUBIX7p0qfHKM6yf0QYff/wxFi9e3Cns0+M/e/ZsrFixwqQGMEKAkwtz5swxG3P0BfsCOsumtZct9LQNCPZ9dECgZksBKSAFpIAUkAL2UsCOsM+BKr3y//Vf/2W858yxtwbDzmD/zJkzBuIJ5itXrjQef4bIM5SesM38ewL3V199ZY5jKgAjB54H+8znZ/g+IwPonWfoPaMC4uLi8M477yA2NrZT2GfUwZQpU0yePqMBeG8CPiciJk2aZCYNBPsCPMumtZct9LQNCPbt1c+rNVJACkgBKSAFpICPKmBH2Cdk05P+P//zP8YTzgJ6VmE7Z7BPeCbYL1++HLm5uQawLdi3qt0T1L///nsEBATA398f//d//2e89s7C+E+dOmWAfsKECZgxY4YJt2cNgFmzZuFvf/ubCe/vLIx/4cKFJqKAqwY4RiVw0mD8+PGC/auCu56GO11PNuVoA4J9Hx0QqNlSQApIASkgBaSAvRSwG+xzkMoQ/rlz5xrPO0F748aNJl+en3UG+wzhp6f+m2++MV57/s6Bb0fYT09PN8Xy+vfvjy+//BL//d//DYb6O4P9EydOmLx7Ftj75ZdfzHPR0/8i2Oc16dlnRIEF+9yzfgDbw0kAefYFZ45wpteyh560Af6/4f/Bu3fvur3D+4Pb76AbSAEpIAWkgBSQAlLARxWwE+xzgMqQd4bBs8I9veb01k+fPt1U0Gc4f2ewzyX16HEnkLOivgXYhGueb3n2U1NT8fXXX2PZsmWmFsA//vEPxMfHdwr7vAaP/+6778zGwn75+flg1AHz+D/66COnOft8fhbnKy8vN+kEvBafncX65NkX1PUk1OlasqfObID/cwT7PjooULOlgBSQAlJACkgB+yhgF9jn4LSiosJ48QnFrIDPPHwur0cvPwGaS9QRoDtW4+ekAHP1rYJ41uA3MjLSQDfXuedyezyPsM8l8F5UoK+oqMgsy0dPPO/P/HymFhD4X1SNf/v27SaqgMdnZGSYAoE7duwwOft8Jhb5k2dfkGbZqfayhZ62AcG+ffp4tUQKSAEpIAWkgBTwYQXsAvv0QjHMfty4caYAHvPr6eVn3jyr2zOUnpX5CeF79+418E+YpteeoM8cfH5GkLYGzpwomDdvnoF7LqHH5fBGjBhhquk7W3rP8sIzUoDh+DyHaQUE+FGjRhmvPn//9NNPnS69Z00UsC1csm/r1q3m+WJiYsy92VbBvgDPslPtZQs9bQOCfR8eFKjpUkAKSAEpIAWkgH0UsAvsc2k8wj4r3XNPaLcGrAR+5srn5OQ8A/sMwS8rKzO58AyzZ468VciPg2d+RtAeO3Yshg8fDh5D6GcovjPYb2hoMBEGLLLH43mN2tpaA+esps+oAE46cOm9hISETqvx8xolJSUmSoFV/Hkej6WXn9diuwT7AryeBjxdTzZl2YD1v1M5+/bp69USKSAFpIAUkAJSwAcVcAb7NdVNyEqrQ2ZKrUe3k/mX0Nz88oNuwj3D+LOzs1FVVfXUO8/BK5evI3RzQsAxjJ/h/vT602O+evVqkx9vDXa5J3QXFxebcHwux8dwf4bz07PuDPaZW89JgwMHDhgvPo/ltaqrq03oP8P4uSzgJ5984hT2eXx9fb25NwsHMn2A7eLzW88n2H95G7G0017ayQaebwOCfR8cDKjJUkAKSAEpIAWkgP0UcAb7dh0MOxboY/E9eu0J8qycz7B/V9vtDPat8zlY5mb97rh/Uc6+47HOXgv2nw8rznTT+9JNNvBiGxDs26+vV4ukgBSQAlJACkgBH1TAl2Gf1fe/+OILE+JP778zOO8MDl4E+52dY70n2H8xbFhaaS+tZAOetwHBvg8OBtRkKSAFpIAUkAJSwH4K+BrsW+HxhHXm4ycmJqKgoKBTD/zzIINpAVyCj3n0LKjHPHxW7X/eOdZnTCVYvny5qS3Aczdt2mRC9q3PXdkznSA3N9fUEOD1XDlHx3gemqS5NPdGGxDs26+vV4ukgBSQAlJACkgBH1TA12DfGwfeemYBo2xANuBJGxDs++BgQE2WAlJACkgBKSAF7KeAYF8Q4UmI0L1kb7KB3m8Dgn379fVqkRSQAlJACkgBKeCDCgj2e//AW3Ck70g2IBvwpA0I9n1wMKAmSwEpIAWkgBSQAvZTQLAviPAkROhesjfZQO+3AcG+/fp6tUgKSAEpIAWkgBTwQQUE+71/4C040nckG5ANeNIGBPs+OBhQk6WAFJACUkAKSAH7KSDYF0R4EiJ0L9mbbKD324Bg3359vVokBaSAFJACUkAK+KACvgb7zc3N4PJ71dXVuHDhAjioFXz0fvjQd6TvSDbgORsQ7PvgYEBNlgJSQApIASkgBeyngK/Bfm1tLbKzs7Fx40Zs374dly9fFuxf9RxECNiktWyg99uAYN9+fb1aJAWkgBSQAlJACvigAs5g/9y5c9i/fz/27Nnj0S0zMxP0vncVCDhIzcjIwNq1a7F48WLExcVh1apVSE1NBdt0/vx5HDlyBLGxsUhKSkJDQ4O5V3FxMSIjIxEdHW3O4XmOW3h4uLmmdXxXn0/n9X7Q0Xek78jXbUCw74ODATVZCkgBKSAFpIAUsJ8CzmA/Ly8PM2fOxIwZMzy6JSYmdtnbTi89gT4+Ph4///wz+vfvj759+5rXCxYsACcSzpw5g4MHDxqwT0hIeAr7Bw4cwJ/+9Ce8//775hye57i98cYbGDBgAGpqaro8EeHrAKH2C6JlA95hA4J9+/X1apEUkAJSQApIASnggwrYCfYrKiqwZs0ahIWFGeDPz89HYWEhtm7dakCd3v4TJ06AYE8vviPsJycnG9Dne0VFRb/bpk6dirFjx6Kurk6wr7B/2YBswNY2INj3wcGAmiwFpIAUkAJSQArYTwE7wT7hftasWQb0Garf2NhoCvDl5uZiwoQJWLZsGQ4dOoR9+/b9DvYPHz6Mt956C+PHjzfnMzrAcfvhhx9MhABz/uWd9A7vpL4nfU+yga7ZgGDffn29WiQFpIAUkAJSQAr4oAJ2gn1C/cSJE7Fy5UoQ/K3cf3rqg4ODTY7+zp07O4X9lJQUfPHFF+jTpw/69ev3u+2zzz7DpEmT5NmXR1eTPbIB29uAYN8HBwNqshSQAlJACkgBKWA/BewE+yyyxwJ73Fhp3/LsM1d/yJAhZhKAr1l4sGMY/8WLF03IP8P+T548+butoKAAZWVlTycQ5DHsmsdQukk32UDvtwHBvv36erVICkgBKSAFpIAU8EEF7AT7Fy5cQHp6ugm/nz9/vgnbZ+h+TEwM/Pz8TGG+U6dOPc3ZJ/AzGmDLli3PVN5nFX5W61+0aJHZHKvy8zVz/gX+vR9YBJX6jmQDXbMBwb4PDgbUZCkgBaSAFJACUsB+CtgJ9jmwZ+j+pk2bMH36dAwfPhzDhg0zqwnwvdLSUlRVVT2txh8SEoK9e/ciMDDwmcr73377LT755BNTsO/jjz/G999//8znnDzIyspCU1OT7cN5BUtdgyXpJt282QYE+/br69UiKSAFpIAUkAJSwAcVsBvsc4BdXl6O48ePg8sHMl+fv1dXV5sl/Rxhn156LtXHKv6OFfiZv8+q/EFBQcazzwr+jp+fPXsW9fX1pvifNw/o9ewCUtmAbKAzGxDs++BgQE2WAlJACkgBKSAF7KeAHWGfefn02BP4GdrvOJglpDOU/9ixY8jIyHjqnbeW7SPUE+Z37NiBpUuXmiiBy5cvP3MNx+vptWBJNiAbsJsNCPbt19erRVJACkgBKSAFpIAPKuAM9lmkjoXuwsPDPbox3J6F9bozeN6wYQNCQ0MNsNOr78q10tLSwPB9VutnFMDRo0exdetWE/Lf3edx5f46RsAoG5AN9BYbEOz74GBATZYCUkAKSAEpIAXsp4Az2G9oaMCZM2c8vhG0OdDszqC3K7BPTz/z81msj7n4dXV1Jiqgtra228/TnbboXAGgbEA24GkbEOzbr69Xi6SAFJACUkAKSAEfVMAZ7Ht6cNmT9yPsT5s2DePHj0dwcPDvKu0zV3/16tUmlN/y2rPC/p/+9CeMGTPGVPOPj4//3Z4TAcz5V1i/4Ksn7VXXkj31NhsQ7PvgYEBNlgJSQApIASkgBeyngB1hf/fu3fD398cXX3yBb7755plK+n379jW/cyJg+fLlYAQDB9pHjhzBP//5T3z++efo169fpxur9peUlJjifL1tcK7nETDKBmQDPWUDgn379fVqkRSQAlJACkgBKeCDCtgR9mtqakwF/sLCQnBzrKRvvbaW4bNSBhi2z6r7BQUFYL2CzjYW8ePkAJf366lBta4jQJMNyAZ6mw0I9n1wMKAmSwEpIAWkgBSQAvZTwI6w39sGznoewZxsQDbgTTYg2LdfX68WSQEpIAWkgBSQAj6ogGBfEOJNEKJnlb3KBtxvA4J9HxwMqMlSQApIASkgBaSA/RQQ7Lt/4Cw4kcayAdmAN9mAYN9+fb1aJAWkgBSQAlJACvigAoJ9QYg3QYieVfYqG3C/DQj2fXAwoCZLASkgBaSAFJAC9lNAsO/+gbPgRBrLBmQD3mQDgn379fVqkRSQAlJACkgBKeCDCgj2BSHeBCF6VtmrbMD9NiDY98HBgJosBaSAFJACUkAK2E8BX4N9LrGXl5eH6urql1o+r7a2FmfPnjXbpUuXXDq3qakJFy9eRHZ2NrZt24bly5cjKSkJq1evxs6dO82SgLwWB9YvC5jF3hAAACAASURBVDBcBrCkpAS8x8ueq+PdD0vSWBp7sw0I9u3X16tFUkAKSAEpIAWkgA8q4Az2rzVfwo1L5bhxqcyj2/XL53D16svDLwfWDQ0NqKysNBBcVFRkYLqwsBAnT55EeXm5Ae/S0lIkJCQY4LcG44R4HsNzTpw4YT7ja8L0mTNn0NzcjFOnTiEtLQ2pqakG+K1zn7evqalBRkYGli5diunTp2P48OEYNmwYRo8ejYCAAKxfvx75+fm/A3bej5MSvGdxcbHZ+NyccLAmBg4cOIAtW7aYNj/vGfSZoFM2IBt4WRsQ7PvgYEBNlgJSQApIASkgBeyngDPYv1mXh0f5AXh0YrpHt/tlS3HtyuUueasJ9vPnz8eIESPQt29fs33zzTcYMGAA/Pz8kJ6eboD9+++/x65du57eIz4+Hv379zfHv/vuu3j77bfBYwjmUVFRqK+vx7Fjx7By5Urjned9XBk8Z2VlYejQoQgKCjKe/ZycHDORkJKSgnXr1mHq1KmYPXu2AXvH6xH0k5OT8csvv2DgwIEYNGgQxo4di/379xu450CczzVjxgwzAeB4rl4L7GQDsoHu2oBg3359vVokBaSAFJACUkAK+KACzmD/Vk0GWrKGoTVzoEe3hydDcK25wSWY7jigpRd++/btJlQ+Li4O3Aj5BGWCNb3yR48exQcffIDNmzc/vcehQ4dA4I+OjsZ7772H1157DeHh4QgMDIS/vz8WLVqEyZMnm+vExMQY77/jvTkwpjee19mxYwcuX/5tsoLA/q9//Qs8h1ECDNnnZxcuXEBBQQEmTZqEUaNGgREAjtfjM8bGxpqJAD5HREQEpk2bZiIS2IbGxkYzgTBmzJjfnet4Hb0W9MkGZANdsQHBvg8OBtRkKSAFpIAUkAJSwH4K2An2OxvUHjx40IA8wZ8h+p3BPs8jiJeVlYEA/eOPP4Lee3rSCdqMDCC0f/3118ajzus43osAf+7cOQQHB5vJBXrm+TnB/MsvvzRh/AzHZyoBN4bkM21g5syZBvgZnu94PYI+JwJ4f05gnD59Ghs3bjSAz4kH1gFgtIBgXyDnaDd6LXvoKRsQ7Nuvr1eLpIAUkAJSQApIAR9UwO6wv2zZMsydO9eE4VdVVTmFfebHc0KAYfXMpw8LCzPnELYJ5iyqFxoaajzuHWGfxzB/npEBDPW3CvgR6hkxMGXKFOPBZ9g9Iw0I8kwRIOwT4llrwHGQHhISgvHjxxvIpxefkwl89gULFpjcf04OCPYFdo42o9eyh560AcG+Dw4G1GQpIAWkgBSQAlLAfgrYFfYJ0KxYT0BnOD5f8z3Ls8+w+DVr1mDfvn1m27Bhg4FpFs1jKgA9+omJiSY0n+cxQmDx4sVmQqAj7PN3Xo+V9nNzc58W3LMq/7MSPz9btWqV2TghwEkIeu7p8e9YUZ8RAoR9R48/B9+E/QkTJpjQfdYm+O6778wz7dmzx6QFdLxOTw7+dS3BpGzAd2xAsG+/vl4tkgJSQApIASkgBXxQATvCPqGXcE/InjdvnvG4W952C/a//fZbA86EekI0JwVYNZ+59PTU81x62BlST2hnPj4/ZyV/VtC3wIded16T12MdABbzI6Tz/taKAJwMYHE+VubnxsJ9nBTgvaxjuCIAz7WgnrBv5fLzPbaJzzNx4sSnsP/hhx/i559/NlEIrM7PZ7GeS3vfATN91/que9oGBPs+OBhQk6WAFJACUkAKSAH7KWBH2D9//ryptt+vXz/jnaf3nAX0OCC2YH/JkiWmaB7D9+lhp3ecufH04jN0nkX0eJ61lj2X3Vu7dq0J5yegW4NrhuozhJ+V8+n9Z7j9kSNHTDSBtSIAK/y/9dZb4MoA9MZ/9tlnpgjgxx9//HTVABbx4yQA703P/rhx41BdXW3gn++xTR3D+JkKwEkDPjcnGDhAt55LewGgbEA20FUbEOzbr69Xi6SAFJACUkAKSAEfVMBOsE/gPX78uAmVJxgTmgnpBHhr0GvBPr3wHNASpOmFZ3E+es/pgWcePfP3ubxdZGSkqcbP1wzFz8zMNOBtXW/37t0mcmDFihXGS8/ieZwM4AQAr8GNhf1Y5Z9RBPydIf9//OMfMXLkyKfHcMKBz8BJCV6LdQOYWkCYz8vLM/dm9AGfgREAytkXyFk2qL1soadtQLDvg4MBNblrCjx48MB03Oz8GY7H/d27d9Ha2tq1Czqc1d7ejjt37phOnyGGHOTw+vfu3cPjx4/x8OFDE9LH97kxvI/31o8UkAJSQApIAUsBu8A+B6eEZYIyl8lj8TuGz7P/cxwIO8K+4/vsIxlKz1z60aNH4/vvv8cPP/xgNnrjR4wYYaCennymBPB+nBygR55F91i9n32wdU1CO+/N6ADCPb3w2dnZZiJg06ZNeP/9980kAiMLrKgD61xOUDBdgAX9mOe/bt0680x8j5MRnKAQ7AvwLHvRXrbQ0zYg2Ld6SO2lwAsUYCdPrwCXx/npp59MZ52eno5r16694Mznf/zkyRNwIoFr+LKqL3P2Bg0aZMII6QXggIODnjlz5pj3Bw8ebKoRcxkg/UgBKSAFpIAUsBSwC+wTvJlLT+83C+yx/yWUdwRpZ7DPJfFYOI85/vTAM0LAyqcnyDPsf9asWQbCmWvPyQEut8f7cWKBYf+O9+IEP/Po2f9+8MEHYCg/JxAY2v/VV1/h73//u9nGjh37uwkJ9uG8B0E/PDwcCxcuNK/5TFZev2BfgNfTgKfryaYsGxDsWz2k9lLAiQJtbW1mxp/hfdOnTzfVclnFl4MChgKyQE93fujVv3XrlhnYcDDAJYG45A8HIgzxW758ufEYcD1eDlBYVIiTAnyfHgF6/vUjBaSAFJACUsAZ7N9oqMTd05twt3KDR7fb54/g6pWmpx5ya/D5oj1Bm/DNQnqc7GZf19k5zmCfufn00nPpPfaZVkE/6xoM7WcfyyJ59NBby+3xHPbDjqkCPIfnE9h5LSucv+OeRf04Uc+JAus+1p7Az8mLw4cPm1oAnHCwCvbxGMG+wMyyFe1lCz1tA4J9jQ2kwAsU4OCJM/AMB2SHzDB7wjk7fubocTmf7vwQ9m/evGnCCK9fv46WlhZzD04ucDDSv39/E3rIKILbt2+bjRMN9BDQ88/39CMFpIAUkAJSwBns9/TgsbdczxnsM2+f0G5V4GcKwMmTJ59unCxnf25V42ce/ZQpU0zaAI9lZMHLtpHL53Xm2XflOoJ9AZ4rdqJjZCddsQHBvsYGUuAFCjCXnjl2hH1W5b1x4wbo7edMP0PuuZRPd394Peb+c2NYP0MKGdbPAcCAAQPMMkAMY+RxDPnfu3eveR6uIcxBiX6kgBSQAlJACgj2f4MBK2efk/FMvWMlf2v78ccfzUQ90/KYY88J/JSUFNPPMv+efTsHxy87qBbsC8Re1mZ0vGzGEzYg2NfYQAq8QAF68Qn0HDQQuFk0jz/84xk+fLgJsSeg98SPlb9Pjz1D+Qnzc+fONcBPTwV/OJhj2CG9Fgwj5MBEP1JACkgBKSAFfA32GeLPvpkh8h0Hzeyj2VcyZJ+pd/Hx8U/3nMAn4DNcnykDLNRHb39n1+l4XWe/79ixw6ThsU92doyz95musG3btt+lDzg7Xu8LEmUDsgFXbUCwr7GBFHiBAgyxZ8g8c/UqKyuNZ52n8I+MYfycCOgJ2GfuPScWmDvIJXpYEZipAvQ0DB061Ky9y/s+evTIVCVes2aNmRBggR/9SAEpIAWkgBTwNdh3dbDrieNYY+D06dPPFPbzxH11D0GfbEA28DwbEOxrbCAFXqAAAZwedMI+i+pYS97xD2vUqFHmsxdcwqWP6Q1g/iErB69du9ZMLLDSP9f3Zdiho2ef+fuEfRbwY7iifqSAFJACUkAKCPZf3aCfKXXOCgk+byCuz17ddybtpb0v2IBgX2MDKfACBRi2z6V/WMiHYfUM+eO695zFHz9+vAHuF1ziuR+zQB/rALCqPyvuM5SPeYS8B739W7duRZ8+fYw3nwM5Pg9D+Dn5wDBERh7oRwpIASkgBaSAYF/w4gvwojbKzmUDrtuAYF9jAynwAgUYNs8qvvSi+/v7mwr4hPGDBw+aNXxZNb87PwR65h0S3kePHo3MzEyzTm9tba3Jx2e+Idf2ZT4g8wp5LJcT4jJ8LCzEwZ1+pIAUkAJSQAoI9l0fAAsWpJVsQDbgCzYg2NfYQAq8QAF63u/fv48DBw6YsH2uoztw4ECzxM7+/fvR3Zx5Xnvnzp2mYvDrr7+O7777zqzVyzz9yZMnm5oA9O7/8ssvJpx/2LBhmDlzpll/mBMFfD79SAEpIAWkgBQQ7AtefAFe1EbZuWzAdRsQ7GtsIAVcUIAF+C5cuGCWvGMVX+bL09NO73t3PeuWZ58RAkwVWLFihanoy7x9pg8cP37c3JsTAitXrjSpBKmpqebeLjy6DpECUkAKSAEfUUCw79oAmFFxTMU7e/asiaATOLimm3SSTrIB77MBwb6PDADc2Uyu/c48choTN2tpOnfeU9d+NQrwu2YkgvVds1ghJ0I4YcG6A5z8qKmpwcWLF80xfF8/UkAKSAEp4BkFnMH+5eZ6nK8vwfn6Yo9utQ2nceXqy69Z7wgULELLyfaSkhKz/C3T6rhxKVwWrmV0HYvjWeewH+LKOfzcOtba833W3WEqHgvdcuKcwG+dq733gYy+M31nsoHn24Bg3zP9r23vwhDyO3fuICsry4Sbs2p9Tk6Obdvryw3jd024Z6QBCwnyu2ZRQU4AcLC1efNmU1tgwIABGDdunLEHQr9+pIAUkAJSwDMKOIP98poMrMkehpVZAz26HSgORVNzQ7dgury83BSq5VK3TKFjH8ONKXWsX8N+qLq6+uk9mF43b948/PTTT+jXr98z2/z5801/RchfvXo1li9fblbZESw8Hxakj/SRDXivDQj2PdP/2vYu9OIfOnTIgN+sWbMQEBCAw4cP27a9vtwwDiKTk5MRHx8P67vet28fHjx4gE2bNiEqKsrYwbJly7BgwQJMmDDBDMKuX7/uy7Kp7VJACkgBjyngDPaLqw8jNuUjRCe/69Ft64kpaGy+9BTEXwYYOEClF56pc4GBgQgLCzMTzYsXLwa36Oho09f4+fmZlWl4PK+fn5//dAUd9lfWxskBTkQzhJ/L3LIoLietT5w40aXne5m26FjvBSV9d/ruvN0GBPse64LteSMu+8ZOl7Po7IitwnH2bK1vt4oTOwT5uXPnIjw83Ay+9uzZg1u3bhmwDwkJeRq6T08LlyVk3QF6ZfQjBaSAFJAC7lfATrBP0GfU2IwZM8CCtYWFhSZFzBp405vPiea3337beOkbGp4fQcBximBf4GbZj/ayBV+xAcG++/teW9+htbXVAB5z41hALjg42Hj6bd1oH20cw/j5j5G5jiwmSLgn7HPCZ8yYMWYCgPbAHH7mRXKpQnpUmBepHykgBaSAFHC/AnaCfYI++5s5c+aA3nvWg+EEgDVAZ57+sWPH8P3335vitadPnzbjEevzjnvBvuCuo03od9mEL9iAYN/9fa9P3IG52QznJwByrx/7KkDvCUMgGclhwf7YsWPNRA9D9lmUj8WQQkNDjT3wWP1IASkgBaSA+xWwE+yzMB8r5jNtjEvPMtyeIfjW4JyfsVbMp59+ajz7LOLHQS3z8VetWmUi0ZiTz1VsuE2bNg1BQUEmWkBh/II8y460ly3Y3QYE++7ve33iDnaD/SdPgNb2J3jc2o6HLW24/7gV9x614u6jVtz5lVsL7jxswb2Hj/Do/n2037uNJ4/uAi33/rO13gNa7wOtD4DWh0Dbr0DbY6C9BXjSCjxpB/DE6+yjI+yzQCM9JhxEMXz/zJkz2LVrlxmc8X16XvQjBaSAFJAC7lfATrDPASo9+Zw4HjJkiMmxZ90Yq7I+ownZ73z55ZcmR9/y+rOA7I8//miK+Y0YMcJEnjH6jBECDPu3+jDl7Avy7A55ap9snDYg2Hd/3+sTd7AT7Jul5FrbceP+Y9TdeIDyxtsoqLuJnAvXkVF1FSlnr+Do6WYcqWhEbmkNqk/k40HWAbReSEV7Uybam7PR3pyD9iu5aL+ah/ZrRWi/UYr222fx5G4tnjxoxJNHN/CEEwBP2rzOPqyBkuXZpyefaRxLliwx1fhZMZlemEmTJpniR3l5eV7XRj2wFJACUsAbFbAT7FugwtV+Fi5ciDfffBOfffYZ+vfvbyrsv/fee/juu++wfv16lJaWPvX4E/YnT56MAwcOgP0PUwG4cZk+5vlz4CvPviDIsi/tZQt2twHBvjf25r3wmXs77NNT/2tLG67ff4zaGw9wpvkuSi7dQl7NDaRXXcXhyibsLr2MzUX1WJ1Xi6XZFxCTVoXQ5LOYc7AS/vsqMH1PGabuKsWknaWYsOMUJu8oQcyeAqSuXo8bi6bjUWYw2srC0FYWjrayCLSVR6KtPAptFYvQVhmPtjNL0XZ2Bdqq1qCtegPaaraivW432usPoP1y8m8TBVfy0H69GE9uncaTe7V48vAKnrTcBdpbe00UQEfYZy7/7du3jbeFgy4W5WM1fkI/w/xpG/qRAlJACkgB9ytgR9hnDZg1a9bgnXfeMZPIVjV+Lq03bNgwZGZmgiH81oCdsO/v72+q8juG/Vufcy/YF+A52oNeyx7sbAOCfff3vT5xh94C+8Yr39aOB4/bcOthC67ee4TLt39F7fX7KG24jdRzV7DlZD2ScmoQmVplQH7yrlIM31SEH1adwCdLc/CPRRn4S0Qq/hz+/O3NiBQMWXwE62YHoXH0+3i4vS9aMwe+3JY1FK25o9CaPxmtJwPRVhqKtoo4tFWt/m0ioDEd7ddL0H63Bo/vX8X9u7cMWLMyPgd1LS0tIGyz3Z76cQb7jY2NZsB19uxZbNy40VQ9LikpMTn8nno23UcKSAEp4MsK2BH2q6qqTGoY4Z7LvVqDci6bxyX5CgoKnsnlj42NxdSpU7F//34cP34c7Ics735ZWRnYR/E6CuMX4Fm2pL1swc42INj35VFBD7a9N8B++5MneNTahku3HqDw4k3sK7+MZTk1mHvoNEZvKUbf1fn4Kuk4Pluai4+X5OCDxdl4Lz4L78Rm4u1FGfhbdDreiErDaxFpLwR9TgS8HpaMbxZswZJJ01A//B082Pb9y4G+mRgYhNaswWjNHorW7J/RmjPiN/g//gta88aj9cRktBZMw6PCWWgoWIXCjF2mACIHMKw8zAJGXOe+rc1z6QAdYZ+DSxZlnD9//tPwyoCAADM4Y7VkT05E9KBJ61JSQApIAa9TQLB/FYmJiWapvgEDBpg98/YZaTZq1ChTpI+rxPAYwb4Az86Ap7bJvi0bEOx7XVfeOx+YYdycfWduHffu/KET+3FbO5ru/IrTTXdxvOa6CcOnxz4x5wLCjp1DwP4K/LKtBAPWFuDzZbn4R2wm/hrpGsS/yKNvff562FF8MW8D4sZPRv2wf+DB1q7AvmuRAA/Sh6HkQDC2r41BTEyMqTK8bt06U5To4MGDJoyRRYuoPYsUuXMCgAX5mPeYk5NjPCSMLigvLzf5kStWrAC3w4cPo7a2Fg8fPnSnKejaUkAKSAEp4KCAM9ivvlSKtPJlSClb4tEt/9wuNF9pfOqNtwafL9pzMpvF+BISEsyyrvTUM19/+vTpphYMvfqEeObvc6I5KirKpJBxIpx94oYNGwzQL1u2DKzIz419E9/n5DSjzwT7gqEX2aE+l43YwQYE+w6dpF72TgUYoN7S1o77j1pNzv2lWw9R2XQHhyqbjOd+9oEKE4b/eWKu8cy7EoJvAXt39vTsf/4U9t9xK+zfTR2K5PWBiI2YgxkzZjyzcf1hViRmHuP27dvNhAvDFBlWf/PmTTDk/9GjRx71/vdOS9JTSQEpIAXsrYAz2Pe2AWt+fj6SkpJA73zfvn1d2lgUlivBMMf/Re1Vzr4g7kU2os9lI3axAcG+vft9r28dQb+t/Qkabz80Hvw1J+ow60AFBq4rMCH5Hy3JMaH4DMN/IyrdpVz77gC+47l/DUvGZ/M2Inb8FNQPcy/s30wegrUxkzEn0O8Z0LfAn8WIuBYxPRwhISGIjIw0AyUuTUQP/Pnz53Hr1i2T3+/1RqEGSAEpIAWkQKcK2AX2L126ZCLVGLFWVFTk0sZ8/JqaGjPR/aJBumBfIPciG9HnshG72IBgv9PuUm++KgVMiH7rbyH6pZdv49jZK9hQeBHRaVWYsbccQzYU4tOlOXjTw2DvCPnWa8L+p/M3YdH4qW6F/V/TB6Hx0DAsWTgJ/n7TO4V9C/qtPb39XFM4PDzchCoyZJHLELFqMYsVsXLxtWvXTPE85dS/KmvXfaWAFJACPauAXWDf3YNsLtXH/jAtLQ3nzp17YSSAu59H1xdYygZkA+6yAcF+z/azuloXFGhtf2Kq53NdeytE/2BFE2LTz2PsthJ8vCTbhOdbkN1b9oT9T+ZvRoybYf9u6hCc3zMSsSFTXAJ9C/g77mfOnGnC/ZnDuHv3brP+MPPqr1+/jvv37z+t7N+Fr1CnSAEpIAWkQC9QQLAvYHAXMOi6si3ZgHfagGC/F3TOvv4INx48xqmG21hfcNGE6P/07xD9DxOy8Y9FmXg9Ms2j4fmuTiYQ9j8K2oLoCdPc6tm/fnQYireORXTw1G7BPr39DPefPXu2CfdfuHAhWJV427ZtZnkiVtlXQT1f/2tU+6WAFPBmBQT73jkYF0Tpe5MNyAbcZQOCfW/u1b302blEHr34FY3/KbI360Alhm4swqeJOR4tsucq2Hd23G+wvxXRE6a7FfYbDg5H+toJCJ8/rVuw39HTT/jnGsWEfnr7WdyPIY1cj5j5kizspx8pIAWkgBTwHgUE+wIGdwGDrivbkg14pw0I9r2nD/fqJyXgP2xpM9X0a2/cR0bVVSzJuoCfNxbig8VZLq1r3xlwv8r3CPsfBm1DlJth/8Lekdi9bDJC5rqWr98R6l39nfC/YMECU9iPSx5x6SOG+BP6Hz9+DOX2e/WfoB5eCkgBH1BAsO+dg3FBlL432YBswF02INj3gc7/VTeRRfd+bWkznvyNhRcxeecp/LAqDx8lZOPtmAwTpv8qob2r9ybsfxBM2J/hVs9+5c5RWL1oGubNci/sc1IgICDAhPkT+mNjY82axKzmX19fj9bWVgH/q/5j0v2lgBSQAs9RQLAvYHAXMOi6si3ZgHfagGD/OZ2mPuq6AgbwW9tx8cYDZJ2/inX5dZh/+DSGbSzC+/FZXgv4jhMDr4Ul4/3g7Yic6F7YP7llFKIXTMesmTN6NIz/RR5/FvQLDg5GYmIiduzYYSoXnzlzxlTxb29vF/h3/c9DZ0oBKSAF3KKAYN87B+OCKH1vsgHZgLtsQLDvlu7Wdy9KyH/4uA1X7j4ynvztxZfgv7fMVNR/PTLVK8P1HQHf8fVrYcfwrwU7EDHRz22e/ccZg5C7fjTmBk6Hv59nYd9xMsAC/02bNiE/Px/Nzc0mvL+lpcV3jV0tlwJSQAr0MgV8DfYbGxtRU1NjlpO9ePEiOKh1ZcBcV1dnznP1eFeuqWMEa7IB2UBvtAHBfi/rqL35cQj6j1vbUdpwC0k5FzBicxG+WJaLd+P+XVE/3I6wv9NtsN+SMRD3UocgddUvrxT0Cf3M52eI/7x58xAVFYU1a9aYpfuamprk4ffmP1o9uxSQArZSwNdg/+zZs2YpWa4qc+zYMRD+XRlssy7N3r17cfnyZZeOd+WaOkagJxuQDfRGGxDs26qbf3WNYXX90ku3sKXwIuYdrMRPawvwj0UZvXLJPEfvfHde07P/3oKdCJ/o7xbPPr36zYeH40DSeI+G7zt69Dt7TeifP3++KeS3b98+FBYWmgHTgwcPXp0B6s5SQApIASkAZ7B/o74e90+V4X5JqUe3O2fO4qqL3vaOg+Tq6moD8OvWrTPLxHKpWE42L1myBAcOHDBFZMvLy7Fq1SqTbrZr1y7TF7HOzMaNG5GQkGDOW7RoEUJDQ7F582YTmcZJ6qSkJERERJh6NB3vq98FbLIB2YCdbECwr8FBlxVoa3+CB4/b0HTnocnLj007hz7LcvCmzcL1nU0IEPbfXbALYZMC3AL7v6YPQvXe0dieMKlXwb7jBMDcuXPNYCo1NRXnz5/H7du38ejRIzCnXz9SQApIASngWQWcwf7tqvN4cjgZOHjEo9vjnOO41tzcJe85QX7FihWYPHky+vXrZ7Z3330Xn3/+uVky9vjx4ygrKzPgzokALh9LTz33jEYbMGCAOYfH//GPf8T48eNNFACPCQoKwsSJE8FwfjsN6tUWQapsQDbQ0QYE+57th211t1sPWlBcfxMLj1Rg0NoT+HBxNt6MSsNfbBau/zzY/+eCPW6D/Qdpg1Gy7ResWzSl18K+v78/Zs2aZZbsW7ZsGQ4ePGjyIO/fv28rW1djpIAUkALeoICdYJ9QXlVVZYD+5MmT4LZw4UJMnz4de/bsQWVlZaewf+HCBXCiwDpny5Yt+Oqrr7B48WKUlJSYmjOCfQFRRyDS77IJu9qAYN8beu9e9IytbU9w88Fj5NVcxboTtZi1vwJ9knLwVnSarYrvOQN8x/fp2X8nZA8WTprpFs/+vdTByFo/DokRU3st7Hf08sfExIADq8zMTDNIu3PnDtra2jxmwVwekNEFTC1gtEFWVpbx2lRUVGD16tVPN4Z9cuDHsM6ioiLwOfUjBaSAFPB2BewE+44Db+biE+Kjo6PBSeaUlBTk5uZi//79xkvPkHzLs+94HqGffdKwYcPM5/Tkc+BL2P/hhx9MKD8nDoqLi80kgOO5ei34kw3IBuxgA4J9b+/ZPfT87U+e4O6vLai7cd+E7M87UIZvknLwl/AUn4N8C/gJ+/8I2YtQN8H+3ZTBOLB8AqIWTPMK2LfAn+GT1sCLA61r167h8ePHHgntv3HjhoH3uLg4WCsInD59GkeOa4R3xgAAIABJREFUHMGgQYOebv3798drr72GH3/80QwEmcOpHykgBaSAtytgR9jn6i/nzp3D0aNHTRQZ08fS0tKwc+dOMB9/9OjRpnisI+wzKoDn7N69G5yEZnFZTkJbA3fC/gcffIBvvvkGYWFhZvLA1eJ+1jW0FwjKBmQD3mADgn1v79k99Pz3H7Uio6oZC49W4vsVuXg/PtOE7Fvg64v7v4Qdw9sh+xA6KdAtnv3bxwZjY+xEzJ893atgn9BP0GYRv9jYWFNIid6Uhw8fut1amcPJEE+mFnDjM7CWAD33tbW1ZuMyTczz5ACRn3NQyDoD+pECUkAKeLsCdoR99h+HDh3C0KFDTY0Yvib4M1qL4D9w4EDz/96CfQ5sS0tLTdG+2bNnm8lnhvRzaT5rYE7YHzlyJFjMjxPCL7Nsn3UN7QV6sgHZgDfYgGDf23t2Nz7/kydP8PBxK8ou3cT6vAuYsbsU3yzPxV8jUn0mL/95kxiMangrZD9CJs3qcdhnJf4rR4YiKWISZgbM8DrYJ/DTwx8YGGi8KlwWKT8/Hw0NDWCoPW3LHT8EeXp7NmzY8NSbw4rOjj/Xr19HQUEBQkJCTMVmT0UdOD6DXksBKSAF3KGAnWCfE7ScwCXUs5o+AZ1RWmfOnDEwn52dbVKxOLnMXP6tW7eamjGs1M80LXr9eS6X2eOkLge81sCcVf15nuMEgPWZ9gI42YBswE42INh3R29rg2s+bm3DjfuPUN5wC4vTzuDLhHSfqbL/PMB3/Iyw//fQ/QiZ3POwz+J8dfuHIy5ksleCvhXSb+05qOJySenpGbh69ToePnyMtjb3AH9LS4spwsTlmhi62RH2mb/PJZmYt3/ixAkb/LWqCVJACkiB3xSwC+xb3nlW458wYQKmTZtmarAwb99xEO5YjZ81WBi6T8hnBX+CPmu3MB/fKtZn7ZnqxfD+S5cuPXM9x2vrtYBPNiAbsIMNCPY1QuhUgfrrd7G/pBbjthTgk4RMvBEpb74j6PP1b7B/AAsmz+5xz/7NY8NQvnMMYhZ4R3E+C+qd7enlZ1h9wuJEHDqYhuqqJty909Kp7XX3zRfBPj1DzNnnIPDWrVvdvZ3OlwJSQAr0GgXsAvvMn+dkLD36LLDH1wT9jnn1jrDPCDLC+9mzZ83xDPVnqhbrtXAZPm78389l/Pj+3r17jcffDoN5tUFQKhuQDTizAcF+r+miX/2DMLT63q8tOH6+CcsyzmLslgL8KzYdr/lwEb6OgO/4O2H/b6EH3QL7TYeHI3fjeEQEeVdxvufBfmDgLESGJ2Hdymwc3nseJQXX0NTwAI9+bUNPRvU7g/329nZTLJADQuZ+cgkmT64U8Or/wvUEUkAK2F0Bu8A+i/IR2pmff/jwYROKf+zYMfOe44CWqVtcdSU9Pd2kZ/E8fs5ULebrBwcHmwr+DOvnFh8fb34PCAgwe9Z0YYFWx2vqtaBJNiAbsJMNCPbt3vO70D6CVktbO67d+xVFtdcwZ3cRvlqSgT8L8p+70gBh/82FBxE8eU6Pe/br9o/AoRWTEDrP+4rzdQb8fn7+mD9/IWLCtyEpthzLYiqwbW01cjOa0FB/Hw8etKK9/UmPQL8z2Of7XJJvzZo1pqIzvUT6kQJSQArYSQFnsH/rwgW0pmehNS3Do9vDwiJc+zeAd3XwzGispUuXgqH39PC7ch1OELz11lsG8DlpwMEuzyPYsxYAC7lak74K5RfYuWJTOkZ24q02INi3Uy/fxba0trWj8fZ9bM6/gCGrc/BBXAbejEx7Lug6erh99fVvsH8IQW6A/XO7R2JT/FQEeWEl/s5hfyZCglYiNjwFiTGVSIyuxIq401ifdA6Hdl9ExambePigtUfy+J3B/oMHD0wOJz07DO/kkoD6kQJSQArYSQFnsH+tqQk3Ltbjpoe3Gw0NLsH58wbR3YV95vF3hH32U4T9U6dOmcKxz7u/PhPkyQZkA95sA4J9O/XyXWjLldsPTNj+0sxzGLEhH29FpuC18FSBvgsaEPbfWHgYQVPm9rhnv3TbKCwJm4Y5gd5Zid8R+P38AhEYsBCRIfuREFloQJ+wz21ZTCXWJp7D/h11KDpxFY0ND/Drw9YuWPJ/TnEG+3fv3sWcOXMQHh5uPDueWArwP0+lV1JACkgB9yvgDPa9eaBK2Ge1fWuJPXr4O24bN25EZmbm05B8V8L4WZFfYfyCOG/+29Czy35dsQHBvvv73l55h9b2dly/+xCplQ2Yv7cYH8dnKDffBcB3jGIg7L++8EiPw35LxkCc2DgaIXOnY6a/98P+zIAQBM9Zhfjw48+AvgX83CfFnsa6pHM4kd1swvofP2ozYf1d+ePh0n5cmonFl7gCQH19vbkMYZ9FmRITE8EJAebw60cKSAEpYCcF7Aj7GRkZiIiIwCeffIKvv/4affv2/d3GIrCbNm16WnCvrq4OeXl5psBfZwX6WInfcXLAlQGzjhFYyQZkA95oA4J9O/XyLraFhfhu3HuI1RkVGL3+OP4Vl4HXFbbfhWiGFPx14RHMnzKvxzz7LZkD8TBtMNLXjEGA/wz4zfBu2J8+3Q/zZi9DXHgelkSVOoV9hvYnLfotrD/10CXUXbhrwvpdNOlnDqN9c8DLSvv8p/z48WPzOYvxWZWceYx+pIAUkAJ2U8COsM8JW07g0lvPuitFRUW/28rLy80yq1a4Pgv1MRf/9OnTnS69xzx+Xtc63hsH8HpmgadsQDbgig0I9u3W0z+nPQScltY2VNRfw6rMSgxbk41/LVJuvqO3/uVeE/aPYl4Pwv7jjEG4kTwMh1eMg2MovDe+9psRgLmz4hCxYB+WRpcjMbrCOew7hPVvXFmFYwcu4WzFLdy68eg5Fq2PpIAUkAJSwFEBO8K+K4NZHSPokQ3IBmQDnduAYN+xl7Txa1Y6f/ioBReabyExtQxfLDqMNyNSuuDNVj6/44TAa2HJmDdlfo959h+lD0L9wZHYnTjRy2HfHwH+8xEZsgcJkfkvhHzHkH6+Xh53God2XURl6Q3cv9eC1laF3Nv435OaJgWkQA8pINjvfLArCJAusgHZgK/agGC/hzrY3n6Zh48e41zDNczbdQJ9ElLxRkQK/vKSOeqOkKvXv016vBZ2rEdhnyH8lbvGYFP8ZK+G/ZkBQQiaswyxYVn/9ur/VpCvI9Q7+52F+1YlnMGeLbUoyL1iPPxP2hV639v/z+j5pIAUeLUKCPYFNL4KNGq3bF820LkNCPZfbb/s9ru3tbfj1r0HyD5zCeEHi/F1QirejEiWR7+HJjr+EnYMc6cE9Zhn/37qYJzYNA4roqZ6Mez7Y+6sxYgOTUZCZPFLe/UdJwBWLzmLnRsvoPD4FVOpv73tCZRu7/Z/G7qBFJACXqqAYL/zwa4gQLrIBmQDvmoDgn0v7dBdeeyWtjbcvPcQ+VUNCN5bhHciDuOv4Qrd79GohLAUzJkahPqf38GDrd+jNXNgt7a7KYORvGoC4kKneSns+yHAfwEWzt/aLch3BH4W7tuy5jxOZDUbD//jx+0Cflf+AegYKSAFfE4Bwb6AxleBRu2W7csGOrcBwb6NhwJXbt5FelkNJm46jo/jUs3Segrd7/maA3OmBuPiz+/gfg/A/p1jg7FjyUSEzpvudbA/fTpXDgjEwqCtiAvP7THYJ/gzh3/rmvPIONqAK00P0dqqkH4b/+tS06SAFOiiAoL9zge7ggDpIhuQDfiqDQj2u9ih9ubTWHG/rvkGdhecx4xt+fgwNhV/DT+m0P0eCt3vGBkwe+oC1P78T9zf+kO3vPotGQNx4+gQrIqahNkzvQ/2A/znYd7sxVgUloalz1tm79+V9x299668Xhl/BptXVSE3vQkXa+6hhR5+5fH35n9FejYpIAU8rIBdYZ/Lpl64cMEswVdVVfV0yTwusdfQ0IDKykpUVFSAv7syoK+trQWX3+PGJfpcOedFxzguD1hTU/PMNZuamlBXV4esrCxs3boVy5cvx7Jly7B69Wrs3LnTLCmopQAFoy+yMX0uG+mKDQj2PdwRu/t2j1pacfn6bezMO43xG3LwRngy/qLQfbdOdMyaFoILw9/DvW3dg/1f0weh8eAwLA6d5HVe/RkzmKe/CFEh+5AQWdSjXn3HiQAW7lufdA6Zxy7jSuMD/Pprm0L63f1PRdeXAlLAaxRwCvv1F3HlVBGulBR6djtTgatXrjwDvq4OVi2QJySfPn0amZmZOHDgAI4dO4bq6mpcvHjRAPT58+dx+PBhHDx4EJwUIMCfPHmy042TArxucXExUlNTkZaWhnPnzr3U8/H61nUc28Ln27x5s4H5U6dOPXNNTlTwXgkJCZg2bRp+/vlnDBs2DKNHj0ZAQADWrl2L48ePg5MCjtd09TXbTR04EcKJBg7unZ3LSQW2mRo404nvl5aWGp0vX77s9FrWJAzv/aL7OnsevS+AlQ241wYE+17Thbv2oBcuX8WWzBIMXZWJd2NSBfpu8uY7evcDp4Xg/Ij3cW9b32559u+kDMW53aOwaMEUL4N9P/j7zcGCuWuxJLK4S9X3HYH+Ra+Zw79xRRWO7K3H5fr7xsPv2l+HjpICUkAK2FsBZ7DfnJWChjE/4NLwPh7dLkfMxtWGrnnOCfOEzuTkZGzYsAGhoaGYPn065s6dix07dhhYP3HihIHWRYsWISoqynjp4+Li0K9fv063efPmgbDLa9K7vnLlShQVFTmF2c4gJD4+HrwOn8/xc044LF261HjsCwoKnvksOzsbgwcPRlBQkHn23Nxc5OXlmQmAjRs3YurUqQgMDAQjDhyv6eprTj4wSoDRArt27TLRDs7O5b2XLFlinseZTnx//PjxWL9+PUpKSpw+Eyc+GKmwZs0a7Nmzp8eiJJw9u953LxRKX3vqK9i3Sb//uKUV5+sbsTGzFGPWZODdGC6tp2J8jlDurteB00NRNfKDbsP+1aM/o3DLWEQFe1clfr8ZMxE0ZwWiQ4+5zaPfcQJgeexp4+HPSmk0If1trarSb5N/ZWqGFJAC3VDAKewn70f9V2+g/pM/eXRr8BuFq5fqncLi8+CCnmIr7D0yMhIjR47Ed999ZzzihGqGv9NbXlhYaCYCCNIEeU4G8LiYmBgQzK1t4MCBGDdunIkGYIQA36enPT8//5nn48CY3v9Dhw4ZMLc82/S6E8Z5je+//96kDdCzbbWBkQXWNTkJYb3PPaMR3n//fbAdnMBg6gCvS48/oX/ixIkYMWKE+d3xPL62noeTCdu3b/8dyPNz3m/y5MkmUiA8PPy5kwZMd2DbOEHi7+9vJlD4ms/Oc/kss2fPNhMH1JfRAtYzMcKCEyXUn5MqCxYswJAhQ8zECp+fEy58nxMP/O7o8bfO1d6eIKnvtfd/r4L9bnSqveVUgn7D1ZvYlFqA0atS8Ub4UYG+Bzz61uTBzBkLcW70R7i7vXue/UsHhyN17USEzfeeSvwE/ZkBoQb03ZGn3xHyHX9nSP+6pHPITm3EjWuP5OHvLf+Q9BxSQAq8MgXsBPsEa3qht23bZqCyT58+BpgJ2gR5evczMjI6hX0CeUfPO73xrsA+IZxh7sHBwfDz8zOTAxwsM3UgPT3deMQ///xzk1JAj7oVev882Odz8rmjo6PNMxP4GUbPiQamE8yYMcN49zvz7FvPQ7BmZINjPQBOShCo9+3bZ56rb9++5lqE/+eF1Vth/4wCYGQBJ0kIbeXl5UhMTDRAz/ay3Y4wx+dNSkrCoEGD8MMPP+Czzz7D//t//w//+7//iz/96U/45ptvzPvUmSkNTAVwPF+vez8Y6juy33ck2H9lXXLP3bju8hXszDyJn1ek4r1o5ehbEO6pfcCMMJwe8zHubv+xW2H81XtHYmfiFCyY4x3F+TjomB0YgfAFO7A4Ih+J0RUe8+xb0G8ty5eZfBnXrv6KdhXs67l/LLqSFJACXqeAnWCfIEsPOEPiGZ7+4YcfGtgnaC5evBg5OTnG60xwZoi/o2e/O7DPQntbtmwxYM4wfz4DiwDSy/3LL79g5syZmDNnDoYOHWpAmRMDHEw/D/bpESdU0wv+7rvvYsCAAWCkAeH4jTfeMHn8BHYrisARuKxQeU5wrFix4imYUx9C+rp164wnnh51RirQu87JA0Yv8Nk7AjuvzfvwurGxsZg/f/7TSABGGVA7PivbxXs4PguvR08/JyoYUcGJmG+//Rb/+te/jB6cuOD7ruT7O15Xr+0HmPpOe893Ktj3uq78Pw/c2tqGpivXkXn8NGLWZqFPzDH8TVX33VqMr7MJBH+/cFT88inudBP2K3aMwsroqZg3yxtg/7c8/eC5qxAfkeuW6vsW0L9ozyr9W1afR+HxK2hufKCCff/5F6FXUkAK+JgCdoJ9QiWBddWqVcaTzxBzhpozhJyQyvf37t1rJgN6EvbpFWcRPXqwmWvPCAGG0DPPPSIiArt378aRI0fMMxCu6R3nMfv37+80jJ8DbRYZZG2AsWPH4qOPPjITCZywYOTAn//8ZxM+T0Cmx70jnNObzsl1TnhwgoPH8BkJ2nxGQj4nJRg2T1g/evSoeQ5en+8z3aGsrOwZaOc16LlfuHChaSvTCQhnbO9PP/1kcvD5Xsdn4e+cYGAeP3P02X5OFsyaNctMtvC74aQHCxRygqTj+QLA3gOA+i5857vg3yEn+O7evev2HvEPbr+DD92gpaUVN27cwfH8SmzclI+gyGz8FJGO98O5zB4L8/X8evKdga7eS4WfXwTKxn6BO9v7dcuzX7h5FCKDpyEwgOvV9+7Nb0YA5gTGImLBPo978zuDf3r4t6+vRuGJq7hzvwWtbU986L+BmioFpIAU+E0Bu8A+Pcr06BPiCd5hYWHGY0xvNKvWE3CZbx4SEmIAlSHuPeHZ54CYsExvNcPQCbYMradHnfeid5+gS3hmigG96Lw3n5XRAHwuFv6jd5vh/ZwEYKg/QZ/QzqgARgfwXHrHCexff/21iVTgNfgePeq8rzVAZ448axDQ224BNEGbtQk4ecDieDzPSifgPXktTogwj5+6cKUAC+448cC8fepIDZlrz/QEqw18HkYRcEKBUQ705lvnUgu2hRMcTHMg5DMigZrx+VjUjxMifD7qxHtZ52rvO3Cp77p3fdfW/xLBvpeNFJqaryE3rwzr1+ZhaVwh4qNPISyqEKMjs/GviBS8Ltj3mId/hl8kSsd+idvdgP3HGYOQvXY0ZgVMh59f7wb96dP94DdjLiIW7HfrMnudQf3z3lsRdxrbt9cg+9QV3Lz72Mv+ovW4UkAKSIHuK2AX2CewMjyfBekIkQRpevm5ETS5VB29yPRc8z0WlOsJ2Kd3nfcikNNDzUkHbowyIAwTagn+jDKgV5wV9AnwfE0PN+Gfxe8IycyZJ2QzT3/ChAkGhBm6379/fxMqz/dGjRplcvm5DB9Bme+xTfTQE945qcBq9wytZzstTzknBAj49KAzZ9+aBCBk8XkJ6JwY4ec8zjHPn5MHfF4+xz//+U+8/vrr+OSTT/Dpp5+aNAlGGjBlgpMAnLwg9FvwxvbTm8+oAUYyEOh5bUI9n4MTAaylwM/ZbkYKWOdq37sAUN+H73wfgv3u960evUJ7ezvu3buPkuJqbNqQi8S4AiyJOmXypZdElyE4qghjInPweUQa/i7g9wjwT/ePRMn4r3F7R/8uefZbMgbiTsoQJK/8BX693KPPiIPAgBAsmLcGceG5WPoK8vQ7A/6lMRVYtLQCQavLELC9DEcrm9Fw66FH/zZ1MykgBaTAq1bALrBPcCQo0mvNcH2GsLOSPYGe3n4CMSu+cyKA0NkR9gmyXK6PoGxtrOZPaCaYEpytyvn0uFvgwxB9QiqBnuBqvc89vdr0htMbz+fpuNHDz42TBZw0IHBzz+fj8zINgH0ogf+rr77CF198YSIImMdPLz0nL9jelJQUEw1AaKeH3HoeRgtYz8OJAIbiW78721uDfF7LOoaTKGwnoZ3XZuHCn3/+2RTdGzNmjJkIsOoDcMKDkQmO5xL4rWe0ogn4Oe/F3zkBwNUHqDEL/lnnau87cKnvund919b/AXn2X3UP7cL9nzx5gocPH6G6uh4H9xYjPiLrd7nSS6PLER1djDGR2fgiIg1vKqTf7cA/LSAKJyf0wa0uwv6jjEFoPDwc+5aN94Lw/ZkImrsM8RHZWGommSpfcRh/BeKjyhARXYLA5SXov/QE/hadDv995Th6phkPW9rQpqJ9Lvx30SFSQArYQQE7wT694gyJ58aQdOatsyietf47vf7M2aenmrBsefYJqlzTnvnwAQEBTzcCLQvrMWqgI+xboMpzeR7Bmsc5Qgt/5/uEd04ydNwIzUw56OgN5zWY/05A5gQDQ+vZDj4jvec8h5MBVj4+j7eeh+3mBAGjCnh/wjQnKwjghHZXN3r5rdQAxzbxNUP6ObnBZ+NEhWPYvnVsV+/LCAdn97WurX3vAkN9H/b7PgT7XtS7P3r0CA0NV7BnRx5WJBz/N+j/vgL6kuhyREWXYHJULvpEpOBv8vC7FfinBUSjaOI3XYb9X9MHoWrPaGxdPKlXw76fXwBmB0YhPHiXU9vrzOvuzveWRpVhTngeBoQk4+PIdPw9Kh2vRaTivfhMzD5YiVMNt3H311Yv+ivXo0oBKSAFuq6AXWCfcElIZPi8FUK/fv164zknTBMiCdCEWIKwY84+AZie5Y4bJwWs8PiOsM9cfYbGM2qAYfm8tqM3nADEezKPn7DOZQA7bgyJ//LLL5/muztCE4vnsQI/JyUYGUCwZ5QAJwBYTZ9r23OSwVp6z3oe1ipgXj0jHfg8LKpnTW7069fPrG/vyp6TGHyGzqIBXIF96kE9OaHhyv2sYxg5wEkbtsdRD722H1DqO+2936lgv+t9qsfOpEeflfdray7j2JFCrFx6HEuii57rUaWHPzy6GFOjjuOHyHS8G6GCfe4qJjh1ZjQKJn2LWzsHdCmM/0HaYJzc+gvWxEzpxbDP6vtzsTBoC+LCc55re+6Ee+vatO+4qBL4h+fhp4XpeDf0KF4PS3k6qcMCld+uyEPYsbMobbiN+48F/B77h6UbSQEp8MoUcAb7V8qK0bgyDo1J0R7dmvZuxdWmF4ebvwgUCPXM1Sc80tPPHHWewwkB5qQ7VuOnZ5p55ARkx43AanmZO8I+QZ5ebUIx0was6zs+F/PfFy1aZFIGmDbASQd6w62N+fpco54Az4kDx3MJ6O+8847J9edkBJ+RAEx4J/QzvYB5+3xGnsf2Mv2A96PX3/K28/l5PicMrPu6smc0AidFuPG6fHZro3asUcA0h0mTJhmNrc+4ZwE+pjowqoHRFK7czzqG92UqAydvHPXQ694Lhvpu7PfdCPZfWZfs+o3bWttw/fotZKaVYEnsISyNOekibFUgLroUflE5+DEyHW+Fp+I1efmfAmFPwf+UmTE4Mfl73Owi7N9LHYyMdeOxJHxqr4V9f785mD1zEWLDsly0PfeF9y+NKkdMZDHmRuThu9AUvLUwudPv9PXINHyYkI21+XU4f/WeluRz/V+OjpQCUsBLFXAG+94+gH8Z2HelrY6wzwJ09PhPmTLFhLPz987glDn8TBXghAM9/ATnjmH0nBDgs1pwbj0Lq/jT68+wfN7LOo8Azcr89OrTu89JCg7M+QwM7+fEhrPnsa7t6p4TC8y350RF3759Xd44iSHvvP0A0FW70XHe/90L9r2gQ2dBvoy0E9iwOhNLYwqQGF3mMnCxgFpsdCkCo/IwJDINbwv2OwXD7oD/5JmLkDe5b5dh/07KYOxLmoDI4Om9EvaZJzl3VjxiFqZgSWSxy7ZneeF7cm/sOaIQU8Oy8enCFLwVloLXHDz6jt8jvftvRqVjwNoCrC+4iMet7Wh/oiX5vOBfnh5RCkiBLiog2K93yYPsCPtWOD2X29u0aZMBdQ6OO0KOBfsMUWf1+h9//PF3Ie2jR4820QEEesfzGSpPcGcKAIsHMqSf69lzz+twCTtWsWdEAScaUlNTTZV+FhnkxEFnz+N4fVde87rM9+ezsC2ubsq7937Yc8U+dIx9v2fBfhc7VE+ddvv2HVRWVGPrhkwkxeX+G/R/n6f/IqCKiS7BnKgTGBKZiQ8j0noceB0hy9deTwqMRe7Ufrix86cuhfHfSh6M9bETMW9W74N9vxn+mDUzDAuDtmJJVDEYPv8iW3PX54ujTiEiPB/jw7LQJywNb4Qdw1/C/xO635nd/SUiFf9YlIlpe8qQc+E6bj7Qknye+t+l+0gBKeB5BewK+yxORzhliDxzzy3PO3PQ6bE+cuQIDh8+3GlOemcQw4rx9LZzfXl64hlqThh3rMzf8TymBHBZPR5H774Vqu64Z8g9Q9cdK9jzOtbzM/yeVfAdNy5Tx8kHLrPHvHwOzPmaRfPo1e/4HPrdvlCm71bfrTtsQLDv+b7YpTv+lqffivNVddi/J+e3gnzRrobvdx5CnRBdjgXRJzAsMhPvRKThr/Ly98ikx8TAOGRPG4Abu14e9h9nDMKVw0OxNGwy/P1m9DLPPvP0ZyN0/jrEhqW/Msjn5MHiqFKEhudjcmgaPqI3/wWQ3xH8v0o6jvmHT6Oy6Q4et7W79Deog6SAFJAC3qaAXWHfHQNgXVNgJRuQDfiCDQj2e2lPzoJ8V69cQ2baKSxbfAyJJk+/e17VpYSm6DKERBdgfFQm3otIBUOdO4KRfn85TSbOikfW9IG4sWvgS3v276cOQc2+EYgL6X3F+fxmBCIwIAwxocd+t8Sju7z3nV13SVQ5ghfmYHhoKt4JS8XrLwn6tGeG83+WmIutxZdQf/NBL/2r12NJASkgBbqngGBf8OIL8KI2ys5lA67bgGC/e/2qW85ub2/Hndv3cDynBFs25CIh6jiWvkSefmfA5Pje4uhSLIwuwOjIbHwekY6/hqcI+rsx6TFhVjwyZgzE9S7A/o3kYSjdPgbRwb2rON/06TMwa2bulRrFAAAgAElEQVQkwoJ2YHEE60R0Hi3i7vejI4sxa2EOhtCjv/D5IfsvmqQi8E/ceQoHyhvxqKWtR/P3W1tbcefOHRNmylxLhpneuHHD/H9oaWkxhZyYj8mwTG4ZGRl4+PAh2tra3PI/RBeVAlLANxUQ7Ls+ABYsSCvZgGzAF2xAsN8LxwP37z3A+aqL2LA2GUtiMsGiZD0NVUuiyxETXYixkdn4ICIVb4bLy/8iWHT2+fjZi5E2YxCudQH2Gw8NR/aG8YiYP60XhfD7wc9vNhbMW2cK8r2KPH3a/KLIUwgIy8FPCw7jH2HHuh2Bwvz9d2IzMe/QaVy4dg8PHvccaBPsWV2ZuZtco5kVm5nfyYE3Cy4tWbLELG3Ewk4szsTfb9++DU4S6EcKSAEp0FMKCPYFL74AL2qj7Fw24LoNCPZ7qoftoeswV//c2Rrs3JaC5YtzsTTafdXPCfyR0ScxIyoXn0ak4Y0uhEc7A2Bfen/c7ASk+A3BtV2DXjqMv3bfCBxYPhmhc3tPcT6/GTMRPG8FYhYeQ6IbJppePHFVgfjIU5gcko5vQ5Lxd5Oj/3KpFc7s77WINPRdfQKx6VWou9Fz4fzWMkmsqMxt7ty5BvZZOIrVnZOSksxaxVxWiRs7KXr1+feuHykgBaRATykg2Hd9ACxYkFayAdmAL9iAYL+netgeuE5LSysuX25GespJJCUcReKiIiS6ufr5kugyREefxKTIXHwbkYG/h6fitW6EtDuDLDu/P3Z2Ao75Dfv/7J3nVxRZmP9//8S+3N3X+2b3bNBxjKMz5jjmDIqKGUzQ5Nx0bmKDYo4oBpSgZBAVBQUEdEwoGMcxhzGNzvd3vtcpbdtu7G6icDmnTnVX16269dRD1f086eLBIddh/7eD3tiZsBZRoV0D9lUq5ulrYFRnI9lQ1eYRJd8CfaaraPRn4aMpx8TYAgzS5Lfao2+re4PjyzBnWyVyGu7h9+ev2+A/F7hx4wYOHDgATpMUFxcnYP/KlSvglE6cu5me/oSEBGzdulVAPys1yz8pASkBKYG2lkBPg31W429sbBTV6/lcZTV7ZwbvSjtGZCkGWGfatbTPzZs3RWX/6upql4/J/rA9+3Lnzh2nrqGlvsjfJMRKHZA6oOiAhP22ftO6eTyRp//sBU6eOIs9O8qQZCxHiul8h8AWQ6aTTNVYZzyFCfoSDJTA7xJgLguzID9gIf445OmyZ79m72IkadYhNKhrVOIPDlQjOmwLEnUVHaJ7n+G/ARZjHfSGs2JqvRExR8XUerag3lbf+5lKRHX+8sYH+Ov932gLBztD8mtra7F9+/ZPsM/plIYPHy6Af926dfDw8MCKFSuEUYA5/jKM380HpmwmJSAlYFcCjmC/+c7vOHflFqqu3OzQpeHGHdy/796gW5lWj9PQKXPCV1VViZQpbuN0dly4jdPdcfo9tuFUetyf2zmVXmVlpWhDAywNA5x27+LFi+J3GmgJ/Mqg2NGa5+F889xX6QuPy2NdvnxZTJfHY7Iey549e8R25VgcaBPk2WcaAthe6ZdyPSdPnhRtWe+F/VTayrV7uiPlJuUmdeCzDkjYt/u67PiNf/75Ctev38KenblIiS/8B/TbPlf/M1x9WXCNwG821SDMeAZT9cUYJEP6nQb+ZWEpOBa4yGXYf1c6F6d2LhZe/cCAzod9Pz8VIkPXC9BPMXaMoUnRR4vxPIz6SszXlGC4pgB9tO1bNJLh/KMsJ2AqvoL7L960yXR89mCfIfz/8R//Ibz6HBhysGgwGKDX68Uczw8fPuz4h408o5SAlEC3lYAj2C+su4Hpm05h0oaTHbqEHq7BrXvOedttB+f01BPG165di+nTp4vl119/FWtGTLEYKlOl8vPzwbnqWfyUNVIYRTVt2jSMGzdOGFtHjhyJGTNmIC0tDXv37oWXlxd27NghDAQ+Pj7CSGB7btvvxcXFMBqNmD17tjj/lClTMHbsWCxcuBDJycm4deuWMB4Q9CMjI1FSUvIJ2NmnsrIyYfSdN28eJk+ejKFDh2LUqFHg9bBvXLOeC6PACPy255ffP4OLlIWUhdQB13RAwn4XeOUzb7e56Tby805ioyUfycaTHexV/Qj+LMQWb6pFgPE05hjK8LOuCD/IkP5vQv/S8BTkBnnjvgue/Xdlc/Gy2BPFW5YiKMAfKlXnwr7KPxDhIQkwxGShIwvy0ciUaKhGuP40vLRlGK4pbFePvnVkQB9DMRbsOod91bdw71nrw/ntwT4Hfv/5n/+JzMxMPHnyBG/evMGhQ4dEIb9NmzaJAWIXeATJLkgJSAl0Ewk4gv2sc9fEFKTWz8CO+LxkdyVu3nUP9umFp6ecYE6A57J8+XLMmTNHGABiY2Oh0WiwatUqrF69WkA3wTonJwdarVZsJ0DPnz9fpFcVFBQgIyNDQDaLpDL1ir8dOXLkC7jmwJjpALm5ueAsKgyrpwef+xHs2Y+IiAgB/YsXLxZ1Wpi+xXotvr6+om88lwIkvAbWbeHv7JfZbEZ0dLQAfEJ/YGAgGPnF6/D390dhYeGntsox5No1uJHykvKSOvBZByTsd/IL/sOHv/Hq1WucOV2LDZYDSI0j6Nd2Cux/9LI2iGn+Qo1nMEdfgp/1nNe8bYqjdcTAojPOsSQ8FdnBi3H/0Dynw/jflnrgYd4C5Kat6PQq/Cr/AAQFRMGgzkSyoeOm2bMY65FgqEWk7iTmaYvRT5OP3h0cUfJL4nF47zmHqubHePPXh1Y9DezB/sGDBzFo0CCUl5eDU/Bxoddm8+bNiI+PF7n+rTqpbCwlICUgJWAlge4E+9aDdcI3QZ7PztDQUAHPBPyJEyfil19+AT3mBHHuw3YMradhld74lJQUEb7P2io0vI4YMULs6wj2CfdsTyBXqVRoamr6Ar6ZKsCw+4CAABGppdPphMd/9OjRmDBhgoB2a9hnRAGBPj09HefPnxeGBJ6DhVw9PT2Rl5eHo0ePYtu2bQgODpaw/8dnSLHWAflZykXqgHs6IGHf6iXZGR/fvHmLK1cakX24HEnmHKSYznVSBXTrsP4GJJjOQ208iwWGUozQS9hvyYiwOGI9joQswf1M52H/dYkHmrIW40CKb6fDflBgFKLCNiBee7xDvfpx+nMIiy3DFG0xBomw/cJvRlG0dB/c+e0HQzGGJpVjy+kmXP3jRaseAfZgn54hDv7oEeJglQNxeqnoBaIh4N69e606p2wsJSAlICVgLYHuCvvMmWcqFEHfz88P9fX1Igee4fI0ADD83Rr2lRQAhtTT+0+DK5/DMTExGDBggDC2OoJ9plsRzE0mE5QILGvIYG4+f2eqAJ/n/M5cfhoXaMSld94a9vm8Z5+Zq8/r4LE4+KYRgkYApgiw3oCEffdAxvreyM9ShlIHvtYBCfvWb8kO/syifI8fP0VBfjm2bSpEsolT7XVsrrSSM/31mkX76hBprMRiQznG6IvQV3r47cKoN2E/dBl+dwH2XxV7ov7AMuxMWN3JsB+AiJAkmGLzkWxov2kerfXLYmqATleJNZrjmKYp6jTQV4wDPxpLsHxfDQ7X3cVfH9wv1mcP9hsaGsTgjzn6HAQyp1TxStFz9PLlyw5+6sjTSQlICXRnCXRH2Ce403DKeif01DOPn89Wwrq9MH4O9hl2z/2XLVsmQJuh8QR0es779u3bIuwrU6ky9J4efBpleUzF4EAo5zOdEE+o5z5MC3AUxs90LhoZOBtLRUWFKMDHYq5MBWCagWLAkGH8X0OKBDcpE6kDrdcBCfud+NZ/+fJPXLvahG1bspBkKuhQr6o1fLX0mTnVsaYqLDeWYZS+WAK/HYOHd8QGHA5dgd8z5zsdxv+yyBOndq9AmnFtJ8J+AAIDYqCJ3NdhaSNJxjoY9NVYrS7GpNi2n1ZPAXhX1r30RRiSUIbY/Eu4//w13roZzk/YZxVoJa+ToZ/Pnz8XRfk4qJs7d64INQ0KChI5pazVIf+kBKQEpATaUgLdCfZZ9I4V7PlMZZ47wZ1h+HzO0pNOgFbC+Jl7T+BWwvg57Snz56dOnSry/Ok953FoHBg4cKDIu7fn2Wd4PcPqWUSPkM7jcaB89epVER1A0CfU8zg0QjDCgMfhTCtKGD/TC6w9+zQecJYWPvt37dolivcxCoDe/kmTJokCfSz2x2th7r7M2W893EhAlDKUOvBZByTst+Vb1sVjNTY2IetIMdIshbCYOnqqM+uw/ZY/J5nqYTDVYLXxOH41FNv1brsCV91t30WRaTgUttIl2H9e6Iljm3wQH7uuU2Dfz88fKv8QaKL2IkHXMQUhU4wNiNGewZLofIzSFKCvtuPD9h3pHsP5F+4+hwO1t/H7c/eK9RHeOdBmIT6+ZN6+fYv379+LbczxZL4oFw4enz596uLTQu4uJSAlICXwbQl0F9jn4JQec1biJyQz5J3QzKJ9fJ7yOcrweYbxE8BZrG/9+vViO1OmCMwEdlbNZ3vCP/c/fPhwizn7zKlnBAANCyz0x2NxYaoA+8K0AII6IZ/9oHHg+vXrYko9GiI4KwDPx5kCFNhQjBacHpDRXYzySk1NFcYH9ovh/UpbevlpmFDayvVnYJGykLKQOuCeDkjY//a7s833YPj+8+cvcLqiFhvXH0ZqPMP3O7MoX8uwT8+/CL02ncVq40lMMZSgvx0PtyOQ6u7bF0ZuxIFwH9xzwbP/tMAT+5J8oQ736xTYDwyIQERoEuK0xWj/afYaQI9+mLYCC2NLMEqd16VAX9HPkZYTWHPwPGpuP2l1sb42f2jIA0oJSAlICTghge4E+wzVZ048p8uj95xTmTK0PjExUUA116yMT3hmaD+r3jPknkYBhszTw84ie/ydC0Po6XGnB95RNX6CPHP1CeWEcMIFB8o0HvAcrLWyb98+YWAg2LMP1v2gwYH70BhgDSaKcYLHYCrB0qVLRYE+9ovtmRLAPrH6P6MZrNvKz+4BjpSblJvUgY86IGHfiZdnW+/ConxXr1xHVuZxxBuO/FOU79vA3VK4fUf9ZjadQ5CpHOP1EvgVSFwQtREZEatw77CXU2H8nHbvYd48bDKsQkhgZ0y5F4DwkDgY1UeQbDjbriH8TANJMJ5HjL4SHuoCDI3N67KRIb31LNZ3HAdrb7fJVHxt/dyQx5MSkBKQEviWBLoL7FsP0hlCTy874Z3V6zkvPXPduWZ6lI+PjwDsK1euCM8+Q+YZ4k9DASGd0+0xzJ8Qztx/zm9vC/scDNNQwHQBVuCvqqr6VExP6Qs99IR4Qr63tzdmzpz5aZk+fToWLVokcvlZL+DmzZtfADujABgBQIMFC/hx+kBeAxceh8djagCjGbifck65lsAqdUDqQGt1QML+t96cbfw7Q32fPHmG7KwCbFp/FBYTQ6i7SlG+bxscLKZ6xJlqEWY8hZmGUvTq4KnSFMDuSmuvqE3YF7kad52E/VclnridswBJmtVQqToa9lUIUIUhJmI7LIbqdq4T0YBkYy2CtKcwRZ2PwZoC/NCFQvft6VB/UwmCshpQcuWPNv7Pl4eTEpASkBJofwl0R9int50gzIr7DHdnvr6yEN45hR2nv2M+fHV1tdiXefXMqWdRPXr6GeZPrzkNASNHjvwK9pXp9rgfw/CZLsDwfetBNovq0QNPQwKNBTyu0g9GATAagGH+jDbgb9ZtWZCV0QmMNGD7EydOiMgBpT3rA/AabVMArI8hP0vokzogdcAdHZCw3/7v3i/O8Ozpc1y8cAXbt2bCEpeHVFNNF5hq79uQbx05QG9tvKkagcYKzDaU4SddMXr34LB+r6jNSI9c4zTsPy2cj98OLkFczJoOD+FX+QchKmwjzLEF7erRtxjrEGc4h3W6k5ihKcGg2LwuD/qEf+buT0yrQGp5I56+fieq83/xDyy/SAlICUgJdGEJOIL9mmu3kFDYAHN+fYcue09fwd3f738Bvq4OVhn6TngniBOSrdvTA08jAIugcpo8TpvHKAAW46M3nfsS3JlDz30J/PY8+8p0e/TsMz+fYffW5+FntqdhgUBPo4HtPsz1DwsLE0BfVlb2RXumJNAYwOvgjAIs4MoBuHIORiAwfWDhwoVgbr+yXa4l3EkdkDrQWh2QsN+BL20W375x4yaO5pZig+Uwkkyl7Qpc1oDeHp8TTbWIMZ3GdH0ZBvdg4J8ftRl7otbh7uEFToXx3z+2AGf2rIAhqmMr8RP0gwNjBei3Z54+Qd9oOIcg7UmMjy1EX01Blw3dt+fdZzg/c/fP33mC56//6sAnhDyVlICUgJRA6yTgCPZbO1jszPYtefYJ9ixqR88+Pef00HNgaw3S1n13lLPPfP41a9YIIKdXXpluz7otPfvMsVer1XY9+6wnQKMDc/BtPfssDsjIA3r12VcW5lO8+lwzxYCGBlbjz8/Pl7D/hwQ8a92Tn6U+tEYHJOy37r3qUuv37z+g+lw9Nm7Yh5T4QqSYqr5r2KeHP9F0HmpjJbwMxzFQV9gjPfzzo7dgd5Qf7jgJ+7eyF6Fgiy+0ER1XiZ9T/IQGG6CL2Y8k/Zl2iyahTph0p+GjLcNwTSH6aQvR6zuM+pi6+TTiS66g6dGfLv2Py52lBKQEpAQ6UwLdEfa/lbO/YsUKAcvczxHkKwNle7DP1AClej9z6pmbb+8438rZp1eeIO8oZ5/9Y/TB8uXLRb0B5uorOfusRaBU4ud+Sn/lWkKe1AGpA63VAQn7HfRW5hzc9+7dR2H+SSTG7UWK+dR3lavvKDKAcJdsOo8IYyUWGsoxXF+Mvj0sj39e9BbsjPZ3GvavZnojw7IG0WEdVYn/nzz98M1I1J9st+r7CYYaqLUVWKotxThtkQjb/x5Bn97+IQllmLejCicaH+DFG+nd76DHpDyNlICUQCsl0B1hn7nzzL9nCH5aWprwnCuV8Fn9ntXx6XW3B+i2g2QW2KMHnpX7GZZPuKdnnVPu8dhnzpxxCNo8Pj3+DNFn8T+lD0o1fk4BSGMCw/vt9YXb6NFnfr7SlmsuPDdTD5hyYC+qwPY65HcJgFIHpA44qwN89jDq6fnz5618w3y7+f/79i5dZw9Oj8e5sFlRVZkfm1bdP//8U8yd7WpP//zzFaoqa7B3Tx4SjN9XBX5HoG+93WKqg8F0FvMNZRipL0YfXdF36dG1F9b9rW2e0VuxPUaF20cWOhXGX5+xGGmGdQgP6RjYZ/h+WHA89DFZ7RJJIiI8DOcRpa3AMnUBftEUdIvCjYPiSrH9TBNuPHzp6r+73F9KQEpASqBTJNAdYd/ZAa3cT8KP1AGpA1IHvtYBCft2XscE/ZcvXyI7Oxu+vr7w8vIS07tw2hdagp89e2anleNNogL/46fIPJiLDZZsWMwnuoVX3xr2U4WHvw560zmsMJzAKH0hfvwOw7e/Bfb2fveI2YZtMYFOw37l7sXQRfohuAOm3fPzU0HlHy5Av72m2Usy1iFEXQYPdSEG0aPfTe57P1MJ/DPrUHjpvuN/bvmLlICUgJRAF5KAhP2vB7py8C9lInVA6kBP1gEJ+3Ze0u/fv8fjx4/FfKesyrplyxYYDAZRZZXVVBku5srf82cv8NvFq9i25SCSzUe/ywr8X4K94+r9KaZ6xBrPYqXhJH7VF2OQvui7Ks5mD+a/tW1uzDZsUQd9E/bflc3F6xJPHN+2FKFB/gjogGn3ggPViInYigTdKdAD7+x9dG6/Bhj056DSlGOWuhBDv7NCfN+6r6Iy/8YKpJ26jjd/fcAHVtiUf1ICUgJSAl1YAhL2JdT0ZKiR1y71X+rA1zogYd/OS5uw/+jRI5FzxTXz7a9du4aMjAwEBAQIj7+dZg43NTffRn5eOdZbMpFkLGlj4HIM3s4BW9u3J/DHmWrgYzyBifoS9NMVdevCfXNjtmOzOhi3jixqMYz/XakHOO1e/qblHTLlnphmL3wDEvXlSDHWtqne0XBgNtTAT3MCU6JzMaCbgb5iCOhjKEZI9gXcfvIKr//64PB/XP4gJSAlICXQFSQgYf/rga4c/EuZSB2QOtCTdUDCvp23M8PuCfjKwu/Nzc3Izc0V06ocPXrUTiv7m5gSUFtTj81pGUiJL0CKqbJNoauzgP5b57UQBk218DdWYLq+CP27SWi3AoHW6znq7dgUG/JN2H9T6oE7uYtweP3Kdod9lSoQocFG6KIP/lOQr+28+jTmxBtqsDy2FBNiC0TF/d7d9P6ywODC3eeQVX8X95+/sf9PLrdKCUgJSAl0EQlI2JdQ05OhRl671H+pA1/rgIT9b7yglfz9kpISxMXFiSqqrArrzB+NBffvP0BR4Qkkxe1GivlkN8zVbykyoAEGUw1UxgrMMpTil24a0j9bvQNpmtBvwv6rEg9czlyC9KRV7Qz7rL4fDk3UXiToWB+ipXvk2m8WYx1i9FVYpj2OcbEF3dajb23MGb/+FMJyLuDKHy8gA/mdefLJfaQEpAQ6SwIS9r8e6MrBv5SJ1AGpAz1ZByTst/BGfvv2rQjnJ9wzd59zoHLaFhbvc+bv1avXqD5Xh4y9RxFv3I8U09k2Ba+2hLj2PFaiqQ4hxlOYYyjFQH33C+mfrd6JDZow3MxqOYz/z2JPnE1fji3mNe0K+wGqMIQGxyNeW95m+iamWDTWQWuowhJtGYaoj6GPtrDb12Mg9Pc3l2Lyxgqcuv4Qb/5678y/vtxHSkBKQEqgUyTQ02Cf09Rdv35dTCvlymCe7ThFHhdO7edKWw6c7969i6amJrF2pS2n1rt8+bLdqflcOY7cV8Kr1AGpA87qgIT9Fl7HfJDn5OQgNjZWzMV66dIlvHjxAvT2O/P39OlzZB3Ow8bUTFjMhUg1tW3edHsCelseW0zNZqpDhOkMvI0l+Elf3K0gcZZ6J1K14biZ5d1izv6LIk8Ub12JZO26doN9Pz8/hIckwqwphMVQ02awn2SohVZXgTmaEvyiKcQP2sIeM7Vib30xhiSUYUdls5yGz5kHn9xHSkBKoNMk0NNgn+B8+PBh4YhxduDL/dju3LlzYoYlGgtcaUsDAZ1ABQUFuHjxoktt9+zZg9TUVHAqZ1fOKfeVYCd1QOqAuzogYd/OK5nh9w8fPhQP8oSEBOzfv1+8SPgSdRb0uW9T0y3s2J6B5LhMpJhPI9VU12bw1ZYw3lHHijfVIsp0BgsNxzGyGwH/zNhdSNFGfhP2nxV4IjPVF7oov3aBfZUqACFBWmij9sFirAZz61t7b2moidefQ7DuFDy0pfhF+xH0rcPce8LnvqYSBGU1oPTKH3aeGHKTlICUgJRA15CAI9i/fu0ejhc3oazwRocu587cwu+/uzdIr6urw/r165GUlASj0ShmRNLr9UhJSRHRloT1iooK0Midn5//CZ65be/evaIdx3Bc4uPjkZiYiAMHDogoAO5z6NAhMb7jeZRBdHl5OXbs2IHk5GSxP9syhfPUqVNiHJiWlobCwkIwtVOn0+H48eOf2rKeE8eLNAbweDdv3kR1dTWKiorEfowGMJvNCAoKElEByjnl2j39kHKTcpM64JwOSNi3835+9eoVampqxAvC19dXvExu3LghHs60xj579sxOqy83PXjwEJWVNUhbvxsJxhykmM6Dc9G3Fr6+9/YWUz20ptPwNhzHYH33mJN9RuwuJOui0NyCZ5/T7j3On4ft5lUID2kP2FchICAUsZHbEa9tmxkfLMZ6xBlqEKotxxxNEfpoC9BL1zNC920NGJyGb8qmCmyuuIF37z9AzsL35fNOfpMSkBLoGhJwBPvnq28jLf5ih49BMvdexd279z8BsSuDc4L0ggULMGvWLIwYMQL/+q//isGDB8PDwwPLli1DXl6eWIYNGybqKSnHzszMREhICGbOnInp06djypQpGDt2LEaOHIk1a9aIsRzb0mhAmD99+vSn/tFIsHbtWsyePVu0HTNmDHr16iW88TQOsB80Phw8eBDz588XUQXKeaOiouDt7Y3Kyko0NDSI6Zu3b98ujAI0WnD8GBMTI/rOiAAaBZhOoLSXa+fARcpJyknqgGs6IGHfzvv58ePHSE9Px8KFC9G3b19MmzZNvFy8vLzES4AW5G/9Xb58DQcycrHBchAWM+FLgr5iqEg21UFrqsJq43EMFTn83zdAzojdjSR9NJqzFjsM42cl/t9zvWDRrkKAqu1hX+UfjOBALcyxBf9U33et8J5yb6zXRl0VVOpiTNAUoX8PCtu3BX1+Z1X+fqYSRORexN2nr/BGTsP3rUeg/F1KQEqgEyTQnWCfnnE6XujBp7d90KBBArTpLa+trf0E7bawz7B8wjbbnT17FmVlZdi1axdUKhWio6OFx90R7DOnnp5+ti0tLRXGAML+ihUrhAGhX79+IkrAHuwHBwdj+PDhInKPn2k0oGGCTiMF9nn+efPmISsrS/SN5+NAXMKLa/Ai5SXlJXXAeR2QsG/nZax49hnuZbFYsGnTJmzZsgXbtm1DRkaGyNGy00xsUqbtO1tViw3r9yAlIRcp5ooOt6ZbQ1tX/JxsOg+96SyWG05ggr4Eff4BKnug1dW3TdfsRqI+Bk0twP6LonloPLwI8erVbR7C7+fnj9AgA7RR+5Gkb/3UjsnGeqi1Z+CjKcOk2AIB+l39HnRU/xanVyPv4u948EJOw+foGSi3SwlICXSeBLoT7CuDeQ5Ujxw5gv/93//F1q1bvwBjQrst7CvtlDXhfcOGDTAYDKCnnR51R7CvtOGaHnrm10+cOBGBgYGfYJ9h/fZgPzw8HFOnThXjxd27d4Mh/2FhYSD4W8M+IxU4piwuLhbjSVcLBFr3UX52HnikrKSseqoOSNhv43fy+/fv8fTpM5QUn0SccSuSzSVIMVVL2Lcz/ZvIBzedha/hpMjh7/edAv90zR4kGNQtwv6jfC/UZiyDMXptG8M+p9kLRUzENlgMrc/TT2TFff1ZLI8pxDh1XrcqpNgWBoGJaRWIzbuEaw+cm5GjjR8v8nBSAlICUgItSkbbrvYAACAASURBVKA7wn5zc7Pw7P/bv/2b8LQzHF7xhiuwz5B8Qj0L7yk58xzYM0yeefj0rnMffuY2Z2CfYfss0EyIJ5wz5P+nn34Sa3uwzxx+Hx8fkRZw/vx5nDhxAjt37hQ5/2zPftOzT9in0YJ5/wznl7AvIbSnQqi87o7RfQn7Lb42Xf/x9es3aKi/hIP7jyLetAsWU0WbFErrit75tugTi8gZTdUIMlZgvL4Y/b7DnPBpmnTEGTRoyl7iMIz/bu5ClO3wgS6ybSvxq1RBiInYCLOmoNWpIinGekRqKzAvOg/DNQX4sYdMreeKEWBQXBlmbq1E9a0n+CAT911/QMoWUgJSAu0qge4I+yymp1ar8e///u/Cw85ieUquuwL79KivW7dOAH1VVdUn7/+1a9dE0bxx48YJgwFTAzjwdQb2Ce8rV64UaQCEcobeM+/fUc4+owZYLJD1AjhVMwvxsU80Ehw7dkwUBmTO/tKlS4VhgkYMFu2TwNMxwCPlLOXcU3VAwn4bv3ZfvHiJ4sJybNuSiSRzJlJMZ1sNYW0B1V35GCzaZzZVY52hAtP1pRioK8QPuqLvxqs8VZMOs0GDGy3A/vUji3Bkw2qow9suX1+lYp6+BkZ1NpINVW5Hj4ipEY21CNZVwDO2BMPUxyToO9A/FuobnlyOoxfu4fGfb9v46SEPJyUgJSAl0DoJdDfY5yCVKZSrVq0She1Wr14t0iutoZ1h/IRsetEJ1b/99pvwlnMfpl5qNBpRGM+6cn5LsM88eobYR0REiPOyhhML9/E4AwYMcJizf+bMGTFNMwv1sT4A+8qF0QFMB+UUgTwmgZ+g31PBQ163hG6pAx2rAxL2W/de/aI1p+V79PAxMvYdQWrSAVjiipBqqnUbwroyoLd93xqQbKpFgLECk/XF+En3/VTqn6JJh9GgbRH2Lx7wxvb4tYgMbTvYDw5UIzp8CxJ17teEIOjHGWsQqT+NGbEFGBwrQ/e/5ekfYC7FhhPXcen+8y/+/+UXKQEpASmBzpZAd4J9hr2z0B4BmWH4DHtn/jsBmt5+zpKkePY5f70CEAzjJ/AT7pkzT/Bm/n1TU9OnfRzBPs958uRJAeiEdOb5c9o/euo9PT1F3QCTyWQ3Z5/nZwQAjQ6c6o/tbRd6++nppyFC6a9cdyz4SHlLefc0HZCw34ZvZr5km27cxNbN6UgwHUSK+TRSTXUS9u3k69szFnzM4a9FpLESs/Ul+Pk7CemfotkLg0HXIuxXpy9GQqwfQoP82yRn389PhcjQDQL0U4yc1tH16vuUd5KhGv66kxgfW4BB2gL8IEP3vxlR0tdUgsAj9Si+/EcbPj3koaQEpASkBFovge4E+6ykTy84YX/z5s1glX3OY0/POeGfXnzObW9boI+V9JkTP3fuXBH+n5ubKzzp1rnxjmCf3nkW0+OUfYwoYNV/5t4XFBQgOTkZQ4YMcZizT4CgAYJ1Adg3FhW0XZjTz4X79TTgkNcrIVvqQOfogIT91r9bPx3h99//wKmTVUhbvwuJpmykmGpkCL+LEEoATTCdR7DxDOYZjmO4vgg/Ogip/pYHtqN+n6zZC71Rj+sOwvjflnrg1I4liAr1Q2BA62Ff5R+I8JAEGNRZbteDSDaeh0lfhVW6E5iiLUY/TT56fyfGlY66r47Ow1D+WVvPYGdl86f/fflBSkBKQEqgK0igu8A+PeycMo+efObC0zNPWGfhOxbOowGgsLAQOTk5X8E+DQDMq9fr9eL3S5cufSrop8CGLeyzBgBD6zlFHw0M9L4zeuDOnTvCyHD16lVx3pZy9nlsRiIwZJ81BujFt11GjBiBmTNngqkCSl/kunMASMpdyr2n6ICE/TZ8O1++dA37M7Kx3rIHyeYCEFzd8bjKNhcExEYYK+FlKMUwfXGXBv7J2n3QGg24nr30qwJ978rm4s9iTxRtXgqVf+tD+FX+AQgKiIJBfRjJBvem2Us21kGnr4K/9jhGawrRR1vwTW+2I/Dtadt764vQ31iEcYnFSC26gPdv3+DvDx/cfopw9o6XL1+KgSgfxs+fPwen7+Q2Dj45wKQ3i14ghn1yWlD5JyUgJSAl4EgCjmD/Qv0dpG+9jN2bOnbJy76Oe/dcn0eezz161Dn1Hb3t1oNyVtynx7ympgbZ2dlfwT5/Yyj9hQsXvqjMb30MW9gn1F+5ckV49Rmmz2evUgRQaUfjwpgxY4SH3141fu7HFIAlS5aIivuMDrBdhg4disWLF4vnunJcuZbQKXVA6kB76oCEfUdvTDe219Y0YGPaHqQkHkCKuUyCvotefVsjR6KpDhrTOSw1lmGMvusW7Juk3QeNyWgX9unV/yNvAXLSVrRJ+H5QYDSiwjYgQVfullffYqyHVnMKSzUl+EVbKArx9erikRNdxqCgLcRPpiJMTSpCQPJhZGWX4s9bzXj/2j0AJ9QT7jmQ5bzN9CQVFRXh3bt3wqPEStCsIE0v0Lx587BixQrhNXLj0SSbSAlICfQQCTiC/bt37qPx6j1cu3q3Q5emG/dw/77rA3l68WngJNjTy289ECaE0wDK3HyGy9uG8fM3VuFnpXsOcq3bKp9tYZ/78bgEfub787NtW2dgn4X9Jk6cKGYFYBqC7cLnPVMDrFMKlD7Jtet6ImUmZSZ14Ns6IGG/DQYAHLS/ffsWFaeqkBi/FZb4LKSYT0nYbyXsE/6TTfWIMVVhubEcE/RF6NcFwXSiNgOxZhMa7Xj2X5d44HrWYuy3+LYB7AcgIiQZ5th8WAzVLutXnKEGEZqTWKgpwWhNEXrJsH2HEQ00gPygK8BPmhyMi86AR+hmrFujg84nFFt8Vcjy9cV5sx7Pywvx1+OHbj1F+Mwg3DMPlFM1MdyT3iJuZ44pKz8zt5OFnph/ygJU9D7JPykBKQEpAUcScAT73XVATGi3hX1nrtUW9p1p4wzsc59Ro0aJIoKJiYmwtzBVgOkIskjftyHFmfsi95FylDrQsg5I2Hf0xnRhO0NxHz16jMKC4zDpNyHZnI8Us/tTodl6uHv6d6ZDaE1nsVp4+Iu7HPBP1GVAbTajMXvZV2H8DOGv278MO+JXtxL2Gb4fA03kPpchn/KLN5xHmPYkFsQcw0+yCN9XkE/DRx9tPvprjuJn9RGMitqPyeE7sTB4PULWabB+2WoUzZyIC+MH4uao/xXLvaXT8HRrEv663eTC0+LzrhyUM7czPDwc9OIT+A8cOIA3b94I6OdvzD3lS0z+SQlICUgJOCOBngb7rLg/f/58EdbvyoCf9QAI3SzCx4J+zrRlWsGiRYuwY8cOEVEQEBAgCvdZt2VxvgULFoiILEZl2Vv8/f1FPQJGH1i3lZ9bBhYpHykfqQPu6YCEfWfent/Y5/XrN7h48QoOHcxFnHErLCaGWLtXIb2ng72j66eH32SqgcpYjimG4q9grTNDvX/V7Ue0Oc4u7L8s8sSJXSuxwbDWbdj38/OHyj8Emqh9SNS5GjHSgETDefirSzFDXYCB2kL80AWjIzrz/vHcP+ryMTw2E3MityHYT4NN3stRPH08KqaMRPWkX1D/60+4OvZH3Bjd6xPs35k1HH+E+eDtlYvfeELY/5lTdT548EB4eDj/Mj35Cuzv3r0baWlpYuqoR48e2T+A3ColICUgJWAjgZ4G+/SOM3ff1er2bEfYZm4+0wGcgQjlXGzHafzq6+u/mM6Px1D2oQHB0cJ23M+2JoAzfZD7uAc7Um5Sbj1ZByTs27wo3fn68uWfKC8/jV07DiEpLh0ppjNINdW77IF1BLpy+8dp5SymBhhN5+BnPIXphlIM0DEUvfNz+Sfo9iMqLh7X7Hj2nxd6InejD8xq94vzBQZEICI0GXHaErgyzV6KqR5a/Vms0RzHNHUBhmjyu5SRpLMAv4+O0wwexdiY/SI8f42fEeoVwbAs9sXOhd7InTsdlVOGo3FMbzSP/r9PcK949JX1rV/74e6iSXhdfRp/v3vnzqNDtGFeKad1YuVoBfbpOeK8zlxYVTozM1MMaJ89e+b2eWRDKQEpge4vgZ4G+z15AC+vXQKs1AGpA87ogIT9Nnj3P3v6HFlZedi0YR8s8YeRaj4nQb8N8vUdGTniTdUIN53EJH1JlwD+CboDiIxLwLWcr8P4n+TPQ3riKsSEuwv7AQgPiYMxNgvJhrNO6lUDWIjPaKjGak05xsfkol8Prbj/MTy/QITnD1FnYWTUAUwO3wWv0I0I8tMhddlq5M2ZhgvjB6D5n/B8BeadWd+e8hNeFh/F++dP3X6S2MI+c/bp6WdY/4wZM0QY6MqVK0XuPotH/fXXX26fSzaUEpAS6N4SkLAvB//ODP7lPlJPpA70HB2QsN/K9z6L8zFfP33PIVgS9sISn4dUc42TUPbRY+0IauV2+/JhDnqCqRaRxgrMNZSij66wUz3843UHEG4H9t+VzsXDY/OwQbcKQQHuwL4KAaowqCN2iIJ89NQ7oxMpxjqYDWfhHVuC0bH5PbbiPkH/B10+hmkOY3bEdqhUBmz0XoHc2dNwevIInJs0VITnXxnX94vwfGcgX9nn1qQBeLZ3C941Nbr9JLGFfT5Tnjx5IorxcS5mzhHNeaaZ+8k5pfnQln9SAlICUgL2JCBhv+cM4CWsyXstdUDqgDM6IGHf3tvShW3M12+6cQtbN6cjwZSBlLjjSJX5+k5BqTPg6mgfAn+iqQYhxtPwMJThZ1E9vbBTwtTH6Q4iLC4R13KWf1Ggj8X5bmYtRGLsaqj8/V3O2Vf5ByMqbBPMsYVOyrMBycZaROnPwFt7HKNiC9BPU9ApMumMEP3eukIM1OZitPog5oRtxSo/E9QrgpC0ZDV2LPRGtsdMnJkyApfG9XMYmq9AvLNrhvI/SorF65ozLjw1vtzVFvb5K4GfC//oySfkT5o0SRTukxX5v5Sf/CYlICXwWQIS9uXg35nBv9xH6onUgZ6jAxL2P78j3fr06OETVJ+rQ9r6HUgwHkSKuVLm67djCL8t/CebaqExncFsvQL8HZ/HP05/EKHxSbhqA/tPC+bj4sElMMescQP0gxAcqIFZU+hUnr4wfhhrodafwSJtKQbF5uGHblx1/6PXnuH5xzBYnYUR0QcxMXw35oekwV9lRPKKdSL3/uL4fm577Z0B/lvj+4gifS+Lc916frCRLeyzcN/Dhw9FAafr16+D3v19+/aJitOcU5ovaPknJSAlICVgTwI9DfY5Xz0L7HHhs9QWYLj91q1bohgeB7zK72xHw2lbFsrjeZqbm0X0lXIe2zXPaa8/LNbX1v2xPbf83nPgTt5rea+tdUDCvr23pQvbbly/iaM5RdiQugPJ5px/qvA3OOmJtR+mbgu08rtjORFyk0x10Bir4G0ox2B9x1ebH6s/iJCE5K9g//djC3B69wroo1yrxO/n54fQYAN0MfuRpGexx2/rU4KhGtHaE5iuLcZgbSF6azs3taG9Pfusnj9Ek42ZkTsF3KcsXY3cWVNxavJInJ00FHW//oTL4/qhaXQvt3LxnQF9sc/Y3ri3bDqeH9jhwlPjy11tYZ9T7xHuOa3T3LlzMXv2bCxdulRU6//tt99kzv6X4pPfpASkBKwk0NNgn7BeXV2Ns2fPoqGhAYR460EuK+KfPHlSVN4nTCu/0ZDKue45dR9roSjbW7PmeYqLi+0aHZTj1tXV4fTp0+Kc1rMAsD+1tbXg1H1t1R/lnHItwU/qQM/WAQn7Vi9Jdz5evHAZe3YdwnrLLlji8p0CMwnvjuHdPdk0wGI6jyhjFRYbTmC0vhj9dB0X0j9WfwjBCZavYL85exHyNvtCE7HOBc/+xzz9mPDNSNSf/KZXn8YOk74KKu0JzLIC/faG7Y48Pr34A7RHMUp9EDPDt8PX34xIn3AkLVmD7QuXIMtjFiqmjcblcX3RPMpx9XynAd6VQn2je+H2jKF4sjkB+PCe8fcuP0aeP38uvPccKF68eFHAPAeohw4dwubNm7Fp0ybs379fDBCZyy//pASkBKQEHEmgO8E+wXj9+vVITEyEwWAQs5PodDokJydj48aNAvAvX74sCpryGVlUVCQ8+PScK1FR6enpSE1NFVBPYwCn6OPvnK4vNzdXHP/MmTMuwT7bZWRkCE+8NURt3boVcXFxIlrAejun6uO1cOG0quw/U7MI/ewT4b6qqkr0h9flan+szyU/92yok/df3n97OiBh39Eb04ntHNdXV9cjbf0upCSlIyWuWHr0OzCE39YwYDHVwWQ6B2/DcYzRF+PHDpqab4z+EAITUnAlZ8UXOftXDnljb/IaRIc5X5xP5R+EsOB4GGKyvqlLycZ6mPTVUMWWYlpsAXp3g4r7nErxB10B+mmPYXBstgjP/zV8DzxDN8FPZUS8T4DIva+Z9HOb5d232ggwpjcexUXiw58v8Pf79048OeQuUgJSAlIC7SMBR7BPLzIjgzp6Iehah8/bG4g62lZWVgYvLy9Mnz4dP//8M/7lX/4F/fv3F99ZsJRwzdQmtVotjAEKgHMee3rsS0pKxKwmS5YsEUbTrKws4eXn7/xt27ZtUKlUKCws/Ar22WcWR71w4cJX0QIRERFYtmyZMBxY9z0yMhLLly//ajuhnjOscAkLCxNtaRTYtWuXAHwaenkd7E9wcLDd/lifR36WQCd1QOqAKzogYd/N9y1B//37Dzh9+hwS4jcjOYHF+cq+CWi2gCq/t6WXnx7+ehhN1VhlPIlx+kL01RW1e4G6MfpMBCSmfgX75/ctxnr9OoQHOwf7fn4qqPzDoY/J/uY0e/Toa3VnsCqmAGM1heinbf/r7AhvPkH/Z00WpkbvxpqAOCQvW4Pc2VNxYuqYj+H5EweL8PzrY3p3Hdgf9X94EOOHtzeu4cOrP918oshmUgJSAlICrZeAI9hntJDJZAI94x250JNtL5femYEqQ/TpgaenOykpCf/2b/+GmJgYAcgajQaE+PHjx6Nv377w8fH55G0/cOAAoqOjERQUhAkTJghDwYIFC7BmzRpx7QcPHsSRI0ccwj4HxuwzIwqioqJEHr51fwnsPDejBKy3O4J9nouRCUp0AlO0eFytViu8/IxKYCSXhH0JcNb6JD9LfWgrHZCw7+a7lUW0/vzzFcrKKmAypCE57hBS4k5I2O9Ez75iOOEUdVrTOaw2nsIUfQkG69sXhEfrM6FKXP8F7L8rm4szuxZDE+GHoEDnKvEHB6oRE7ENCbpTIMwr12O7TjbWIVJ7GktiSzBenY9+32khPlbP76fLwwj1IcwI344VqgRE+IQjYclabF20FIc95+DktDEiPP/G6F5dCO7/96u+/BG0FK/OHMf7J4/cfKLIZlICUgJSAq2XgCPYr6ioEPDr78bMMK1pwxB661x5dwavp06dErDPGUloqKCHnt54TklKaPb09BQh/opnn9dKeGbtkxUrVohpS2kcYFoUwZue9oKCAoewzxQARhUQxnk+Gh3Ybw6YWRPA19cX06ZNE3UAuE25Jkewf+LECZFKwGgAev5XrlwpvPurV68WBgD+np+fL2H/Dwl3ii7JtdSFttQBCftuvls5HdYffzxEXl4JjLq0j8X5zKcdApotsMnvbenRt3esBiSYarHWeAJTDSXorytC73by8o/SH4Z/4gZc/ieMn6D/usQDpVuXICjADyrVt2CfHv0gRIdvQKK+HCnGWgd61IAE43nE6s9iYUwBRqrz2j1qoS29+Up4/k+xORgefQgTItIxJ2wL1gSYYfYJwKH5HqiZOATXuzjY2wv7/321J55n7cVf9++6+USRzaQEpASkBFovge4C+xycMvWAofQM16dH32KxiEKlzHlnUb6mpiaRB79hwwbhhVdg33qQzHB5QjUhnzVRlN8I/I7C+BlNYDabhYGBofeKsYLefqYleHh4YOjQoWC0hHWRPcL+woULQeMEz0WjAa+Dufp79uzBvHnzhPGBxhMaDJTCqzwmQ/mlZ18CnqKfci11oS11QMK+m+/WN2/e4srlRhw+dBRmw2Ykm/KRYq5yAGn2YFRua2+DB73jcaZaBBkrMMdQhIHt5OEfZTgMPyvYf1vqgScFXji2cTlUTnhRVKpAhAUboYs+9E9BPvte/RRjHUJ1FZilzscvmgL0+Y48+r11BRiszcGUqD3wDUpEwnI/HPKYg4oprJ4/DOd/HYxL4/uD4fnNrhTI6yL73ls6DU+2JuHd7SY3nyiymZSAlICUQOsl0F1gn1PRsWgdYZ1eeRYqZf48Q/DpbV+3bp3whrOCvVLEzx7sh4SEgBEB8fHxXxS+awn2S0tLMWvWLGFkYAFADpQ58FaKAc6YMQPDhg0TkQWs6K8MypnLP2LECHh7e4s+K4YCRhkYjUbQKMEigqwZwHa8jsDAQNEvbpewLwFP0SW5lrrQljogYd/NdytD+Ksqa7A3/TASzNthMZchxVQjYb8LhPF/aURogMlUgxDjaXgYSjFMX9zm3vCRhsNYl5SGyzkrRYG+NyUeuJWzCJmpPk5U4Wf1/XBoovYiQWc/DYRpCQnGGqh0pzBbU4IhsXldGvRZPb+/9hiGxx7GtIidWBaQiHCfCMQt88OWRctwaJ4HyqePxYUJA78Kh7fnNf8ett2dPw4PjWF4d/2Km08U2UxKQEpASqD1EugusE9vOmGfufp79+4FQ/MZQk9IPnr0qKjGX1lZKcCZkJyWlobMzMxP9QE43z1/Z97+xIkTwZx9wrfiiXcE+1evXhXHYWoADQs0OnDQzXOzD8y3V9IaGI7PqvpKTQJ69hnen5KSItIIeA62Z38J+2y7Y8cOMT1fXl6eKA7IqANGEtDAIGFfAl5bAp48ltQnRQck7Lv5bn3x4iWKi05gx7YMJCfsRor5FFJNdRL2uxzsf4ygSDbVI8pUgfnGUgzSF+OHNgzpH2k4gjVJGz/B/qsST/x2aAn2JK76NChQBge26wBVmKi+H691APrGepgN1QjTV2BybAEGavLb3FjRmlB9Vs9n7n1fbR4Ynj8s+hDGMzw/dDN8AxNg8A3GgfmeqJ74MxrH/NAt4L559P+haUxvNI3rg6bxfXFr8iDcWzQZj2ID8O7aJTefKLKZlICUgJRA6yXQnWCfnnzCNNfKbAL05BOiCceEb85rz1x8FgLkZ8I1DQUMsafHn4X6COVTpkwRaQA0ADAHn6H2hGvbavys4s8ogvDwcFGxn4NlDpSZTsBCepwFgO1oOOBnphbwXDwnPfv2qvEz5YD1BRjGz/Pp9XpRD4Ch/DQQyDB+CWUKlMm11IX20AEJ+26+W589e4HcnCJs3pgOS0I6UsyVSG2hqNqX3mYZwt/R8kgxXUCSqQ7RpkosN5ZiSBuG9I/4B/Yv/ePZf1nsicr05dhkWtMi7Pv5+SE8JAlmTREshq+jQpiGEK+vwhptOcZoCjBAWyjAujVw3tZtmYc/UHsUk2L2YkVQEowrg5A5dxbKp45B1eRhOD9xCH77FJ7/f9897DeN6YXr4/viypQhuDR7FC4tnIy7wT54Eh+LP9O34/3d224+UWQzKQEpASmB1kugu8A+B6f0mLPiPUH/7NmzIux98eLFAtynTp0q1syfJ0DTKMB92Y5h8vSgT548WYTOE+AZ4k/POsPmmR/PAn/2YJ8RAqy2T8+7EsJPAwINCmzPCv00FPAcNDDQgB8aGiq+c9o8e7CvGCo43R8LCjJXnzUBsrOzRT4/j68YH+TUexL22gP25DF7tl5J2Hfz3fr0yTMcPJCD9Sm7YEk4gFTzWenV76JefWvDQqLpPGJNlVhsOI7R+mLQM91aACbsr0raBAX2nxd6onDrSiRq1jmEfZUqACFBWmij9sFirAZD9a37mWSohU53Bit0x/Grthg/agvA8PjW9rU17SkrVs8fFnsYUyJ3Y0lgMkJWRSNu6Vps8l6OA/M8UDpjAi5MGICuXj3fNjWAdQKaxvZG44R+uDb5J1ybMQyNc8fghtck3Fw6C3d85+MP/2V4FLIGjyMD8FAdhj90UfjDrMOLzRvwJn03/srJxt+//w5wXk75JyUgJSAl0AkS6C6wbw0nDOffuXOnyNOnp5759wkJCWLNfP61a9cKbzwhngYCet05zR1/Y1V9FvJjdACPQVhnNX8u1rBP4OZ+9LrTINDQ0CCMDPTYX7lyBVu2bBGAXl5ejsbGRty6dUuAOo0A9O5zf1vYZ+g/owj4G6cPZF9YQ4ApAszX5xSBjFCgEYDgz3NI2O/ZUGat9/Kz1IW20gEJ+268jP/++288evgYu3cfRHLCTljijyDVfO4LWLMGN/m5a0UyWEz1MJoqscxYjp/1xfhRV9Qq6B9uOAJfK9h/WuCJgym+0Eb6OYB9FQIDwhAbuR3x2pIv9EZEILDivu4MVmmKMVxb0GnefCU8fxDD82MyMS5iL2aFbYVPYAK0q8Owb4EXTk8diaYuUiTPFuCV7wy7bx7TC01jf0DTuB/RNKEfmicOwM3JP+HW1CG4PWMobs8agVue43Bj0VRcX+6BxrVLcD1kDZrVYbgbp8fDtFS83LMHfx06DOQcs7/kFwL3fgfev3fjqSKbSAlICUgJtF4C3RH2mTtPjziL8tEjz4ErB8FcE6IJyAy7Z6g84ZprGgRYBZ9QrgyYCe0M/WdlfhoErGGfoE/vOqfbi42N/TTdHtvTi09PP6frU/LzlWOyhgD7QAMAQd7as09DAcP/2S49PV1EAjA6gAX8eA4aCRhJwBx/RiLQcCBhXwKeoltyLXWhrXRAwr4b71ZOu3fv7n1s27oXCWbCfi5SzdVfQJsE/K4F+Lb3g8CvN52Fv/EERuqL0acVHv7hhiz4JG3Gb/+E8T/Om4ctJl+EBtmHfZV/MIIDdTBrCv+pvv9ZVsnGekRryuEVW4SftEXo00nefEYRDNLmYkJMBpaFWKD3CcIBj7konTZOhOfXivD8Ad9FHv6NsT/g2sQBuDxjGC55TsDlJTNxdfVCNAWvxl11GB4mGPFywIJnTgAAIABJREFU03q82b4Nb3ftxJvdu/EmPR1v9u3D2/378e7gIfyVeQQfjmTj7+yj9kGfBoC8QuDmLeDNGzeeKrKJlICUgJRA6yXQHWGf1ew59R6L7dELbj0Aptefee80BhCYGTLPInuEbMK2YhhgG3rvCe8M96eH3hr2mVdPbzsBPDc39xPUK4NkGgO4WB+Px+Q5eEwe2zZnXzEUMIWAkQgsNsiIA0YP8DOr83NaQUYcsAihhH0Jd9a6LT9LfWgrHVCeY8+fP2/9S+YbR/h/3/j9u/n55ctXuHr1Bjam7UK8cRcs8XlINX+dc20LmPL7Z6jtCrKwmOpgNJ2Dr+EkJulL0VcUm3M9rH+YIQsrk7bgt9yVeF3igbs5XrBoVyNA5f+VZ9/Pzx+hQQZoow4gSf/lVI0mfTVCNCfgGVuE4ZqOC9kn2P+oy8fQ2COYHLkbi4JSRHi+cZk/NnqvwP7581AycwLqJwwSU+MpHvPOXtNjf2NcHzROHIBrU3/GtVkjcd1zPJoWTcWtFXNxb403Hgb64FG4Hx5FB+OBJgIPjLF4kGDEw9QkPNmUhhc7d+B1RgbeH85qGeQdefOttxP2r98AXr78bp5lsqNSAlIC3UsCjmCf+ecMXWfF+o5cGLrOcPbWDFoJ9MyPZ24+PeIMxScsc01wZt48i+oxjJ/Q7cy5rKvx5+fnixB7VuynAeDixYtu9ZlGB2vPPqMArl+/LgoK0rvPqAROsUeDBeVCgwP7zMgARg7IMH4Jd87ortxH6omrOiBh3433/KNHT1BT3YD1qdsRZ9wNS1whUs210rP/HeTs2xoZWAQv0VSNtcZTGKsvwQA3gH+oIQsrBOz74EXRPFzL9Ea82l5xPk6zF4qYiO1f5OmzD2ZDLQI1JzA7+igGagraNTf/Y3h+PgZqcjE0JhNjI/dietg2UWAvdnU4di3yxpkpI3B1bJ9OK6j3MfT+c8X7pl/7o3nSQNycMhi3pv2C2zOH4/acUWie/ytuLJmJRl8vNKpWoClChVv6aNxPTsDTbVvwev8BfDiS49gbbw3rrf18rAC4fBV4+syNp4psIiUgJSAl0HoJOIJ9VweHXWl/GgsI/MzBX7JkCTjP/axZs0Q1fAI6C+oRoF0xKtCTz5x5GgsI3lwYXk+DiLvXTuMDvfuMAHD1GKzoz/6YTCacOHHC5faunk/uL4FR6kDP0QEJ+268W+/du48T5WewIXUHEkx7kRLHvGsJ+7Yg/b18F7BtqkGo8TQm6Usw0MXQ+aGGbCxL2oqLOT54mOeF6n3LYIxe+5VXX6UKQkzEJpg1BVYzNzQgwVCLVeoSTFbno7+ouO96dIGzhffoxR+oPYbxMfuxOHQDNKtCsWe+F8qnjMaZycNRO/FnXJwwUITnE7g7w3vfNLoXGsf9iKtTBuMyK94vmIwrKzzQ6LcMNyP8cd8Qg6eWBLzeshlvdmzH29278GbPHrzZuxdvMzLwdv9B/HUoU3jrP2TlAi2F3rcW8K3bE/YbLgIPH7nxVJFNpASkBKQEWi+B7gj7hBKG59Pjzqn3CMbKwjnqWQCvubnZJUDm8eh1/+2330R+PnP9eWyG+LsLQYyeYCFAV4wOyrls+6Nsl+ueA2TyXst73V46IGHfjXfrzebbKMw/LmA/ybwfKXHHkWo6Lz3736FnXzFIsBp+vKkW/sbTmGUow2BdIX5wMo//F30WliRuEbB/O3chSrb7QBv5ZSV+lSoYIYFaGNU5SDZ8DN/nOWP1Z+GjOY6JsQUYpMlvc49+X20eftZkY1JUOhYFpSJwtRqG5QFI816JfV5eKJo1Ecy/bxr1f2BF+vaGe85Pz6nrrk0ahGvTh6Jxzmjc8JqI5iUzccdnPv7wW4pHIav/qXgfige6aDwwa/EwKQ6PN6Tg6dbNolDe2wOHQJBvMYfeGsQ74vPRfKDmPPD7fTeeKrKJlICUgJRA6yXQXWG/vQbB8rgSsKQOSB3o7jogYd+Nd2vjtSZkHynAhtSdSI4/hJS4kxL2v2PQV4A/1dQAi+k8QoynMUNfjCF6Fsj7tpf9Z30WvOM340LOSjQe9sbh9auhDv+yOF9woBrR4VuRqKsAIwmSjXXQG85hhfY4RqqPiqn1nPXOO9pP5N5rP4bn/xJzGGMi92FG2HYsDU5B9Joo7Fy0GCenjcaVsT+2OdQ7qnjfPHnQx4r304fizswRuOUxDk0Lp+D68rloXLMY14NXozkmFHfNOjzYkIqXu3fh3aHMjgm7b2sDAGG/6hxw564bTxXZREpASkBKoPUSkLAvwaW7g4u8PqnjUgdc0wEJ+268W69cbsTBA7lIW89K/IeRYq5AqqlOeva7CfAnmM4j2liFeYZSDNN/G/aH6I5gYdwmAfsXDnhjW9xaRIZ8hn0/PxUiQzd8BH1jHZKN56HXV2KepgTDNQXooy1s1dR/hH/m4ffT5WGs+gAWhW5A9JpIpM/3QtGMX1E5eThq/gnPvza2D5raITxfqXh/ZfpQXPIcj8uLZ+DqqgW4EeSLOzEheBCnx8u0VLzZtvXLivd79+Ftxn68O8CK94f/qXif+/3C/pkq4NZtN54qsomUgJSAlEDrJSBh37VBsIQGKS+pA1IHursOSNh34936229XsW/vERHGb0nIQoq5Eqmmegn73QL2OWNAA5JMdQg3VmKhoRyj9EWiUr8jj/pg3RF4xW1CQ/ZKnEtfjDj1OoQEfazEr/IPRHhIIgzqLFiMdUg0VCNMfxpe2jIM0xS65dHvpSsS1fMZnv9r9D4sCN4A1RoNDMv8sX6xD/Z6eaFg9hQRnk+4b01ofvMopeJ9f1ybOgTXZo34XPF+OSveL8KDwJV4FMaK90F4oAnHA6MaDxIMeJiSiCebNuD5ju14tW+fmL7u7+zvFOSdiQKgZ7/iDNB8042nyscmnNbz2bNnOHv2rKjazKJRjx59WQPg6dOnIkd1//79OH78uNvnkg2lBKQEup8EJOxLcOnu4CKvT+q41AHXdEDCvhvv+gsXLmPP7oPYkLodlvhspJjPStjvNqD/eXpAhtvHGKuwxFCKkfpih8D/ky4L88ybUZftgxM7liAixA8BAf5Q+QcgKDAKBvVhJBpOI8FQg0jdKXhqS9BPmy+88Y4MCNbb6bXvo83HAE0uGJ4/OjID08J2YGmQBRHr1Ni2eBnKZoxH45jeIJw7C/ctV7z/GbdnDMOd2UrF+xlo9JmP60rFe100fk+Ow5Otm8XUdR1W8d4Z6O6sfXLzgJOngaZmN54qH5sQ7Fl4ilWdOac0546+cuXKF8fjd87PPHnyZERHR3/xm/wiJSAl0LMlIGHftUGwhAYpL6kDUge6uw5I2HdjXNBQ/xt2bs/A+hTCfg5STNVW1dU/w+LnXHC57XuVRZKpHjpTNXyMxzHBQUj/IF0WPMxbcDZzNQo3L0OA6qNXPygwGlFhG5CgK4dZX4lQTRkma4sxUITtFzpZjK8Q/bXHMCr2ELzCNiFyTRR2LPBG8T/h+dWTfsGFCQNxdeyPLoJ+L1wf1wdXJw/G5VmjcMlrEq4wj95vKZrD/fG7LhpPk+PxessmUfH+jXXF+32seH9A5NZzfvoPWTkdV/G+s0DemfMS9stPAdeb3HiqfGzCuZ/XrVuHkJAQsYSHh38B+x8+fEBpaSk8PDzw888/S9h3W9KyoZRA95SAhH0JLt0dXOT1SR2XOuCaDkjYd+N9f772ArZu3oNUyzZY4o8iRVTib5Bh/N3Qu08jRbKpHhrTWfgaT2KSoRj9bYr2DdJlY45pK8oy1iF7w8p/ptwLQHhIMgzqY4jVHMcazXFM03DaO+bn2wd9huf/oCvAYE0OJkTvw7yQjfBfo4VmRRBSF/tiz4IFyJ89BdWThqJxjOPwfHsV76/PZ8X7GbjtMw/3/ZbiYbB1xfuoTxXvHykV73fvxtsDByXIOwP5yj6E/eMngMbrbjxVPjbhtE+ca3nnzp2Ii4sT80dzOif+vX//Xkw9tW/fPgQHB2P06NES9t2WtGwoJdA9JdCTYJ/T1XFOey537951aco8TtfHqfbcmSavNaBx6dIlkYbF/nIArhyL2+vq6sQ0gB3dJ6UPnbXmO0659nv37n2SiezPZ6CjTty6dQuUFaeLVOSkQBy3UYau/h8oMmbEYHp6OsrLy8V5FN3k9JS5ubnCycD/GXePr5ynI9eUCVMi79y506E6pZyXz6eOvN6WzqXoyfPnz9v9xff/2v0MHXSCmup6bNywEynJW5ESf0xUV/9ePdey385HXRhN56AylWO8vgT9rIB/oC4bM43bkbMrABnJvvD3D0BgQAyiI/ZAp6vCanURJqrz8X/aLyGf0P8xPP8oflYfweioDEwJ2wnv4FSEr1Nj09KVKJ0xHhfHDxCh+QzRbx7dC01je6NpXB80TeiH5okDwIr3N6cOwW1R8X44bnmM/afi/Rw0rvHG9aBVaI4JwR2zFg/WW/Bi1y68O/idVrxXwLorrgn7peXAtcZWPYmYt89B6I4dOz7BPkGfufy7d+9GWloasrOzMXv2bAn7rZK0bCwl0P0k0F1gn3DT3NyM8+fPo7q6WqQ3McWJUKIMognIHMxXVVWBUGJvsMt9Lly48BXUZ2VlYe/evS6BAPvDc3HheW2XyspK0V9rWFcG2Tdv3hQgf+zYMWHQJbTxeAQ4AlRhYSEOHTokQE65PnvXY28bjcQEMcpHkcepU6fASDHrvtbX14vzWfeP/aKMKGPb61G+K9elAKa9Pjja1tjYKCCUfaupqRHXx/PzGnnPeO6jR4/i4MGDwpjt6NopRxp1eD3UAetrcHRu6+3cn9dKGZw5c0ZcK/tE/bp27Zo4Ju8Jz1FUVCT6Q73h/VGOc/XqVXENipwplxMnTgg5K7KiHNnOVla814RAR/rDY7FvlJdybbxm6gZlwnvM3wsKCgR8s8+8Hh6XbfLz80Wf+V3pb0trHpvXxr7SSJCTkyPGFHq9HidPnhRjEN4b6lBERASSk5NRXFz8hTx4fEX37OkPr5XtL168KK6B53TUJ8qLsuc1OvpfZlvux98Vfee94P3kmnLiPeIxKDfKatu2bUI+1uelvDjGUu6ZvTV1jOey12cem9fEe8DPtvvwf5nn5e/W5+3Mz+wjjR4S9l145587ex6plq2wJBH286RHv5t69G0NIRZTPeJMtQg2nsQMfckneB+oy8E0406kbw7GNvNqqPxDoInai/CYPCyJzsNITQH6fgX6LPqXj5Gxh+AZsQVha9XYumgpiqePR8WUkWB4fsOEQSI8v2l0LwH7N8b0RuOv/XFl+i+45DEOl72n46qvF24E+uJ2dDAemHV48a2K94e+84r3XRHylT4R9ovLgCvXXHiafL2rPdgn6PMFFhkZifXr14uX0LJlyyTsfy0+uUVKoEdLoLvAPkGGg2YfHx/MmzdPgAgNnKmpqSAYEYgIZVu2bMHmzZvFwN3eYDohIUE8N3k8698JNQEBAQKWrLe39JnnGz9+PCZMmIDp06d/tTDaiv0lAPE4ygCbQEmA4hIWFoaVK1cKYGOBVYIKwYEwxRoshCOlfUt9sf7tyJEjCA0NxaxZs0Sfxo0bh969e2PIkCHg52nTpont/v7+4nyEKqU9+xAfH4+5c+d+dT3KNY4dO1b02R14ycjIwNq1a8WxFyxYAKPRKGCNcEbAN5vNUKlU4h7RQOHo2glyBFrKnwZv3k9byFKuyd6a10yvNWUwbNgwIZOZM2eK69qzZ494ryYlJSEvLw8mkwlMoeP9sgZPAhyvYcaMGaI95fJf//VfIqWOMubCFDvW2iF0WvejpKQEOp0Ov/76q1gU2XLN+jujRo2Cn58fWHhXAXbCGWGc0EzQpiypI6znQ1mwf9QX6ldKSoqQISHV+ryOPlOebMvrXLNmDby8vPDf//3fGDNmDJYvX47Vq1eL2kHbt28X53ME+/T6U6ft6c+kSZOEbNRqtbiGljzs7DdlT12gXjjqN3WQvzPVkfePy4gRI8SaOsVnAY/B/yk+K3gtNAxYH48RDN7e3pg6dSqmTJliV+85zqLxx9Zow+PwnsTGxmLXrl3iPAR+6+Oz7dKlS4URxXp7Z35WnkUS9l0YHlRWViMpYRMsiVuQEp8vYb+HwD7hn0X74kzVUBlOYfo/+feDdDmYYtyNlMRgpOqCEBwcD//ow/BS52OUOk+Afh9dAX7S5mJcdAY8QzZi3Tq9CM9PWeyLnQu9ccRjJsqnj0X95CG4NH0Yrs0dixsLp+Dmsjm4t3ohHgSsxOOwdZ8r3hvUeBBvwENLIp5s/Kfi/d4eUPFeAeuuuCbsF5UCl6+68DT5eldb2OdLix4Rg8EgCvPxBf/y5UsxSJEF+r6Wn9wiJdCTJeAI9h/dvoDnF3fj+YWdHbo8vXoMf9x3PTSbYG2xWMSgnmDOoqVMbSKgE4oIqISUFStWCGAkuNgbTBOCaRi1BlzuR28l29pu528cGNOYQJAhfCmQQq/8gAEDBEDQiGC7EPbmz5//CRAJCgQ3tiOEcCH4LlmyBATLjRs3itBpzroSExMjro2eYmvAtHdNttt47QQYgjONDRMnTkSfPn3EQogkuFnDCUFPOYbi1aWsba9H+U4gJczZAqxyDHtrnoOQxetctWqVeH/x3hG2KQfeS4ImtxG8eE9peKDXVTke5cfvNAIwfY16sHDhQtGOkW+UG73P9oCMx6AcqUcEbda6YQQBQZCAyPcpdYrGIp6XYEhIZ3QF16ydw+Nb94fATejl74RjQmb//v0F0BIceS00FFgDu3ItPDff17xWgqoiW641Go3QCbZnfxSDB3WT/Sbksygvj005UZ6Ee8qR0Sk0fvE3ypaAqpyzpTUBlQ6ErVu3iv8l/j/MmTNH/K/QqcD7xpTCzMxM0V9HsE9DBO+NPf2hnGjc4PXRqGWtd7Z94z2mTgwdOlTcF95Te8YcGnm4L6+b948L+83zEPZ5DBoHqdf8f6De8rP1+WgsouGQ6ZDUKet7oXym4YHyV6IsrNszKoD/U7xmflaeD8o+fDaxT/xN2dbZawn7Lo4K/v77b5yuOId48wYkJ0jYt/V+95Tv8cZqROjKMUlTgOHabEzW74FaGwJ9TCz8I3fDI+oQxsZkYUhsNkbEHMKkqL2YF7EVAUFxSF0VgPyFnvht5mjcnDEUt2aNROPccbjkNQUXlszBpTWL0RiyFre0Efg90YzHWzbh1b4MMQc9uiLkyj5B3BfCfmEJcOnL6vkuPmJgDfscqPJlyhcbB20c0DEUkC90Dio5OHjw4AHevn3r6mnk/lICUgLdUAKOYP/J9VK8O+6Fv8rmdujy6pwaD37/DJfODno5kObzjcBBaOSgmwN9X19f4bWm15BgwDW9xfZgnwNcwh29sQpAKedvCfY5eOczlnDG9opBgN7U4cOHCxAiWNguBDEaFhRYJ7CwLeGPxyKM0UBBUCBM0kNLICFYELB4va7CPq+RQEpwYzgyIZgQzX7wumlcoOeaQEs5cl9bOFFk4mhNaFu0aJFLYcn0wNJYwntDAKP8CY68ZsIYPeAK5CtrBfZ5TYRRgjy38Zp4v9iW70DCI2VJaKPsCHPUDVswI2zRq0xQ5T1gqDpBjP1R7pFyzZQRr9Me7LM/iuGBXnQCOI/J+8U2XFPmvD6CKA307I+1EYKwT1nQu89zWOsOjRGEa4KnNeyzj7w+/hYYGChA31p/qDOUAXXfVdjnNTGMn7KjXrNOEEGX/3eUN0Pgea00JFD2jmBfkZ+9NdtTLjRK8Hrt6R37QSMADQbUA0YXcNzDtrYec9tzKPeFwM+2/B/g/XUG9vn/wfto+1ywPYe973S+0FBIPaJ8aNDjveJ950LDmoT97/zlymrYFafOwmxaL2G/B3n0bY0Y9PBzKr2wmCJ4x2Zhqi4dgRFqrIpIwNToTEyKPoB54VsREGhCqq8KGcuWI2fJIuStWIryNb6oCfLDDXUEHiaY8GrLRrzevg2vd+7E69278To9HW/27ftY8f5gJt5nHpGF8r4Hg0I7wD4HN7Tqc5DAkEwCPq36DAP9n//5H2EA4IuUL235JyUgJSAl0F1gn+BDeGYuMMGJg27CHOGNIbL0ltPbyYE1B/i2sK+AAIGX4db0SnObMnhvCfZpUCVUEqA2bdr0KU+ZsNirVy8B/EoIsfW6X79+IpRe8QbzfOwz+8bQXnrIPT09BTizHb3w9CgzhJnX4CrsK9dIkCV0KmDF74RAhjsTQAlx9GIy3JrXRZBS5ODMmlBJj7ornn0aFuh95vUdPnxYyJDeXcqThgPCOqMZCLG2sE8o5D1gjRq++wjiBDPCHGXLYytGAN5/ArRtyD2vi4YTpjYwgkKBWndgn9BJ4w+BlBEBvJfUBRpX2Bca5GnYIPzxnc3rYsqAtUGBsM97QAMV9dFabxjGP3jwYCxevPgL2Kfu0FhE7zt1nrpDfWZUAY1c1E9eI/9HXIV9yofHphz5P8Xj8n9OMXDRGMW6FjSY8P67A/tsy2vmGMURvBP02X/qQd++fcV1UT94T2nssf6ftdVV3hf+7xD2aUBjeH1HwD7v+9y5c4VRgs8hwj+NkjRCcaGxQcL+d/4u/gj7VR0C+wTKFCOXequlDinGOljEch4Wo/VSC4uRS43VUg2LsRoWQzWSDedslrNINihLFZIN1kslkg0flyTDGXxeTiPJoCwVSDJYL6eQZDiFJP0pJIrlJBL1XE7YWcqRqFeW40jUf1wS9MeRoC/7uOjKkKArtVpKkKCzXYoRr7NeihCvs10KEa9TlgLE6z4ucdoCxGnz7Sx5iNNaL8cQpz0Gs+YojOoc6KKzoIvhcgQRIduwKngDvMKSERAeg4gYA6L0aTCaNmNb3Cbkxa/HeZMZ1w1a3DFocNtswN2kRPyRtgFPd+zA64z9wmP/d/bRj97h7wFqZR/t36t2gH2G+zF0kC9kWvw5UCP80wpPTz/hn4Ocx48ff+dPVtl9KQEpgbaQQHeBfeYKE2D5rKP3jKBJKCCEEI4IefTyOwrjp8eOXlbCHr3x9JBa5zMTjBl2TyClp5VArnhi+ZnnoTGBz1dlOwf1hE9645UQYus1YYl53dZF3QgoBG7CCxfCLiGWz3NGDfAa2Vd6b3k9zAMmKBIubT3VtrDDfrEtQZJwz4X5+zwfwf7/s3fe31Ec6f6+/8w99/5y95zvWdtrb7B3DSYnk2xAiJxzUpZAAgnFAQUQOZkMAmk0mqAMJhgnMGGdwARHTMZkh8/3PC1KOwzKCCFE6Zw6Perprq5+q6a7njcVssNCC6QCqBS+B5qDIQro4z55zwAy1Mt5KAu4FxQjwGBzYB/Q434Bbd5hADzX5f1FHDX9h+yBwVDYB9qQPcoQoAkFNwBtXKwBOqAKeQHN9DHASvuNjFAW0K8ANMoPlATcU0OwT5+jhMAln+sSAsB5WGu5D9rB9ZAFUM9YoD62yBvIw50cpQ7tJQzAtAd5oPRg7ISOH+pg7ND3wLuxgNMPeEggJ2SBTDgGeGb8ch6QibKB+0cJgBKCe29s7NAujqPOtLQ0R1HBOOJ89nH/jB8gnTEKTGNxx8uQ63E/yMT0CVvuiz5HYcD9IAPkRX8jI9rKeYw9IJ+xxnjgXvBAYSzwu+B87pf6SEbMeKjLyo9sOB85oFTifxQu9B+/MbwgyK8Qqtzid9JSyz7t4PdJP9PfeEJwHzxfkBsFxYyF/dZ4mz2jOv74o2b5q0OHamA/L2e98pYUKzf9UBPLQeWmP1py0g+qvpKddkDZae8/LPuVnbbPKUvTqlVTqrQ0rUpLUymVWpJaoSWp5Q9LmZakUkofloBcqab45Uql+ORK9SrLKSXKWkzxPCzFylpMcQeVImUtLlTW4r1OyVy8VzVljzIXFyhz8W5lpuxWRm3ZpYyUnQ/LDmWk1JT05O2qKduUnkzZ6pS05K1KS95SUxZtVppT3lPaIsompS7aGFQ2KHVRcFmv1EWUdTVl4TqlLlyrxU5Zo8ULKatrS8rCVaopK5Wy0JQVSlm4QilJ+UquLcuVnFRTFi7I0/z4pYqNyVJsbJbi47IUM2+BZs1ZoMkRixWfuFgrMxLly43V/lULdfS9JTq9Z7W+c2/Qz57NulKyVdc823Xds1M3Pbv1i2ePbnsKdcdTpLueYt33ePTAU6JfPV795vHp9xKf/rBgXTdYt0e5APtllU/sxk/mfTTaTMqYADIRC/27c+eOM1li8mb/rASsBKwEjAQ6CuwzoQZqUHgyoceyCywAXCTIYxJPzDQTeyb4WI0NWAETTPCBJCbkQD0QAtAayAUwunfv7oAm4AiIAVkUJu4oFLAo41UAUGPBZVLf1MIznHO5HiCC1Z5nOgoLoBnQAhCBGoCSZz3QC7Sh1OV+jJLB3FfoFhBHAQFU0mZTACYAGGhCdlgfzXdsge5geAKmsB7zPjGAD6wB07StpbCPXFFu0HfIFRkC3sAQsM/16oJ9YBLoxtWf/iWJGv1BskFi5Ok3/qfwHfcK1GOJNjIiuSMgBmQiH6zsjcE+AAjEke8A6zvHc/+4oNN/WNYBeVM49vXXX3eWwTX72BIPTnsYU0At8qbfQ8cO9xm6j2sBxLSXc/FIwJuAcc+YQGFFXYC4URocPnzYGUv8LoBuozAwY93IJHTLdRiDjD3kxb0y30DJgdzpOwP7yBh5A/54MaDA4R6D75vkiXgo/N///Z/jiRj8HYoI+pyQBTMWGOdY9MkxwT0iC+4bZRXKFICZ66GA4DcYfD+MX+RHv3DPKHr4PSAT+o77Mm3mPoPvnecKCgh+GzxnUCYiQ+Rr+oPfJ/UFX5M6+F3TPu6NdqMgQjmInNhSeLZY2DdvpOdwS7z+r7/+pkMHP9LSrJXKXbpW6YsBwHQlxKc9WuLSlPCwxMel6rESm6p4pyxWfOzjJS52sWpKiuJiGyrJiottpMQsUlyjZaHiYh4vsTEL9XhJUmxMU0qiYmOaUxYoNqYpZb5iY2pyVRJmAAAgAElEQVRKTMx8NV4SFBMTVKITFNOkEq+Y6P+U6Oh4RUfFKSoq1inRUTFKiJyiyZGxGhy9TAmJy7XOFSf3mqHauHGw1uwaqLW+gVrvH6T3fEO1vWSk9rony1s4V5WFCTpYlKqPC5fqRGG+vixcp7OFm/V94Q5dKirQDXeR7hZ7HPC3wO9/PoDfwP7nXz7R043nDBP269evOy+auuLx8TAyE8Enupg92UrASqBDSaCjwD6gDMhinQWWmcQD7wAdE3OgCCsjQAeoAkBmQs+zEWDBqoh7M+fh9gy8mwk8E3LchakLy62BCSbtQAjgB2QAV8AyUBoMLygQDISy5f/g72kvAAKUYJ3EykliPiAa2KBdQC9Qw7UBLuAJQMYSD4CYZ7y5r9At1n/gHGUH92MKAIXHAyCCsgTwMd+xxYIL1BmQAfYBO2QJACEj2gEQYS1FaYAigs+hbajvfwCXe8KKyvUAV/oMazB9gRIGay7eDaGWfQPIyABwpS8ptBE3eNpj9iFjAIuxghxNe1AkcP/AJe1uCuxjucYyixWbe+dcANi0JxTYUVyQvR6FgoFEtgbYaQ/n1KUoAKaBRcZO8LgJVhRgned3AAhzDFvkhyUbxQPwzBjlmvQxygdkjlILoDb9a2QSumX84ImCMocCwBO/z++FdvG7MrCPsozfBeDMfRGnzufg+6afOZdxjByDv6N/+J1xHsouxhleMYA6ShWuA0jTl8gMGQLV/E64Nt9zT+YegHG+x8uC35NRrPFbQK6MZX5v/C5DYZ9+4/eBTBmLKAeMEsn0BX2KZxC/BXNNtihwTFgDCil+w8ZbhmMpnGth/zl+rTIJf/DgV1WW79f8+FQlzk9TfFyioqKiH5Yo58HFw8spkVGKioxS5CMl0tFYMkhseX5lEBs9Uwuixytx9miNjUxU18SdiltUoOXpudqcO00lW4bKX9RfRb4+WuvpqTxPD+V4u2t5SR+tLhmo9SVDtblkpLaXjNNuzyQVeqap2DNLvpK5KiuJVGVJtPZ5Y3XAG6cPvAv0cUmKPivJ1ClPjr4qztc3xWt1wb1RP7i36qJ7h664d+uGe69uud2OkuCBx6vfPdYzoE0TGrYS7D/Hj0jbdCsBK4FnLIGOAvtMrLFqGvgiRhY4B2oAaSABkAVeSSjGhB64AZCAB74n5h/QxrLLecAR7r3AH+cy4Qd6gyfzKBcADKAKWAFO2AI61GkKMIzlG9gADE2bzPcoJWg/7QF8sYYS98zcEMgFdLgG7QNi+I76aB+Ai5KhMVds2g4cAVkoMgAc6gek8XxA2UGoF9ejfgAL7whACoA1MIjFnbaYYwAWZIXCA1kBlLQrFHyC5Rb6GaDj3oAvABRoBs6ASnLOYKmmf2hvKOybuoBRLK8odXBfR2aMA2CfMA/AknYZzwHOQ7nCtelD6ufe2GdgH2DGewKgBBgBUArAiBUZ5Qkwh6KAemm3aQ9bZG7axJgidw7jEmgGlKkz+HjugTbSVjM22KJY6Ny5syPj4P3Iir6gX814pl72M8a4JjLjPpAvEMzY554Yi4wFoLmxsUMbAWQUKvx+AGqUahTGAYX7ZAwjF/5HGRA6BjgGTxLax3H8FggxpI/NfeFNgvxNm7guCgl+p/w2kSkKBCzrXAdFDn2GLPnM+GMcovyi0L+MCfoJmdBPRuaMNyz6yAEZ8xkZme/Z8nvmt0CfEMKAuz8eCfSjaTMAb8YO5/Ac4F5RtKCgQxaAP8fzDOL5wDii3RxjYf8Zvwif5PIG9n3eMs2eFa3Zs3loP7/AapUNze+7qKgIxcfMUXLceGXGDVX8jAkaGrVEr6dVKGpxlVwpe5WflqeD783SF4Wj9YUnTP7Cd7S1uK/W+Lspz99FS/2d5Qq8KVdpE0rgTeX4uynf+7bWlwzTNs847XFPV4k7UuVFCdpflKwPCjP1aWG2ThYt11dFq3TWvU7fFW/URc97ulyyRVdLtut6yU7dKKkJHbjl2avbTuiAW/eCwgd+q1UQ2PwBLVISWNh/kserPddKwEqgFSTQkWAfIANqsJ4Zi1vwFrdh3IOBDSyHwAQgAXgARIAtE3ZAA6hg8o/Vm8m/sX4b2AesAAnggXNxEWaCHwwJgA7ncg4gggWeawFLwHPwsXymPYA89QB91InVGGsjcA5oATEUrosFGNCnvbSHc7kfrmvAPPQa5jpY5wEOAAjLKlCMGzzWTRQbRhYGuKibNnE/wCTKC2OxxKIJKFMHIAWEAZ9AEqDFvSID2lWf9wHH0Cbgi/tC/nxG8QDMIjcAlX6oD/aRDxCNYgDFQ3ABbOl/4JL6TD8iO1zSgX3GDv8jI2ASSz1QS/+ieEABQ+H+gTZgFWUPW2CfNgfDvoFjjqUfsc7j8o91HznjvYEXCNcycjb9RfuQHVuAENhlHGA9N8eEbqmD42kDChoUEoR9IAf6BbhkHNIveIwwp6dPqYd+4bxQOA+9Bv/TtyhP6A/GISBNPbSTa5gxTptDxzm/AZRmQDVW8p49e+qf//ynIxP+xxMDmaOQoL66rs8+fgPIjrGAYqe+45AHCgD6CFnQpuDfKaCNsgslBffCGOZzffVxXZQR/GYIjajvOBQoeKnQx1wDZRyyRQHA8wmlAZ/ZZ2G/FV5kz7IK48ZfWVml+Qm4vSx0HqIWmpsPzc+jzKIiIxUXM0e5qaO1PnmE1sRN1OiYLHVK3KF/pJVr7uJSZaVVa3nmPuVnueRfP1vnvWN0sSxc35YP1YnAO9pT1F8rinoqywvwd2oS8C8p7aSlgbeUHeiq3EB35fl7arm/t/L9fbTC30+r/G9rtb+/1vgHaK1/oNb5B2lDYJA2+t/RVm+4CkomyuOZrbLiOO13J+tIYaaOFebq34WrdLpwgy4UbtVPhbt0tajGM+B+cYnjFdAi4G2PsfRt1SYL+8/y8WyvbSVgJSA5IUCAXChsPG9L7zHpBiyAGUABoAktgCAggTUQIGWizcQeWMGayoQcwEAWgBoQiDWUiTvWuWDLvoFfLNp8ByiFyhCXf6zvWA2BIcAQAACyQyGI9nNN2g6cAJdYE4FUYqsBKNoP2FAA4mDY5144F/gHxuqDaq4D0OJJgDUfyAVqkRXKBUAWizgWYbYGjPA2wLIJMNEeMqEDroAaLtxYrP/3f//XcYkGSk0BClGsAEi0qz4PBJQTyB5Z0UfIGrBHXihgkAmQXlfMvgEuYBtgB+q7dOnySGF1mpdeeslxZw+GfRREeA9wb1hfTb/QF8gEEAOWkTXKH5QchAfQ743BPmCJ5Zvz8aKgfvoH8GbMIUvuFUs0/Wfugy39wHWQGwCN7PC6YJwGHxf8mX7leCzIjDH6FuszVmPkiJIJQGUcYl0Ohn36BRDndxFcZ12fuQ+UDig+GDOMfcab6UN+gygquKdQpRPHojBCGcG5KGi4N7b0PTLh98l3/Mbquj77mgr7/L7pX+SP3IH/4N/p04B96mfM8ptFaYY8jHxQ7BBKgpeChf2aV/B/dYQ3MbGydCwaMH7UaEKfR3C1bW6egiImOkIpC6YrP32cNi0ZrY3JE5QdFam3Ezfp1RSv/p5WrmmLSpSWul/5WceUne7W2iUulayeqtNFY3WlbKSuVgzXF/6hOuIfpPLA29ru66uVvp5a4u8iV2nTwL9J3gDGYyDQSdn+rlrm662VvgFa5x2iTSXh2loyRjs9E7THM0VuzwyVeGYrUDJP5SVRqi6J0fveWB3yJuhD70IdLUnTCc8SfVG8TKfdq3TOvV7fud/Tj+5tuuTepWvuPbrpLtKd4mKhJCCx4AubYwDYL6964gR9HeE5ae/BSsBK4NlIoCNZ9usDA7MfOGECjqUVwAAugQagDugLhgDOAVgALcAP0AuGfSbwABXWQCyoBhLNtdgCqIAxYEcdAA4TfMCmLhgHRGgXruHUScHKjtUYaOR/gB/gC4V9FBJch3NN7H9wW4I/03Y8BbAwA74ACFDG/fMddWDNRolhLN0GroA87hnoBXiZ1wJMzHGZ32KNR76moEhA6cGxKE6oLxQAg9uGdR8lC/cJlJp+YoviAHnUZ9kHFrGYIi8sqigrTKGNKAKAXfoAkKQP+MwygXh7BCsi+A4wpf3IFRAG3FCSAI3AY2Owj+UZ+eD2jUxRnCBjxgreEIwpZEab6PtgOXAt7oV4ceAYZRF91hCM037ayr0A99wzUI+ChPAW9nMtFEnBsE9/oJBhH/cX3I66PuOyTj+jWGC8hB7TUP+GHhv8P8oqFDyMde6TPqKwn3FqxhRbPBP4DZB3AIVa8Hecj7w5j3FrfhOhoM+164N9rovcUbgE1811aSPXRTER/J25LrLkN4VShDqC5UH/G88dZMcziDZYN/5n8/5rtati3Ue7xw+eHwcPIAvOzQPn50leUVFY8wH9WVqVNVZ7Vr6rgswxWjl/riIiM/RWcqFeSq/Q39LKND7JrUUp1VrhOuksgZiZXKDUxPnyr52urwvH6lZFuO5Xh+tedbiuVg7Xx/7hKvYN1gZ/b60MdFNuoIuWBDo/HfA3CoAmbpcE3lKer5fWeAfrPc9I7SyerCL3bPmLYlRZlKSDRWn6qMilz4py9XnRCp1xr9GF4vX6ybNJl0o262rJNl0r2aEbJbt001PQ+MoDHUFJAOxX7pO+Ot1qzxtbkZWAlYCVQHMkUB/sXz13WPeOxOjeBxFtWm4dz9eli/Vb9ILhoLmfQ2G/OedjHTSwz+QdgAXigBBAtC54B4aI7WUyD+jXVbAAAn8GAlA8AFxY74F6AA+AA/qMKzkQAWgGW/apm31Yb+tTJpj7BTKoz1h8uaZpG/NVY/kl1h1oMee1dEudWKVRjgA3wfDT1DqbAvu0G6UC8kaxwH2FFiy9KHGQN1tkjfcE8mhqWziOfmkM9lH2oGxg7KAsMDJmi0IDmCc5G/1rPChMGzge7wqUCozb4HPNZ7wtgFnuhfO4H2TAuDHjB5njIcJ+ZMKYpF0oZ5hbo0QAbPE4wL2c400b6ttyDAoEQBgPBNOe4C1KGxQ7pm311RW8HzhHmYNigjFMu5ALChfCHoJDchr6zFhjHHBecP11fa4P9rkuniL1hQTVdX2ui1z5fdZ1rfr2WdhvzhurHR+LBg9tkIF9NKbPE8DatjZdOREfG6H0hbO0c/kIFawJ07ZlI1QyN0zp8xLUM6VAf00LOLD/17RyjVpUosTF+7XCdcoB/rzMQ1qSukeZCxO1K3eyvigYoZvl4Xqwrwb4b1aF61JlmC5UDNX7/iHaXjJAOd5eD4G/CfH8TQT3ZnkD1NbZyWlHdqCLcgLdlBfooWX+Xk74wAp/X618GD6wxt9fa/0DtM4/UOsDhA8MdlYe2OEdraKSafIXR6rKvUCH3GkPVx5Y4aw8cK5ws34o3K7LrDxQVKQ7bo9+LfY+314BwP6+A9KZb9rx08s2zUrASqAjS6A+2L/007e68u0JXfn2eJuWy98TQ3yxWZPl+ibRoftbC/YBe2CNpcUAq7rclbk27tT/8z//4wA/ye/qKljP8SrA8g8YAf4ANhBHwbpMAZwoWCcBEQAhGPaBYeLCUQjU1x4jD4AbmAKIgCjaRVZ3U4hbBlKBdI4157V0i2IERQltawnoc92mwj4yIO6bjOl1ARnfA6nIEfDF04N7BXabc39NgX36C7DG04C4cCNn4tVRtJh4c4A7FIqBffILsGwg3iF1jR3m5ng7GK8AxiXXNGMndPyYcYXlGS8HA/t4r+AVAafgXt6YHIB9xg1LG5LJvq624SVAf4cqMRqqG+UFHiMorPhNAPvIhTpQBIQqbur7n/vjnppy7fpgn+vym3xa1w2Wg4X9DvKGBfb5YQH7aH1wAbHA33SAfh6UDdFRkUqKn6tlaVO1I3+0dm14R0UrR8iTOk2bZk/XrKil+mt6QC+nl9fAfnq5wlMDSkg/+BD2Tynf9ZkA/vRFG5S7OEk7cifr5K6xuhIYqV/3hTsF8L9bNVzflQ/XybKhOlg6WJ7A23rP30e5vh7tBPybp3ggv0Cuv7tW+Po5ngEbvMO0uWTUw5UHJjsrD3hqVx6IeGzlgU+8/1l54MvifJ1xr9V590Z9797ycOUBliYs1K1it+7VLk/YDpIKAvsHDktnz3WQJ529DSsBK4HnTQL1wX7wZLSjfGbijrUPyxuA1Zz7Iq4aC6kBENxzcZVuyK0aSyfenECUcScP3QJOxrranPZwHygTsNKjIMCNH+s0kNSUeoBC5ABY0Sagl4IlGcsqVk0gsqVwHtwG7g+39Ka2Lfhc85k6mEtjiccSDkgCdNy7OQb4QwbEqlOCXazNZ+AYRQ3n0T/ALaCPC7yppylb+h1Apg6USLQHa3Zw7D3ASLtxI8cDxMiYLS7fuNTX54XBfu4TbqCEjhv+x3rPOAiWQWNtRyEA9CMDA+OMBQCZuriHxurg3lF2IFNAta62oaxAydOcttEu+gPFDoqKUAVIY+1qyfcoY1DYIQNkQp/wuSV1tfQc2sDvEKVeS+to7fP43fOsu3nz5lN/pXWImH2kxIDnwcMPFk0qmlwL+x0H9onPB/Tz06erYNUoVewYqJ2bh6tkyQTti5itRVGpGrTgPQfyceGnvJZeoSEZ5YrNOlwL+1j4813HlZdZqbRF67QwIVYFy6bpxK5x+qVilO5Xj6iFfgP/d6vDdbYsXO/7h2q7d4DW+3soP9BF2YG3tKSJCf1aZslvHtA/nWt0clYeWOF7W+u9w7TVM04FxdPlcUeoLHjlgaKHKw+4V+tc8Tp979mon0vqX3ngTlutPOArlQ5/KF349qk/TO0FrASsBKwE6pLAiwT7rT0htvX93G7gxPaF7Qs7BlpvDFjYr+tt2cg+NHRGA4aLCjEpFvY7DuwvXjBHG11TVLlphIp3DtKG7YN0aMN8fTJ/lnwjh2hU/Gr9I9X7COy/ml6hfhnlmpv5KOwTv5/vImGfT2nJeUpZEKctObN0smCKbpSPegz2sfTfrg7X9arh+qkyTP8uG6pS3ztaU9JfOb6uTc7g/3Rg/OkrBMzKAzlm5YFAIysPOKEDg7QxMFhbfTUrD5BwsNxZeWCRjhRl6Vhhnj4vXK0zhRv1beFWXaxdeaAmqeDvnlbyCgD2P/xY+u77Rp4g9msrASsBK4GnIwEL+603QbawYWVpx4AdAx1hDFjYb8H7FtciXKMAfmCfDJwW9p9/2I+NjtDSRTO1PXeiyt8bIXdBf7l3j1Dpxrn6ZNFs+WbPVMa0SPVauFOvPHTfN5b9V9Ir9FZ6uaY+BvvE75/S8qwjWpru0cJEl7KSY7UlZ7Y+2TFZF31jHgN+Y+W/vy9c1yrDdbY8TB+XDlV16QDt8ffTal9v5fg7Pvg3T2HRyVmacJm/t1aZlQe8D1ceKPnPygPe4JUHvKw8EOesPPBR0MoDn7PyQHHdKw/80tDKA8D+J0elH35swVPFnmIlYCVgJfDkErCwb+GkI8CJvQc7ju0YaL0xYGG/Be9W4pSIgSKuheybZNgkscrzEItu21i3UiI+Zp4ykmapcPkEvb9tuA4WD9R7eweoZOssfZmXpQ8nDFP+5BkamrjxMas+wP9yeoX+ml6ucQ7sn3zElb8mYR/Af1RZi7coaUG65sdFaXPOHH20bbKulY7SvarHXfoN9LMF/K9XhutU6XCVeIdoi7+PVge6Ky/QRUvbSQb/5sH50/cSaFJ7Am9qib+zszzhYysPuGMfrjyQ+nDlgbyglQc26MeHKw9cKdmq696d+qW0UPc++0i/XbSw34LHqj3FSsBKoBUkYGG/9SbIFjasLO0YsGOgI4wBC/steLmSyIX1UUnKwRJ8ZKm0sF83RD8PyoXoqAjlL56uyrVjdXTXcAWK+mttUR8FtkXqw9wEfRYzW9Uj39HCaXH6e6pPr6SXPeLCb6z7AP+ozENOnD7u+wby/7M9oWUZHygjeasWsB5rQpTWZs3Rwc3TdDkw2snSHwz4oZ9Ztu+XqnBdrhyu7yqG6qPAEO0qGax8b28t8XdRk+C2Ntt+O4HtdtIeljwMXXkg399bj648MODRlQf8g7XJ965YeaAkMFsH9y/WmS+8un7FZuNvwWPVnmIlYCXQChKwsG/hpCPAib0HO47tGGi9MWBhvwUvV9ZRJdPismXLHNhPSkqysB/5/ME+GfcT4+dpQ9Y0la8bq08LwlTq7q/dhe9ox86JOropXV8uitIno9/RyimzNTpmRZ2Qb2Cf7YjMg1rmOqp814k6YP+U8rNOKDutQqkL1yk+LkkpCyK1OnOO3n9vir71jNWD6pos/aGgH/r/vepwXawYrn+XhulI6WD5A/21xddXy309tNSCf5spPlAS5Pp7aFXpAG3bN1ZHv96hy9dPt+CpYk+xErASsBJ4cglY2G+9CbKFDStLOwbsGOgIY8DCfgverSwPwjIVxO2zBMvChQud5feeByu2bWONUiImKkLJ8+dqVcYMfbRltE4VDdXhkkFa5+6j7bsn6MjmNJ1dnqEzcyZp/6AemhaTo86pxY3C/vDM95Xj+qhe2K+J3z+qnLRqLVqQq7iYBMXFRCo/fa6qN07VJf9o3als2KU/FPzvV9cs3XfIF6Y93oHagEW6tKtynAz+ndsMfF90z4Lcip764MxmXfrFWvZb8Fi1p1gJWAm0ggReJNhnzXiWAqO0xbJerTHp//rrr53l9ULby36W2wvd3xrXpA5kxDrlZqnB1qq3sXq4Luubs0QcwNHY8fZ7C9d2DLT+GLCw34KXK+tssvYnsJ+ZmalFixZZ2H+OLPtY9BclzNWuvKn6vGCUvnKHqdIzQKvdvbRp10gd2p2sy9s26Ks547Vv5GCtGzNeAxZs1l/qcd8PtuwPy9wnl+sDLXcdr9OyX+PSf1LLMz9VVrJbSQm5io6KUkJspPJS58q3ZoZ+8I6tc1m+UMgP/v+Ok8E/XJeqwvRl+TBV+YdoU8kA5Xp7yBWwLvttoYjIq+ylT8/v0fU7P7TgqWJPsRKwErASeHIJvEiwz1yMddE/+uijNl9Lu6VAQghoVlaWA8DBdbBePGucA8bB+1vrM3Ji3XXCUM+dO/dUrlFXW8lx9f777zvrrKOcqesYu6/14c7K1Mo0eAxY2G/Bu/Wbb76Rx+OpteynpKRY2H9OYD8hdp5ci2bLvWKKPt0xRme8w1RZMkBb3f20uvAdHShI0tcbXPo+faG+Cu+tXSPDNS1yqd5Mdjdq1Qf6h2RWK811SHmuzxqA/Rp3/rz0D5S+cKcSYlMVHRWrBXERylk8V6Vrp+l04XjdrRrRaBx/MPCbzzeqwnWhPFzHyoZqX+kguQP9tM7XW7n+bh1+6b62gPr6rpFX2Vunvg/o9v1rLXiq2FOsBKwErASeXAIdBfYPHz6sHTt2OLmRWPnILHdMYuSCggIBjhyzd+9ex/hy/PjxekHyq6++cuZshYWFqq6udqzMwRPhpn7Gq3Pz5s3Kz8932mPaZbaLFy/WypUrxfVoH+B+7Ngx7dq1y0noTNuHDBminj17OsDP/1u2bNHRo0dFOOi8efN09uzZeu+jvnbu27dPGzZscK5BW1wul5KTk7Vz506nbqzqXq9Xa9euVXl5uVCSmLqAcWRIDiqUDRRzP3xeunSps2/r1q06c+bMI7Lz+Xy1x5pz2KLQ4Dus+sichNZcB88Cc127tTBqx0DbjQEL+y14t3777beqqKiojdln+b3Y2Fibjb8dA39UVKTIuJ+TMkuF+ZN11j1K5wPD9IF3sNZ6emp14WAVF8zS97vX60dXuk5OGKLPBr+lnElz9GZaiV5tglUf2B+UWaUk1wHlNgL7Jmlfdlq1Fi/YoLiYhYqKjFJMdKSyFkXIu3q6vi8Zq1sVI1sE/Ab8yeB/umy4ynxDtc33ttYEumlZoKuyA2/JVdrJuvi3UoLAJaWdtLyqn76+eEAPfrvbgqeKPcVKwErASuDJJVAf7H//0wV9feGovr7waZuWs9/9Wxd/br77NpAYHx+voUOH6t1339XAgQPVu3dvdevWTXPnznVA2u/314L3Bx988AhI4g4PbOIeX1ZW5tRFGCMAC4AD1Q1Zmpkc41Z/6tSpWtd6rhEREaGRI0dq0KBB6tevn9Oud955x2njyy+/7OzD0wDQB44rKyuVmJiowYMHq0+fPnrppZf0pz/9yQF+6qA+juGeJk+e3GwPBdoJ6I8bN86pv0ePHnrjjTf03//935o9e7ZKS0sd132UFHihoig5ceJErayQDftpW9euXZ120VZk3rdvX/31r38VdcbExDiyCJYZ57355puOLDjelClTpjjzYzwIUH6QwHr//v2OPIIBz/QRyhEUKfQJn5E75yJ7lrr+8MMPhewp/E/7T58+XdsvwXXaz20HkFbWz4+sLey34N2K0NAom2z8xO1b2G/fCfriYiKUnzpd1esn6EfvSF3wDdc+7wCt8vTQsuJe8hXN0be7N+jHtSv1bdR0nRrwpraOGa2pkUsd930y7Qe769f3uX9mpWJd+5XtOtagZd/Afn7WZ8pJP6Ck+DzFRCUoKjJSsTGRylo4VzvzZuqse5zuVI2Ugffmbsngf7s6XFeryOA/TCfLhqjI+45We/vWZPAPWOCvz1LfnP3Z5V21Zv8wnb/yqf744/cWPFXsKVYCVgJWAk8ugfpg/8Q31drw/hit3R/epsXz6WL9+NN3tXDZVEDAg5JkyLifA3hYrwHWqKgox2qN0aUh2Ae2sSZjZU5ISHDOAzpRIJBnye121xk7T/uY4wG1WN451likuSagSb3AK7mbgOkjR444bYyLi9OMGTMcV3kUDVjUOZdzOA5FA+0H7LG+4yGKWz3HsKpTc2HftBNlwfr16x0rO8tB0wYgfcmSJQ5EA9X1wT5QffDgwVpvAMJTDx065NwPnhWAPtZ67gGZcE3Th3gPjBo1yvGWoI9MQZmC9wDXbQj26SMUI6tXr3aWsS4uLnaOx5sATwS8HVCI9OrVS506dVLnzp2d/zryOcAAACAASURBVJEhngacb9pit88PeNq+avu+4ndLvo6bN28++UumkRr+q5Hvn5uvr1275jygTYI+4vZ5gfAAsgnw2h/0p8yfrQ1ZU3Vw03idKRqp70uHOaC/uaSX8jy9VFw0Q//em6Ob27fp2wVROj26vz55+03Fz0pSn6TtTYJ8A/+9Myo0K6taribCPtAP8Gcle5UUv9yx7jOG4mMilZ40T4UrputUwQTdqhzV7Dj+UMXA3epwXasM15dlYfqw9F1VlPbXdn8/rfT1fLh0nwX/5gB+8LHLq/pq+5Fp+uHaqefmOWYbaiVgJdDxJFAf7H962qfs8m5t7s2144M5+uGnb58YynDTBxyZbxHfzsS1PtgHxnEjB1ZZOQlXeTwFAHws24Ax1nBgnX1YkIMBBEUDygXAmeWV64JKXO8x9OAWjxKAyTRQzFwQ0AX0TZ2EDmzcuFErVqzQmjVrHHd6QgHYZyzvgO2AAQOc+ysqKqp1vzd11LXlmlyHe6U+3OVRbIwfP17Dhg0TIabcJ4apCRMmaMyYMY5rP+AeXN/nn3/uyAjlBvIy90uMP94U7As+3nwG9seOHesoZPCgwNqOdZ6+Mcc0BPsoc5AJcgP46RtkjscACghyY/H/zJkzHcjHgwKZ05/0T/B1zPXstu1B0sq8/cvcwn4L3vV37txxHmo8pHjwoKGdP3++XX6vnbnxR0dFaGH8HG1yTXEy7l8OjND3ZcN0xDtIa0q6K9fTS5s94fpi7wpd2b5V11cu1zdjB+jYgDdVMnSQhiWs12vppc2C/W4ZFZqQWaWMZsB+DfCfVOYit+KjUxQdWRMSQiLBhfMjtGvZDJ1xj9eN8icHfqMAAPyvVg7Xx/7hcvsGOxn8Vwa6KTfQRSwnZ138m5fUcPX+d1Xy2UL9fPPrFjxR7ClWAlYCVgKtI4GOCPsALZZ0LNbMuw4cOOBAbijscxyWamCQORmWdkAV2MaCjOUZq3VJSYkDkdQ3a9Ysx8IO4DIhBlwAeaziQDLx7AAsLvlAvCkoCYBz2sPxuJ4Dy4Aq/wdDL8s0T58+3VFWAOYoCIBbPA2I88eyD+xjvcaFnnkl1vpgl/n6gIo2oxxAKUEB9IcPH16rqMDrFPB//fXXHVd9FBzBsE87kQlQjhcDyQP5H4+KUMs+Sg2s9aYtwD7X4vrcE8oBvF5RngD/eC0Q5oqMgXNkaM6lHoB+4sSJjgKEz8gUuOf+UbhwLAoE01/B+009dtv+QdP20bPvIwv7LXi//vbbb86LhmQnPBiBfWKyiGmylv32YdknRj8pfq6Klk3UqZ2jda10hH4oDdP7vgFa6emubH9nbXeP0ae7lupa0W5dys/VlzPG6JuB/5IvbLBi5y5W10V79XJ6ebNg/82MCg3LqFJa1tEmufEbd362eRkfypXiVXxMiiIjIpyxFB0dqZQF87TONUv/3jNRNytGt9il34A+2wf7wnWvOlwk87tUGaYLFUO13z9E27wDlePtpSVOTH/zgDfY0v2ifd54cLT2f7lCV26db8ETxZ5iJWAlYCXQOhLoiLAP8GHlxcqMO7oB81DYBzDZR6w6sf3EoBN3jiu4iasHpoF03NPfeustpwCkKBOMNR7lAICMVRxgRUlAsjvg3xTme6+99poDq8wB2Y8lHWDGUo2LPt4IQC1ATxw7IMy9AL3ANFZ4k5QP2B89erTTDiztKACM8qExWOJ4QJnwgKlTpzrXQ+HAfhMKgWs8ygXkGAz7gDr3gkxIHIiMSSJIrgT2/fOf/3SUBMxtAXKUA6Y9wD4u9o43Yny8o+hA+YFCAe8JLPLIuH///k6eq2DYpw/xaggLC3OUM7QVmVnYf/ZgaPrXbjtOX1jYb8H79Y8//tDly5edlw4xWDzo0eaiRbaw/2xhn5h34vNzU2aqeMUkfbF7lH7yhevH8mHa7xugzd6eWurtpo1FYTqwN0k/796mKxs36Pv5kfry3S461e91rR43Rf2Ttulvqf5mgT6u/H9PL1efjEoltwD287NOaFnGh0pN2qqE2HRFRtYAP0n7FibM07bcmfpk+yRdLx+je9UjWgX6Dfhj6f+uPFwny4bpYNlgeQL9tcnfR7m+Hg8t/Rb8G1JgbDsyRUcv7NGNuz+14IliT7ESsBKwEmgdCXQk2AeUgUKy2QPkwCXLuBkICYV9ABkw3759u5NFHks38AhU425OfDkwDJSzn5AA5nDBYI7CAJd/kvDt2bPHgVuAn3hy4N8U4J7QTerA8GP2my2WbpLOcQ/El9MG2sP1UAZgpUYxgIWfe+Rzc2P2sfyjPKCdzEOpH8iuyyuAe8LDAM8CwNrIkKR3WPAJS8Uzob6CtwSKA6z75lz6g6R8hFXQR1yDhH8oTrh/2oKnAXLH6h8M+3gPICvkAvRzHxb2Ow5cmjFit+2jTy3st/D9ev36dUdDysMTdy9eHjy0LOw/O9jH7Z2l9ZYmz5Z/9UR97wnXzYpw/VA+TEd8Na77S0u6amVJf1XuStD5gvW6X7BH36Ut0tkJ7+p0r7+ocnBvxc9I0l/Sy9XUpHwmXp/tK+nl6pReqaQWwL7jzu86obyMQ0pN2qLo6HhFRkY7YwolRnxMhDYtnaWTBZN0pXS07lW1HvAHW/2x+H9TFq79vqHa7h2odf4eyg90cTL4k3W+Ieh9Ub/b/fFcnf75gG7fv9rCJ4o9zUrASsBK4Mkl0FFgnwR3QCnu3yZMEld83PQNQITCvtnPFvDneGAWN3BAGDgFaoFRrPd8Z6z55ly+A95JmAegAtS4lJukfEAsUItCIbgAzFyHcwgzwHpOW5lkcy7x+eHh4Y7FHK8BrOfE2dNG2sA8Est7sOXctKm+LTLiOoD+nDlznGvQPpMoL3gLrGN1p31kvCfenZAE47lAkkEKme/NebQNKA/ehzLEyAx54oZvchSwn0LdtI0t8kYpglyDYZ/24M1gVgewsN8+oLC+sWb3P9/9Y2G/he/WGzduOA92tLI8pNES80KysP/sYH9B3Dzlpc7Skc3j9EPJSN2qCNdPIa77K90DVbhrpr4tXK9bewp0c8N6nZ8yXN/0f0On+r6u9BlxGpy4uUWgb6D/jfQqLcj6WPmuE8125a+J3z+u7LQKpSxcp5joBbVjitCExPh5WpY2R59sn6LLgbGtZt0Phn1c/Mngf71quH6qDNOpsqEK+N7RmpL+yvGT4MkCf6hSw30sXhdvfKX7v95q4RPFnmYlYCVgJfDkEugosI+bO5ZhYsJxgyc7OxZwLOUGPBqCfTLCY0XnXMIsTQJlYtjxxAS8AeRg5QH1MqdjLhcIBByIZZIMwAKvWOrZTxI+wgIID6AQGoDbO2CLqz51ArqmrZwLJAP93JcpQDLfcQ0gHGUB55n7a2xrJvAoRYB8wkrxDqA9JmzBLIeHuz0J+rgG+QVQEqBsIG8B7vqEPXTp0sUJb+B8ziME4i9/+Yu6d+9eu6weVnzAnHsD9lnyD1mjEAHmUSQQs09BDhjEUGIY2KfNnEtbyWOAsoF7trD/fMNkY2PVfv9s+9c8K2w2/ma+Y3/55RfHVQo3JGAflyxeKBb22x72ScSXMn+O3lsyTYc3T9BP3pG6Xj78Edf9Jd63tMzTW+7C6fpiT75uFxfq5rq1uhA/T2eHdHVAv/TdtzU+Jl//XOxptvu+AX22r6dXKSHriJa7PmsR7AP8yzI/1tK0Mi1csEyxMY8Cf0JshNa7Zuvg5im66B/7REvzBUN+XZ8BfzL4ny0fro9Lh6q6dKAKAv20ytdb2f4uctml+7SkrLP8Jxbr9r2r+u33B818ktjDrQSsBKwEWk8CHQX2cTfHVZ65FaAPoDJhDYaGhmAf6/qkSZOcmHADvMFbIBbrukkEB9ADp1yPGHZc1gFxcz2ujScASgPmeiZOH5jF9R14xRsA4EcpYc5ji5cB52JZr89NHiDGaMSxnINHAQoCoNyEAwTXGfoZazxKCOrBYk6MPuECpgDWFLwSAHHgGvkxhwXacbUnfh6ZcS+cx73+v//3/xxXfFMPSgnaiDxI6kedKA3whjCF5Q7JDQDIo3AJhn1kjLcA4Q8oXYy138L+s4XB0PFk/+9Y/WFhv4Xv2Nu3bzuuTcRi8WCkEHNlYb9tYT82+j+g/8nWcbpdEa47VY+67ru8bynX113b9o7RscIs/eou0f2CvbqYmqjPh3bX2T6v6sCg7sqdMEM9E3c8EejXwH6l4rIOKc/1aYthv8bCf0xZi/cqaT5r85L88T9LO0ZFRWhlxmwd2TZVP/meLvAbJUAN+I/QqdLh8niHaLOvj1YFuikv0EVLX9gM/p2UW9FdlZ/n6Pfff5f0RwufKPY0KwErASuBJ5dAR4F9Es6RjA/QDYbuYAhpCPYrKirUr18/x2qN1T20YK0GVIFP6jQQCnDjDRAK7EyWsYqTlA9gB8TZx7m0D4AmMSC5AYwCwbSVY0mERwK+0HaY/1955RWnrUAv51EHoQYoPbCKN5aZHxd8PBUAbsAf5YW5PluS5nFfxm0++DsUGywJyH0RmmDi8rk+1n36Ifh485m2oRxBKRBRm1Q42vGMQAGA+78JTzCWfa5llB4kPTRytrDfseDSjBG7bR/9amG/he/W+/fvOxpJlmUhcYxJ0mdcxSz0tw30ZybNUkHeJH29Z7RulI3Q3apwXSx7NOt+treb1hW/qxOF2bruLtCDvUX6fmmmzk4doXO9/6LzPV/S9tFjNDRxo/6R6n1i2P9HeqWisg4o2/XJE8H+CtdJLc/6RBkpBUqIX6To6Jol+czYwsLvSp6jfe9N03fe8U/Fpd+Avtnerw7XL9Xhulw5XN9WDNOHpUO0s2Sw8sngj6W/9MVK5IdVf83+d3Xo9IYWPknsaVYCVgJWAq0ngY4C+8SuA4BAroHqUHBoCPZJFEd2eaDTuM0HbwFRLM/G1R4Xe+L6sczjSRAK1xxHAjlgn2OAcdMu3NDxPCAbfl2wD3hzP2TID25D8Gey8hP/bhQFtA34JradpISh7QmVxbOAfRQkhBDgfRBcAHoTooD8gy37WPWREcqFYI8FC/vtAwpDx5X9v2P0i4X9Fr5jf/31V126dMlxgwL20V6SpA/3Lwv8Tx/046LnKS9lhrwrJ+rLgtG6WTZCt6uCXPdLesrl7awl/s7a4gnXwcKFuuzeobt7CnVz40admztR3wzpom96veJY9ZOnx+mfaSX6S3pZq8D+nKz9crk+ekLYP+Wcn5PxvtKStyk+LkVRUTUJ+wzw49mQnz5HZeun67xnvG5VjmwT6Af+yeB/sSJcp0rD9EHpYPkC/bXF31fL/WTwf+uFAP+lZV20/cg0HbtQ2MIniT3NSsBKwEqg9SRQH+yf/vYzVZ5YqfLjy9u0HPlyj366+EOdluEnBYmGYB9gf/XVV50l74wLeugWz0ws8liXSQQIhJJILxhCTRuZLBOPz7vXuMnjwh/sxk+SZkIPjLXanNuULa7006ZNq4V9kuMxn8T6XVd7Qus0sI91nzAD7jU4ZAD3fDLjUx9gHnx+Sy37wXXU9xlXfwP7KDDoF3IHkNAQJYlRmOBNgDKEzPwoaow3R/B+vjP767ue3d8x4NT2Y+v2o4X9Fr5jcdnlpYqbE9pgYB/oJ2bKwv7Tg32y0s+Pnacli2aqfM04nS8aWbtmPFn3PyLrvqe7srydHdfyVSVvq7ooTlf2FuhBcYlubdmiH9OTdT6sh871fEWf9/mb1oybpDHR+U8M+SZu/+/pFZqWVa0014etAvsk+svNPKLkxNWKi02qM1Qke/Fcla6fqQuecW0K/Mbif696uL4rH65D/jAV+AZqvb+3VgS6KifwVodeui+nvJtKPluory++38IniT3NSsBKwEqg9SRQH+x3xMkzgI7lG0DHMh98j4Bh165dnTXig2P1gz8zVwPgsSpT14QJE5wl9oLrCf5MfDnL2gH7JA4MLiT8A2xNdv3g85rymdh25o8mrACrP9ch8Z4B4obq4f5x00dhMXDgQCcfgQkRYEuCPuLyCY8IXnqPOvkfN38SIhJuYIDaWOFZ2q+hazf0HfUSn48yAtkQCkGsPvfV0Hn2u9aFPSvPF1ueFvaf4B0L8POiAPR5UBO7xMMZLaaxvNpt64E/oI8le03GNB15b7R+LBmpO5XhYqm4n8vDdMA3QKs83ZXt6yxX4E3l+XqqsiBe5/du0K+eEv1WXKLLSzP01egBOtvv7zrb82V98vabmhm5RJ1TiloN9v+WXqHxmVVa5DrSKrBfE7//mbLTq5SctPbh+PpP/D5jLC4mQulJ8+RZPVNfFU4Q7vYGxNtiSzz/HSeDf7guVYXpy/KhqvQN0UZvf+X6ejj90RFd/HMreuj9r1bph+v/foIniT3VSsBKwEqgdSTwIsE+FnRAnZh4A6gGaoBmADN42TizpJzZYuHGcoybPXWRVb6hpe84juR0eAMEu+AD2hQy0dOOpsC5aafZ4qpPpn+TjZ96uI5J2GeOq2/L8XgAYB3n/oLbx2fkQBu5v9CQAGRw/Phx59xgLwKUGyhNsPzXd93G9tM/KBO4Bm3k+s25r8bqt9+/2BBr+79p/W9h/wnfrzw80ebiLkWSPuPKbyG/9SAfWQL5yfPnasvSqc7Sehe94bpbGe647v9UPkzv+wZos7fGdR/QX1nSX3v3TNPpPat1q6hQvxUV68qqfF2YN1mn3/6Hzvd6WR8OeEsbx4zXwAWb9WoruO8by/5f0ys0PLNCCVkftBrs18TvfyrX4hItXJCrmOiExxRKMdGRWpoyT0UrZ+jzPRN0vXyU4/XQFrAfeo0bVeE6Xx6uY2VDta90kIoC/bTO11u5HWzpvmWVvfXZt27dvHuxWU8SwoBYvpNJGYmksCpduXLFKUzWsKSQaIlloJhsMemyf1YCVgJWAo1J4EWC/Y400ecZT5y7ySHQlvfGNQFxA+RGWYFSgHbxXVu2x16raQBn5WTl1NQxYGG/sTdnI9+jBcVNibgtkvTh0s86rhb2Wwf2jTU/LXGONi2Zrn/vGq3rpeG1rvs/BrnuOzH6pZ2U4+umgsLJOr5jmW659+r34hLd2bZdZ2Jm6euwnrrQ48861/Ml7Q0P09SobL2Z4m41qz7A/2p6hQZmlCsy63Arwn5N/P6yzCNyLS7W/PhMRUfVPc4yFs7T7uWz9NXe8brxDIHfKACuV4Xr67JwlfmGaJvvba0JdNMyJ4M/cf2dntvY/qVlb2ll9WCd+fmQfv3tXiNPike/BuyxtqAk5HnBSh5Yp7BGsWQR7qW4iLLeMRmeWS7J/lkJWAlYCTQmAQv7FgCaCgD2ODtW7Bh4McaAhf3G3pyNfI/rF5Y3YN8swWfj9lsH9FGYxERHKC1xttwrJutc0Sgn4z4u6rjuX6rDdT/b31WbC0br44J03Sku0u8er+7s2KmL2S6dH/W2zvV5Ted6vKR/935NeRNmOu77r6aVtirs/yW9Qt0zyjUzs/Vhn/j9ZZkfKj15q+YnZNSpVIqNjlTy/Ahty52tYzsn6V7ViGdm4Qf47+8L1+3qcF2tqsngf6JsiAq9g7XK21cu//ML/Mur+mrbkWn6/toJ/fFH85bcY81lsi/zrKCwPjMuoCzpiRsnrptkZSahERmayQfS3Gs08uiyX1sJWAl0QAlY2H8xJu8W0mw/2zFgx0BTx4CF/Sd82V+7ds2J82LdUJKQYN1n4k4WVWvdfzLoT4ybq9yUmQqsnqSv9ozR7YpwPaiu33U/x9dd691D9MGeFP1UuFkq8TtW/WvLc3V25hidH/hPne/xkr7q/Zp2jxiumREuJ/v+y+kVrQr71Pd6erkmPAXYd+L3XceVk7FPqYs2KS4uUVFRj4+16KhIpSVFaHvuLH26Y5KulI7W/eoRbRrHbyz7wVsy+F+tDNeXZWH6sPRdlZf113Z/P6309axZui/w/Fj6170fptJTmbr0yzfNfooQt8h6x6xfvHTpUmddYmD/t99+E8t6kg/kwYMHTiwpa0GTeMn+WQlYCVgJNCYBC/sWAJoKAPY4O1bsGHgxxoCF/cbenI18z4SceCbia7Hsk6yPTKNxcXEW9iNbBvtRUTUZ9/NTZyiweqJ+8o6sTTiHRT/UdZ/Eb0sCnbWu+B35CyJ0yb1Nv3t8+qO4RLe3bdOP8yP0df9/6FyvV5ykfJ/276T4OcnqvWhnq0K+idln+0p6uUZlHhKWeAD9aZSlaWVKTlqu2NgF9a4AgYV/nWuuju+aqKulo/SgHQC/gX8D/h/5h8vtG6wN/t5aGeim3NoM/u0b/Ld+MFmfni/QjTs/NvKUqPtr4vZJCPXee+/Vwj7We54pxEqSPIp4flz6id23f1YCVgJWAo1JwML+izF5t5Bm+9mOATsGmjoGLOw39uZs5Hsm58TfErdP/K1Zgm/+/PkW9lsI+/Ex87Q+c4o+eG+crgRG6m5VTWZ53Pcvlw/XQf/AR7LuA/rLPL1UWhShi0XbdN/jcaz6Dwr26vzCWJ0ePcBJyHehx0s62efv8gwZqLC4tfprmv+pwT7APzLzoJa7jonkek8D9pdnfepk6E9asFQxMXUrl0jalxgfoTWZc3R4yxTdqhzVLiz8AD8Z/FHekMzvUmWYLlQM1T7/EG3zDlCOt6eWBHDxf7Pdlr2fRuvClU9198GNRp4SdX9dF+zfu3fPceMnhr9Pnz7617/+5SgPDx48WHcldq+VgJWAlUCQBCzsWwBoKgDY4+xYsWPgxRgDFvaDXpIt/UhW7eLiYq1atcqBfdz5ExMTLew3E/ZJxpeeOFtbl07Rx1vGOkvrGSvwnapwXawI0wH/QG2pzbrfSUsCnbTM20veotn6uihfD4q9+qPEp3u7dutyfq6+mThUZwa87iTlIzFf2ZD+Spy5QN0WFujl9PKnCvvhmQeU5/rkKVr3T2p51lFlLi5U0vwcRUXVveQjnhJJCRFa75qtg5un6CffGN2tevYu/aZvDfjfrR6ub8uH60TZUB0sG6ziQH9t8vdRrq+747nRnsA/u7yr/CdTdfPuz/r19/stenTUBfvsIzTI4/E4ysPk5GQlJCRo+/btunr1qmP1b9HF7ElWAlYCL4QEXiTYN9niSXZKjpO2AhfCsL744gunkMG+ta9L3Xh2kRMqNDu/yZxPbheWAgy9NjKhTbTRLOMXeoz9/8UAPNvPtp/NGLCw3wqv/1u3bok1Ujdt2uS48hO3jys/7rc2br9xV36TcT9l/hztyJmsUztH6mbZf2AU6y/L633iH6w1nu4i674Bv2W+ntrmHqXTe1frdpHbsej/UezVtTWr9E30DJ0b/KYD+iZWf834qeqbvEt/e8pWfSz7YZn7le36UMtdx5+KZb/GW+CklmV9ooyUAsXHLao3Qz/jcH5cpHIWz9ORrZMd4L9X/WwT9wXDfuhn+vxM2Qjt8w/Vdu8ArfP3UH6gi7Jx8X/GGfyXlHXWyn0D9f5Xq/X7H79Lal5yPvPIqQv28RQiXp8t31++fNl5jqA8ZL1iEvjZPysBKwErgfokUB/sX/rxR105f0FX27hceYJl2wiRBHxJVArQs1Qp68GzcgmTVxKZsn48oVB8bya2bAHe4PM4N7gcOXLE+T4UpqkXyOY6LK1MYTlUlAnmWPYRYlVZWekslxd83cY+UwerrhDCRZsptJN9XJvzq6qqnBVYWJ8eGbCf8wB5IJ7rcw6y4XugnvNREJw8edJp+6FDhxw5NdYe+70FQjsGOv4Y4BnCc+LmzZv1vTpabf9/tVpN7awiXG95+bA2NlmzceVPSUlxltSywN847MdGRyg1cY4Cqybo6z2j9Et5eG2Mfq3rvm+gVhX3ULavs1yBGtfurMCb2ukepxO783TDvacmTt/j072CPfo5Zb5Ov9tF5/q86sD+6V5/Udm7fRU7c6FeSws8das+sD80s1qZrsNa5vrsKcL+KcdzIDfjgNJTdio+LrleBRNJ+xJiI5SzeK4q1k/V1bIxTqb+UNBuD//j4k8G/2tVw/VTZZhOlg1TwP+OVpe8rRx/11plj1H6tOU2u7yLdn08Rye+K3miJ1FdsE+8/i+//OIk6gP4+QzoY+Fn4sf/9s9KwErASqA+CdQH+9fOnNGvVfv1a2V1m5Y7H32sSz/99AiINxUugGzmU1OnTtW7776rQYMGOUuRbtiwwZm4si692+3WjBkz5Pf7H7kGoU+cxxKmnBtaunXrJpKfAsnB7QGeq6urneuMHDnSOX/8+PHau3evowRg0swKTORRIVfTRx999Mj5wXXV9Rmlgc/nc1ZZGTJkiMLCwpx2sM8oE9atW+fMIVm1BbjHgs95LPWMgoH8UKwAtWvXLkdZgOLA6/U67348TNmP0QkjVF1tsPs6PtzZPrZ9HDwGLOzX98Zsxn4yaONiW1ZWprS0NOflxJa4/ejoul2rrcU/UiYR34q0mSpdM1HfFLK0Xk18PsD5qOt+rxqL/sNs7dmBLtpcNEIf7E3R1cIC/eopcaz6v+0t0sUl6To/NVxne/9F53u+5MD+v/v+Q0smz9OQhPVP1XUfyDflncwqJbsOKPcpwz4Wftz5czL2KyVpbYPAjxdFfGyk8tPmqGzdVF3wjNPtylHPPEt/QwoGwJ8M/t+UD9fHpUNUVTpABYG+WuXrrWx/F7naOIN/TkV3VX6Rp2+vHmvGU+LxQ+uCfSZ0O3fudLyEmPAxoWRpPia3PLjJ1G//rASsBKwE6pNAfbB//auv9Yev1HlPslJNW5X7Bw61CPZPnTrlGFDmzJnjKDtzcnKUnZ3teDrhObl//37Hqr97926NGjXKCaUMntxi4eYZChRzbmgB/oF4YDr4POoFmFlRCeMNYZl85nyAGut6SUmJE2ZF3QB58PmNfaYOQBwlbnp6ugP1KCXI05Kfn+886ydMmKBx48Y598g7AQ8GvBI4l7bNmjVLERERTvu2bt3qtAfvhhEjRigjI8N5f7AqFN4HjbXHfm+h0I6Bjj8GLOzX2gy+jwAAIABJREFU98Zsxn4scAA/blNooVlKixcELyS7BF/dlv3oqAgtiJunZamzVLV+gi77w2sT8QF+wa77az09HnHdB/BWlwzU+7sX6fs9NUvsMXH5rahYtzZt0unpo/T1oH/Vxumf7vWq3h/cS+PiVur1NF8tjBsof1rbAZlVSnC9r2wnSd/TycgfnPgvP+szLU3zKzlxpaKjYxUVWX8YSWx0pFIXzFPVhmkO8N+tGuksa9gQdLeH7wz4nywNU7F3iDb7+2iVk8G/i5YGCO94uhn8ceFfXtVPn31brBt3LzbjKfH4oTwzcMPEMpWXl+dYmHDpJEafyR4WKSaxWHFsgr7H5Wf3WAlYCTwugY4C+xhPAOy5c+eqvLy8FloBeFY7QhGKhb0+2G8MYABtPC8B6eBj16xZ43hlAtG4yrMkKjlUgHOWQMUTgP9pW0tgH9DHE4F7wiOUa1AXXgR9+/bVlClT1LVrVw0ePFj79u1zLPooJLDSGyUEygEKihDaRQgp7R44cGCtYoL3iIX9jg9xwWPXfrb9Xd8YsLD/+LuyRXsAflzOeAGRlZ8HOtb92NjYet2qX2Tr/sKEuVqdMV3Hto/TJf9I3auqyc4OUOK6f6V8uA7V4bqPu/Ya92B5d87TD4Wb9OBh5n1g//qG9Tq7IFpnh3bT+V6v1ML+/sE9tXTyHPVO2uEsife04D603r4ZlZqXtU9L2gj2yfqPhd+1uFhJ87MUEx1f79iryZMQqfSkuSpeNV0/eMfrduXIdm3hN8oGFEG/sDJD1XB9WzFMH5YO0Y6Swcr39tIS/9PN4J9b0UMbDo7S+cuf6Lfff23Rs8KcxDODiTkJ+XgQY7UnJt/EX2LRYZKHa6d13zdSs1srASuBhiTQUWAfiMdKDeBi1TaTWNz1UY4C3kVFRa0O+8zbZs+e7cS+8yzGhZ7nMJZ39gP/hYWFjlGnJbCPt8DMmTMdRS91kx+A+8MTlLACPAvMtQB83gO8AzgOy/+0adMcQ1JSUpKj9AD4SeC6ceNG/elPf9Irr7yi/v37O4oMC/sW/szvxm5f7LFgYT/krckEHJd83LTQlq5fv94phw8fFon4SJ5V39+ZM2dqrXRY47Duo121rvz/se7HREcoPXGWduRM1SfbxulyoAb0Dcg5rvvlYTroG6gtJY+67rPE3nJPX5UUztLpPat0t7ioJiGfx1sTp5+RrK9HD9C5fn9zQP98jz/rmx4va/vIkRoVt0pvpHjazKoP+PfIqNDUrGpltRns13gP5GYcVmbKHs1PyHAs/A0plViab2nyXBWvnK6vCyfoRvno5wL4zXi5W80qDcN1qjRMH5QOki/QX+/5+mqZr4eWBLq0emz/mv1D5D2erJ9vnq7vMWD3WwlYCVgJPDMJdBTYx7KP4YT5UyAQcBLuAbzMybBmY+HnmGDLvnF3B36xlpuC8YU8SsYtn3CA0aNHi5h55mpY6knIB1TjkQmMh8byA+PkDFi+fLnTJqzz1N9cN36UFLjhm/ABA/LsB9yx9qPMwCv0wIEDtbBPwkG8RlE40F5kgizw/mKuSpx+p06dnNwEHIOhycL+iw14FvBt/5sxYGE/5JWMay0PVbSmY8eOdVxp0ZLykOUhzIu0vj8yZ5OshZcBoM8LBg0tLmcNAdeL8l1czDylLZitXbmTdXLnGMdVH7dsA24Nue6zxF6er4d27p2gE4VLa5LxPYw7xH3/6uqV+m7uRH0TFKd/tufL+qTfv5Q+JUr/SPO3qVUf2H8ro0KjMquU7jr6VBP0Bbvy8znfdVJ5mZ9o8cKNSohf7Gj4GxpjztJ88fNUsnqGvi6cqFuVI3W/+j+rIZj+ae/bew+X7jvgC1OBb6DW+3srP9BVOWTwd1z8axI7Pkkyv21Hpuro+b26cfen+h4Ddr+VgJWAlcAzk0BHgX0yy2/bts2JQ8e6j0s7ifOIRed9xv9k4g+GfeZoWP6ZcwUn5Ovdu7f+/Oc/67XXXtNbb73luMgHf0/4JRZ1LO0kQwX2sagzQWayzJY6ORf3eVzshw0b5swLWwP2mXMyV5w8ebKTpZ/5IzH5BvaNdwH7582b59w3ygmSBqKAwIWf5Z8JBbAx+xbwDODZrR0LZgxY2A95JRvXWrSuLHXFC4fkWGiYt2zZ4iyFFXJK7b+44fLQRuMM6PMCQZOMRrgh2HoxvotQ9qIZ8q0cr3NFZNx/dNk3XPevNuC6n+Ptro3uYfq8KE83i/fUJhf6w+PT/Z27dD5yqs4M7VqbkO9Cjz/r8z5/1+oJUzUmdmWbgz6w/0ZGhQZmVGlxVtvCvgP8WSeUm3FQixe+p5iYuEaBn0z9ixLmaeeymfqqaJJuVrTvpH11KR5QHN2pDtf1qnBdqgrTl+VDVeEbog3e/srx9WgVK7/7WIIu3vhS93+9Vfu7tx+sBKwErATaiwQ6CuzjQk9oJFZrLN7A+TvvvOPAOGCL5Z0kfsGwDxSzn+R8uMabwvHMs7Duk8iOZffMd2zJnYLXABNi5mxY3sl8TzI+LO/M61AykEsFuKdNHIcFvrmwjzIBd32UCUzEuS65WrDGY1jCWETiwOAEfbSLdjCnJJcLigByGeDSP2bMGGduamHfgp0BO7u1YyF0DFjYr+MNjas+mbJNlv3Nmzc7D2DcpK5cuVLHGTW7UBTwPS8fYrnwBsBFDC+BF3UJPmLDE2LnaVXaNJWvHa+zhaN0q+JRqzGu+z+Xhzkx+ltDXPexwhKHvc0zUkcKF+ta8U7Hqm8yCd/eulU/ZqTom5H99E3f12rj9E/3ekWHB3TVnHmZ6rZoT5u675vY/dfSK9Qto0oLHdg/2abW/RrgP66lqWVKTlyl2JhERTaQsM8onNKT5mnHslk6vnuSLpeOqfW6qAuu2/u+G1XhOl8ermNlQ1VdOkhFpf20ztdbuf5uzQb/JaWdnMR8VV/k6e6DG/r9jyeL16/3IWK/sBKwErASeAIJdBTYNyDMmvJA7qRJk5zl6rD2A+JMXoH0YNg3E1wgHYAGnHG1B9SxgGP5BpKZm/EdlnGUCuY8thh1mLMZbwK8B8w+zgPOnyQbP/UyH2TVFRQFxOVjsUfBAPCvWLHCAf1g2Dftwy2fvFDcExZ+7oel+4B/CssJ4r6PQoOCDMy5dmsB0I6BF3cMWNiv46UK5JM0C20uD3piqXgAE7ffWKIsvsfVDG8AXlC8HNAmE3/1ogE/1uKk+LlatnimDm0cox88j0I+sIjr/sXyYTrqH6zQrPuA/tLAW1rlGaD3ixboRmGhfvN4H8bp+5zs+z9nZ+nzicN09u1/1II+Vv2jb/9TO0YM18D5m5+JVd8A/xvplVqQ9YnyXSfaHPYB/uVZnyg7rUKJCdkNJuwzsM82PjbCAf7Pdk3SzfJRuvccuvSHKiKuVYXrq7JwlfqGaJvvba0JdNWyABn8SejXeAb/pWVvafPhifr0fEEdTwy7y0rASsBKoH1I4HmHfWPFJv4e70oKYIx7OtZ0MvB/+eWXDugDs8Tnhy6999133znHsRQdHgFYzIln79Kli3Dpx0OALeAfGpsPgOOdifUdMAf08SxgLkecfF1L75mJNIoA5o38Xx9YUQd1mSVVibsH2skVwAoAxOMD8oQLmAR9wXURqoAVn9UEyBuAEoT7RJnRs2dPR2mAQoB5KMkEg8+1n19c2LN9/2L3vXlG3bx586m/qP7rqV+hlS5w/fp1R+PLi6BHjx56++23nZgoYvKx+Df0hys/ifrI1kpWV4CfLa78L1KiPuLA58fN0+YlU3V8+2hd8o3Q3cr/xOcDY8Z1/3A9WfddgTe1zNdL+/Yk6ru97zmg/4eJ03d7dG3Den0fM0Pf9P+7zvd6+RHYLwofpmnROeqU4n4mVn0D+6+nV2l+1oda7vrsmcD+CtcJLc/8RFmLC5U0P7tJ4ST0XWJ8hDYuna2Pd0zVtbLnK2lfKOg7Y21fuG4RKvIwg//x0iHa6x2sVd6+cjkZ/BsG/pzy7gqczNDZSx829PO331kJWAlYCTxTCTzvsA9M4+JO8j1AGws1iY5xbSepHlBMVnoTWokhBlgGgA3QMLEF4vEKwE2fXEpAPO77GHDYh/EFa3oo7APrKBG4LgoGjDVAP+DNsdQdatnnnGPHjjkx9lyDcALTltAtdWA4AsipG7f+tWvXOvWj2CCEFGUA7TMx+8F1cB94AKAsoF1APfVxrNfrdepEaU+oAWEQwefazy828Nn+f3H738J+Ha/lO3fuOA9J3MOAdRKnEJvl8/mEIqChP7wC0JxUVVU5cfs8tHHR4oGOdT/YgtpRP8fFRCgtcY52503R0e1jdTUQ7iytFwxhxnWfrPt1ue5j1V9dMlDFe2fp7N51uu12B8Xpe3V/1y59nxSjc6P7PxKnT1K+Y/3eUM7E2eqRvEevpQWeMexXKj7rsJa1cZI+rPqm4FWQl3FI6ck7nIR90dFNWw4yZUGENiyZoyNbp+gH71gFJ1MM7svn7TNx/Vcqw/VlWZiOlL6r8tL+2ubvpxW+njXgH3gU/JeUdVZ+1dtOYr5rt39o6Odvv7MSsBKwEnimEqgP9q9cuKBbx47r1tHP2rTc+PwL/dyApTsUQAzsA9QknqMwh8K1niz8uLADx1jfmaPxfSjsh9ZZ1//M6+rKus+xJo4eKzyWdmAaI46pJxT2P//8c+3YsUN79uxxoJ17MMfWtQX4Dx065CgNqB/lg8nOz/GEGOCOXxfsA/ckCGROiUKE87ge4Qi0EdlgWGLuyTXqur7d9+JCn+37F7PvLeyHvJaJuydmny1/LLfHg57Ye2KieAk09se5aJRXrlzpvJhI1ofLFdlcO7IrP/H5gH7WwtnakTtVZ/aSiO9Raz5g2JjrPvHRub7uKiqcpi92rtIdd80SeyZO/0HBHl1fla+zYwfpTN+/PmLR/7r3q3KHvaPZc9L1cnr5MwV9rPuvp1cqJuugcl2f1MK3gfC23uakVyt10QbFxy1SVFR0kxRPcTGRWuuaq0NbpupKYJTuVj0eivG8wX5we1m670pFuD70D1eRd7A2+HtpRaCbcoMy+OdW9NKmQ2N14cqnNla/sYef/d5KwErgmUqgPth/Xib5WMVx4SfbfkFBgQPQeEq63W4HjgHwyspKB6rJoI/1P9SNvyn3ilUd9/xQy35Tzg2FfWAdZQT5nfAcaMiy35T6G4J9PAxQbqAAQRZ4LeCJQKEdhAWgCMDzgblrU65nj3kxAdD2+4vT7xb2Q17LDx48EJZ9LPT88eIkCQwPTuKjeDE05Y+4KrS8nAfsoyxAK92Rrfux0RFasmiW/Ksn6XtPTSI+XPWD4apR1/3SN5Xj76btu8fraIFLd4vdjyTkA/ivrlimr2aN09lB/3rEqk+s/ol+b2j+nEXqs3DnMwd9YP8f6ZWal7VfS1wfPXPYz8/6zMnQn5yUr7jYmuWLGvMuqQnHiNCK9DmqWD9dP/nG6EFInwb37/P2GW8FlE8k8/u5MkznK4Zqn3+ItnoHKNvb01myb/3Bkar8PE+XfzmnP1SjBGzKM8AeYyVgJWAl0NYSeN5hn0mpWXsed35TsGBTmIOhDMDwwmpJJE5uCexnZ2c7ifuoq7nQEwr7QDUhAUVFRY3G7DflWg3BPnNLvAEIDSUz/9ChQ50yZMgQJz8BoQ7APkqAltxbU9pnj3lxINH2dcfoawv7IW9iEvOxbAtJX3ATwyUKtzHc+NnXUDb+4KqI70fLinUf2CccgER/xJ41BljP4/eLEuZoZdp0Va2bqLOFox23/VAovMuSaA1k3cd1P9fbQxuLwvTRnnT9XLit1nUfyP/dXaKbmzfr+wWR+vrdt3Su96uPWPWP93tDhcOHKDx+rf6R5msXsP/39ArNzKpWhuvDZw77eBIA/K5UrxYl5gt3/qZ6miTFR2h52lxVbpiqs+5xul/96NKJzxvk19XemqX7huvb8uE6UTZUB8sGy1sxWPuOJur0zwd1+/614J+4/WwlYCVgJdDuJPC8w35z4AKYBWpJbIc3ZXPOJdSS0MzGXO7rqpNYeLwLqMMkC0Tp0Fox8rjq48lAeADJBoPbgLs+1yRHAfkKmJtiVKIwV2Xeyn2hDGGCH3yu/dwxwM32o+3H5o4BC/shr2oEwoMWLW14eLiTEIa1VXEVQ9uM5b8pfyTyw5WLJC/ETlE64jJ80VERSoybq7UZ07R//Thd9o+s0/KLRf9nsu77BmttcQ+5vJ0fW/6MzOgb3ENVvjtWV9w7ZJLxAfp/eHy6X7BH32Wk6OzEITrf48+PgD7/lw3pp6Tpceq6sKBdgD6W/b+lV2hSVpVSXEfaBewb4M9aXKz5CWmKjo5rsvIpJjpS2YvnqXTdNMfCf7tyZIeJ468L/u/vG6ELB6bpuy836/b9q/rt96b99pvyfLDHWAlYCVgJPA0JvEiw39wJrz3eQpIdA3YMvIhjwMJ+yNsWSCfBHlpR3MeM2xgWfUDfxPKHnPbYvxxHMj80rGRdDV6Gj8QrTbWotncr/4LYudq+dJKObhuj66UjHkvEB0QB+tfKh6verPulbzru0suL+6qiKFqXi3bogcfziFX/18Ji/bJxg85PDdc3A954BPRx3z/b4yVtGDtR/Rbt0N9S/e0G9v+aXqFRmZVKdH3QbmB/heuk8jKPCOBPiEtr8lisyckQqaUpc7U3f4YuFI/tcDH8wdD/YP9o3f50oe5+V6bf//jNuvA/9pSzO6wErATamwQs7FuYeRFhxt6zHfd2DNQ/BizsP8U39b179xw3LGL3WcIF6z5bErk878vwYdF3LZyl3bmTapfWCwYl87kprvtLAp2V7+2jQNE8nSlapV893kes+lj2b65fqwvzI3R2SFed6/XKI7B/uterKh/ST3GzFunv6QG90g4S85ml915Lr9C7mRWKyTrcjmAfd/7jysv4QKmLNishPr3J1n2UTwmxEcpaNE+eVdP1xZ7xulNVtzeHGQPP7fb9cfrt9Bb9fv2Lp/iUsFVbCVgJWAm0ngQs7Nc/4bUwYGVjx4AdAy/iGLCw33rv2MdqIqv/7du3RcZYXPiBfeL3U1NTnWVV2rvVvq72kbCNjPvpibNVuHySzuwZoVsVjybhM3BnXPePNeC6T5z+cl9v7Swep3NF63TXXfyIRR/3/Qd79uqn1ET9O6yHzvZ5NE7/fI+XdKLv63JNmachCevbjUXfwP6r6RXqm1GuOe0M9h13ftcJ5WTs0+KFGxUTHd/kDP2Mi+ioSKUmRqhwxQyd94zTzYpRelDdgTL17x+lB4dn6PeLh6QHNx/7bdsdVgJWAlYC7VECFvYtzLyIMGPv2Y57OwbqHwMW9p/y2xrg/+yzz7RhwwYngYqJ3SeT6vNo3Y+PiZBr0WztWz9e54tG6nZFeL0x+sZ1f3VxD2X7OssVePOxOH2Xv5MK3BP1ecEK/eLe+1jm/V8Li/R9TpbOTh+pc31efSz7/umer+jAgG4aH71Mb6SWtDvYfyW9Qp3TyzUls31Z9muW/TvpJOxbkhYQGfpjY+Y3y8JPDH9a0jxtyp6lrwon6FblqEdWXjBKn+dx++DwdD047tLvN05Lf9SszPGUHxW2eisBKwErgSeWgIX9+ie8FgasbOwYsGPgRRwDFvaf+NXaeAVkTyXpH8upmMz8LI0SHx/fLLiqy9LeVvuw5CbFz9PazBmq3jBR3xaPrNeiz9rllyrCdMg3UFtLetUk4wt0egz0cwJdta1otD7am6YbhXv1m8f7iFXfidPftEnn5k3SN0O6PuK6T5w+5eDgHsqbOFN9k7a3K/d9Y9l/+WGSvrEO7J9sV678NcB/SssyP9SS/8/eeX5FlXZp//0z5uN8mWfNembmCfO03bad2267W23bnFrF3OYMSBDJoRKZIiMiIElypsCcMOeMoY1twoCC6PWu66aPUyKhQEQodq111qk6deI+d9W5f3tfe99BJfBeHwpX166NFuHm6gw/T0dkRS7H0cwFeGSZrSr190fA186ZVflfHPZB8/VqvHp+r/MfuKwhFhALiAX6iAUGGuyzvhIr8XNIurYq61dWVqrK9a2/YzX9kpKSNrcZiDAg1ywQLG3AftuAwH4vPKD58OXYsBwShbCv5e57eXnZXBytt6C+reO4ujjBZ90axOmXY3fKfNRXzkBjTQfSfcuvOFLWftV9SvdDy35AQvEE7MkKwq0tbw6xxxx9Tk/T0nDLEIDL04bj8shBb8A+q+9fGvEx0mfPwUyPBHwV0Pei+hrwc+5g2A2z6ShYHE+D7L40jzIeht5/Mzw9DF2S87O9MLXDc50T0sJW4GzuAjyo7M/A74DGHfPx4kwCXj37A3jZ2Av/EHIIsYBYQCzQMxawJ9jnsHMnT55UQ9pxKGNt4nB7u3fvxoULF9T3mzZtwq5du1RRZfa1uM3BgwfV5OrqiiVLlqj1uez48eNq/HmDwaCGQpax6O0XcARe5d5KG2hpAwL7PfN87XAvlPLfv38fubm5MJvNCvZZnZ/R/f5QmT/AczVSgpfgZNZc3C+fqarra1FQ6zlz9B9apmNv6Xh0KN2v+BaJBVNQkemGW3mpaCoqfiOirw21dzdEj7NzxqNuzOdvgL6qvj9iEA6M/ga6Rc5Kvv9JUGWfk/Bbw/4Mw05Emg7BbDreJ2G/pUL/fgT5bYa7+/ouAz+VH74ejojRrcLRrEV4UDmnf0r6t89G40EfvLhWCbx8AeBVh79t+VIsIBYQC/QlC9gT7BPqfXx8MH/+fEyePPn1NGrUKAwePBiEfEL/ihUrkJmZqZwBFosFnp6emDp1qpo++ugj/M///A8mTZqkPnMkpJqaGjg6Oqrt6BwQIBAolDYgbcCe24DAfi89pRsaGpTUbPPmzaBHmbCv0+n6dGV+NxcnBPusQG7kIhzPnIsHFQ7tgr4m3efweh1J90PKv0N04RiU5TqibksinhUWvAX6zfmFuBcXjatOi3FhzBe40iqqT9g/M+ozJM+dr3L1B/Wh6vvWgG/9frphO8JMtYgyHeujsH9SOSJCdTUI9EmGu5tvl1UnBH5PdydsDFmJvWmLcK9iTr8amq9pG6P6v6HpYhZe1l/spX8GOYxYQCwgFug5C7QH+7ePHcKNhDDciDX16nQzPwN3bt7oFlCfPn0a2dnZavjisLAwaBNB/e9//7uqhcQCyHPmzEFKSopSAFDSn5GRoQohL1++HBMmTMDYsWOxdOlSFWBJTU3FkSNH1PONywT2BfLsGfLk2qR9sw0I7PfcM7bDPTU3N+PevXuoqqp6DfuU9AcFBcHd3b3LYNWW3L4nl61zdYTBeyUKzQtwLmd2m0X4tKi+qrpvg3SfQ+xFloxETs5inMoNByvta5J9bf6ysBgN6ZtxyW0Vzk8f+VZEn6BP+f6+8cOwaq0JP/jn9emIvgb8vxq2wWTai8g+DPtMKzAbjyBcvxM+nlFwc/XsVk0Jpn0kGFfhcOZi3CnrP8DftGMenu9bi+a7R4Hm5x3+nuVLsYBYQCzQFy3QHuzfqijE1dGftvlM5XP1fU2/r12AO9eudgv2rUGFnVVOXMY8/OHDhyuo12A/OTlZyfdv3ryJc+fOqVGQmDrJwAr7WvHx8WCe/tmzZ9V+GP2fN28edu7cqYZIppxf27/1ceW9wJK0AWkD/b0NCOz30tP61atXePHihYru86ETGhqqHkIcks/b27tPDcW3dq0TogKWoSZhLn5XhfjaH1LtDel+QQdV9yu+RXjxcKTkOeBsnhlPCnLfAn0Cf0NGJm6HBePy7DGo+6XtjsnBMd8gzcEBE9ZvxOCgin4B+5MNWxFo2oUIlbd/ss9G9ynnjzIeASv0+3pFd8sJtdbZGevdnRDqvxq7U5fgVtncfiHpb9rvgsbzm/HyyXXglcj3e+mvUQ4jFhAL9KAF7BH2b926pQrpMYef7ysqKvDTTz+BSkkN9tmvYk4+I/UbN25UUn4qARjlz8rKUn0upk4mJCSA+yHsDx06FBMnTlQBGDoCWhfx6+8dfDl/gVRpA9IG2AYE9nvwIWvLrrTK/Mzd14r1MbrPB09PRua7sy/KsL3c1yDJuBTbN8zD74UOaKhuuxAfo/rPt87AXcs0tEj3R8BUzOH13q66b6oYipCyYcgonIMDuTo8LMh+a4g9gv7LwhI8MIejbuU8XB7/9VvD7GmRh6Jpk7DaUYehfv0jqs/o/gRDDbxNOxHW52GfjogTiDTUwuCfBy8PE1xdujdqhLurE2INq1CTvAQ3SubhafXMPgv9jdtmo/F4KJrvn8arpie2/JRlHbGAWEAs0OcsYI+wTzk/oZ51j1hgr63IPocyjomJURX2+X7ZsmXIz8/H/v37VS5/UVGRCqqwr8UoPufjx48HAy4FBQVK2k9HgsCRwJG0AWkD9tYGBPZ7+VHd2NiIa9euqfwyVuXnpBXrY9VYFo/pDqi/6zYua53g57EGcbrlOJQ2G3+Utg/5BH1G9Dm83rGySUgsGN4C+hXfvjW8nqq8Xz4MCUUTsSffG0/y898aYo+g/4ry/c2bcdPTCefGfYXLIz9+S1Z4ecRHOD3qM0QuXIlhgQX9JqpP2B9jqIaraTtCTEf6cFT/TcVBuH4X9P5Z8HAPwtq1rt1sl06IDFqN7ZuW4XrxPDT0SeCfiWe7V6LxYjZevWySony9/J8ohxMLiAV6zgL2CPsswrdhwwYF64zAMx2SRfpYlE+L7M+dOxeEfEbuV65ciVWrVqn19u3bB04sykfA12CfoyFJzr5Anb1BnVyPtOm22oDAfs89Y23aE+X89fX1KncsKSlJeZUJ/CzWx4cPH1bvCu5d3Z4RfR+PNciKWIwz2bNwv9wBz9sZWk8D/XrLdOwrnYD4TqT7jPRHl/yC3bl+uJmXqiL6r/4cWk/L0+e8KScXV3zdcWHOuD+H2fvoLdg/9/OnyJkxFSsdDRisq0R/KMyn5eyP1FdjhZF5+/0H9s3GY4gw7EWAbxI81vl1u11tW2jXAAAgAElEQVSuc3OC3scRlUnLcLlwft+L7u+Yi6YzCWi+e0xA36Z/MVlJLCAW6KsWGAiwT3Bndf0tW7a8hv2IiAj1njn5JSUlqk81ZcoUcGJlfq7v7++PsrIyJdcX2BcoaguKZJm0C3tsAwL7H+CJzeg+88qKi4tfS/kp6Q8MDOz1Yn0ebo4w+a5CQfRiNbRefWVL1F4rvtd6rkn3ObxeevHIDqT7LVH+hOKJqvL+tbxkPCsobDNP/3lWDu6aI3Fp4a+4OO6rtyCf8v3Lwz/CkdFfw3u5B8Z6pfaLPH0N9Dn/QW/BPMNW6PsR7LcU7DuGkKAq+PskwM3No8tD8mmOJ1cXZ4QHrkFJ/DJcyP8Nj6r6hqS/cftcPNvjiBc3duDV83sf4N9ADikWEAuIBXrOAgMB9k+ePKny8pmjr0X2Gfk/ceKEyukn8HMIvsjISNAJwCk8PBzl5eU4c+aMyl9NS0tTsn8qLe2xcy/XJNAqbUDagNYGBPZ77hlr854Y3Wd1fj6omGPGIjKM7jN3jN5myvk1SHpf87VrncGK+6F+K5FvXoxrhbM6zM/XIvpKul8+CYmFHUv3gyuGIqJ0OIryVuJiZhKeFbw9xF6LfL8ED+LjUOe6Clcmftsm6BP2T48agvIpYzDdIxFDdOX9Dva/0VVhqr4agcbD/UbGT9hvAf4TMAWWwdszBG6uHnB27n6qicnPEQWxK3Exfz4eWz488D/fvQpPj0ah+dEVm3+/sqJYQCwgFuirFrAX2GdePcGcw+QxV5/9oyVLlqiifBxejxPz9wsLCzF79mwl89dgnxX5L126pNZhP6utiftkrj7rKGkdYpkLHEkbkDZgj21AYP8DPbEJ/PQoM/eM3mc+yJi7z2J969evf++wz+JpUYHLsDXpN9wumYWn1Q6dDq9XX90i3Y/rTLrPyvtlPyE7ezGO54TieWFhmwX5OPTe85xc3AnwxIUpP+DyqMHtwn7F1LHwWumJH31z+pV8X4vuf6arws/6avj1Q9gn8EcaDiA4qBKeHka4uHTfGeXu6owAT0fkmFfgZM4CNG51QNO2jutDtFaX9NRnHrvxWAhe3D8rRfk+0P+gHFYsIBboWQvYC+yzb8QgyOLFi5UE/7vvvsO//vUvlavv4OCAmTNnqhpHbm5umD59+huwf/78eeTl5WHWrFlKwk8Zf+vpm2++AfP86+rqBPbvCODZI+DJNUm71tqAwH7PPme7tLfHjx+r8WA5TAyH4uODjXJ+Dg/DB9j7Ktbnv341kgxLsGvjfBXRZ7G9jgCK0v17lmmwVbofUTICm/IccDjHiLt5GW1K9xnVb87Nx+0QPa4sccClnz9ps/r+leEf4dzIwUicuwATPVPweWBpv4vqE/g/0Vnwna4a3sZDqtq9FjXvL3Oz6TgijQeg88+Cp4cJa98hus8aEQZfR2RHrcCxrIW4XzGrQ0dTR22z299tn4Vn+9zQeKmgBfRfNXfptysriwXEAmKBvmgBe4F9RuMZeY+NjVXqR4PBoHLu2U/iaEacUlNT1Zzgby3jpypgz5496jvK99uaWImf2wnsCxBpQCRzaQv22gYE9j/w05rF+lgwhmPEMrJP6GexPm9v7x6X87Pivve6NdhoWoLaTbPxsMKhQ8gnSNERwOH1jtsg3W8ZYu97bMyfjq1ZnnhQkIm2ivEp0M8vxJONG3Fh+Wycn9C+fP/iyI+xc8JP8Fzu2e+K8mlRfW3+pa4GnsYDMJuO9Tspf4tT4rgq2Kfz3Qx3V693qNDvrJQrAV5O2BS2GidzfsODylm9FuFv2uaAxh0L0HB6IxrvnvzA/wByeLGAWEAs0HMWaBf2t1fh90WTcG3e2F6drus9cOf3rufFcxg8jnv/+++/K6k9pfnssLbujLeVs996nbY++/j4YMWKFap+UlvfyzIBP2kD0gbspQ0I7PfcM7Zbe2pqasLVq1dV3hkhn8DPie/XrVvXY9F95uj7rFuDvMjfcDJzNuorHRTIdxQZJeg/qp6O/bZU3a/4FiHl3yM6fxy25rnjfkEWXhQVtxvVf5i8AXXerqib+iOutDHMHvP0OZ385QuYljpjyvpkDNJZ+mVU3xr21xv3IaqfFemzVh/QURGmq0GQ70a4u/m8U7oJi/b5eDghOWQVatMXoaFmZq9E+J9tm4f6XWvRePsQXr5o6NbvVjYSC4gFxAJ90QLtwf6dq1dw+8gB3D5c27vT6RO40wak29KJZgfVemprG4F9AbK22oUsk3YhbeD/2oDA/gd+Wr98+RINDQ2qgAyH4mNkn1J+Tc5P4H+XIn1rnZ3h5uqEMP8VKDAveD20XkeQz+/alu63VNg3Vbw9Dy77HtHFo1GV54K6/Hg0F5W2GdVnnn4j8/QN/rgwdzyujP6s3Tz9Mz9/iupJo7DQJQLfBhT2a9An8H+pq4a7cTciTJTyvzmmfX/6HGU8iFCdBb5eZri7eb9T+6Sk38/TCRtDVmJf2iLcKZuD51s7V5x01n7b+555+s9qPfD0YgGan97u8lB7L168UENn1tbWqmrP7Gjeu9dSxZ+/ZUaitm3bpsZ65ogbXCYvsYBYQCzQWxZoF/btNC/71KlTYGX9Xbt2KUk+O7W2dPIzMjLU/zSVA7asL+v8HziILcQW0gb6VxsQ2O+tJ3Anx2FF2K1bt6ocM4K+Vp2fUjMXF5duARVBSg2t57cKZXEL8HvhjE4r7hOSXkv3yyYhsaDjqvst4D8U5pJfkF2wANfyN6CxsKjdiH5zfiEeJMTiuuNCXBrVdp6+FtXfM24YYucuxM9em/s96BP2v9BVY61xB0JNB/o17NMxYTYehSkwHz6e4XBZy4J93a/QT2eW1zonmHVrcHDzQvxRPuc9Fe5zwLMdi/D8zAY0N9zFq5dNnfwq3/6aYM9cUo6gwboavr6+YDEoKnT4HeGfDrrPP/9cQT+Xy0ssIBYQC/SWBQYa7HcXOljJ//Dhw2qovu7uQ7brX8Aj90vu10BtAwL7vfUE7uQ4jY2NKi+N3maOCUspP4Gf1fk9PT27Bfye7o6ICFyJvZvm4UbxTAX6TZ0U4+P3r6X7+cMRWvI9TOVvR/Kto/uM6ucXLsH5LfF4WpiHV8WlbcK+iupnZuGy81JcpHx/xEftRvUJ/JmzZmGWRzy+Cii2G9hfZdwGo6m238N+tOkEooyHYPDPxXoPf7i4uHXLIaWpVuiYWu/uhKigNdiWvASPqmb3eIS/afscPDkcimfX9+DVyxddjurzJ8yiT46OjgroCfUcKpOwz+gQx3Dmb3fevHn4+uuvFfgL7HfyxydfiwXEAj1qAYF924CGARYZds82Ww1UQJLrlvZhL21AYL9HH7PvtjPK+Y8ePYqsrCw1FJ9WnT8wMFDBha0Rfhbi81u/Gikhy7Bn02+4VdIC+u1Jm7XlmnR/X+kEpBePhKmYoD8U1mDf+n14+Y/IzJ+Pw3lGPM7PR3NRSZugz6J8T9PScNPgj0szR+PSL5+2C/qXRnyMveOGIWiJK4YGFGJwUKVdwP7nOguWGLciyLTPDmC/JQ0hXL8TOr8MeKwL/DPC31J8T4P4rsxZV8LT3Rmx+lXYmrwE14vnqjx+rX2+y5x5+o92OaPhigUvHt/q9g+VYzfn5ORg06ZNyhlHR9y5c+fw4MEDnDx5Ejt37lQOumHDhqn3AvvdNrVsKBYQC3TDAgL7Aij2AihyHdKWpQ30TBsQ2O/Gw/R9baLl7zN6GBkZ+cZwfJTzu7u7dxo9dXNxAofW2xi8FAfT5+GpZYZNRc/elO6PaAH9NnLzrWE/rOwHJBVPwsFsI/7IzWwX8hnRp3z/TpgRpxdNQ92YL9oFfUb0z4z6DCmz5uA353C7gHytQN9nOgvmGavhY9prN7DPIfkiDLXw907AOvd3K9inOQbWuTrD4OOIHSmLcb1kLp7XOLxTpX7m6T/e5Yi7hxPQ9OjaO/98mbd/5MgRcMhMDfatd8rhooYPH65ySAX2rS0j78UCYoH3bQGB/Z7pHAtkiB2lDUgbsJc2ILD/vp+8Xdw/gZ/V+auqqhTwG41GFUHkGLOUDK9d23FutN57JbIjFuL8ljl4WOlgE+i3Ld3vOKJP6E8umIbqTE/cyU/vsPJ+c0ERHiQn47rrClwa+wWujBzULuxfGf4vHBrzDdY4GfCDX65dwf4QnQXTDRasM9oP7Lfk7x9DqG4r/L2T/kw36biNalDf3pwRfndXZ5h816A0finulM/rdoSfw+zVW+bh0bFYND66gZcvnnfxF/n26gL7b9tElogFxAJ9wwIC+wIo9gIoch3SlqUN9EwbENjvG8/nN87iyZMnuHDhAjZv3vw6f585/JTzr1+/vs38fXdXR0T4L0dxzAKcyZmNR1W2gX53pPscYi+2cDwqc9fi6pZkPC8s7DCq35iVjes+brg8e2ynefoHxw5F6uzZmOS5EZ8GVdgV7A/WWTBOb4GzcY/dRPZbRhFg/v5hmAJL4eMZCVeX9Z0qUNoDfevlbq7OCA9YjZL4ZbhUMB+PLbPQFSk/I/oNlO8fDsfT63vx6mUz8OrVG7+17nwQ2O+O1WQbsYBYoDcsILDfM51jgQyxo7QBaQP20gYE9nvj6duNYzx9+lTJgFNSUtrM39ci/Bxab72bI0J8V6Aqfh6u5M+0GYi6I90PLv8OUSU/Iz9nBc7mRoESfebjtzc15eTiYawZl+ZNwMVfhrQb0ad8//Lwj1AwfTJWO+kw1C/frkCfUv5PdBb8pK/CcoO9wX5L/n6kYT+CA4vh6WGEy9p3K9inQT8L9/l4OKIigcD/GxqqZ6LJxqH5WvL0XRToNz172I1fYdubCOy3bRdZKhYQC3x4CwjsC6DYC6DIdUhbljbQM21AYP/DP5vbPIPm5mZV9KumpuZ1ZX6tYJ+fn58q2EfQd3VxQoJ+KfalzLa5EB+jo92V7kcWj0R67hxcyI9Rlffbg3xt+b2YSJxbNR91E77pMKp/ZfhHODfyE5jnL8WP/lvwaVC53cH+IDX8XhXm2ynsM38/0lALvf9meHoYeiS6T+h3dXFGgKcjtkQtx5Wi3/DEhgg/2/eTfR64f6ZAyfdVVL/NX1rXFwrsd91msoVYQCzQOxYQ2O+ZzrFAhthR2oC0AXtpAwL7vfP87fJRXr16BQL/xYsXUVxcrPL3teH4mL/v5+sFP09HpIYswd5Nc3G7ZAae1cywKapP6f796mnoStX94PKhCC39EdkF83Ek14hHhTkdRvVfFhTjcWoqrnuuxfkpP+DyqMEdRvXP/fwp8qdPwWpHPQbrKjBIV2V3sK9F92cbdiPadBwcvq5FBt8SGbeH9wT+cP12BPluwjp373eu0K9F+JnHb/BZg5yo5Ti1ZQEeVM5ut603bZuJ+u2rUH9iIxruX0ZzU0OXf38dbSCw35F15DuxgFjgQ1rAXmH/xo0bqj90+vRpNQIKO6/siN+6dUsNfcrRUE6cOKE+c/mVK1dw8OBB1X/KzMxEfn6+KqyqDbfHvtWhQ4ewbds2tb/e6tRXVFQgNzf3rWH/OKrLvn37UFZWpkZ26cr5XLt2TQ0Be/z4cVy+fFnZpSvby7oCtdIG7LsNCOx/yKeyDcemnL+urg5paWkIDw9XUX6TyYggf0+E+q3A4fQ5uFfu0C74tM5xZsTzXvU0nCifhMQC26rusxhfKCvvF07Bvnx/NOQX4mUH8n1K+xtztuC6IRCXF/wKRu0p029vujziIxwe8y28V3phjHe6XUK+VpGfcwfDLphNR+wS9jWHRWiQBf7e0XB367yopAb0tsw9XJ2QG71CAf9jy0wwL9+6jTdum4mGbb/hj9oI1F/db8MvrOurEPbPnDkDVt3nqBnsXFm/qMZZuHAhDh8+DK4rL7GAWEAs0FsWaA/2r1y/hYPnrqH23NVenU7UXcft293rSGsgz//YU6dOKTAvKipCZWWlqmtEoOd358+fR2lpqQJ7OgUIvwR9jpgSEBCgRjLy9fUFoZ/LuV+Cfl5enupXcQSkrsIOj8PjEtI5JKvmfLDeD4/Dc+G587icOITyvHnz1NCs/ExA53Xs3r1b9fOo3Ny6dWub53P27FnlCOB+rY/D5xGHfaVD49ixY298Z72evO9eOxS7id36exsQ2O+tJ3A3j8Pq/I8fP8bRo0eRkZGBwMAA+Hh5wNN1BfTr5uDI5vkdRjmtQahp2ww8qZ6O2tIJiM8fjtCS72Eq77zqfnDZd4gtHoPavCBVeb8j0Kd8/0V+IR5vTMaVJQ64NP7rdiFfg//TPw9B+aTRcHCPw+eBZXYP+zMMOxBhOgBGwTU4trc5C/axQr+3ZxhcXdf1mKSfEX5vDyekhq3EiZxFeFj5ZtG+RzW/4dbWdXhy4yCaG59081fX8WZU3bBD/eDBA9WpamxsfGODR48eqc4bHXVcV15iAbGAWKC3LNAe7Fcdq8PkhN0YF7urVyeP/MO4dvNNOLW146xF5xkN37RpkwJ3JycnNeRpdnY2LBYL9u7dq8CdaY4cvYhwzQj5hg0bsHz5crUdo/eMpnP4Yg5jzBGPuB1rInH4VDpobT0nbT0qCZKTkxEbG4stW7a8FannenRE8DgE+KlTp6pp0KBB+O///m9MnDhRfeb18DoY0adzwsPDQ33WjmM9N5vN8Pb2fit6v3//flXQmY6N9hwF1vuR9wKv0gYGVhsQ2O+tJ/A7HIdy/nv37mH37l2IizHDz9MZ/utXwqx3RFXKWlwoXIan1bM6LFymSff3l07A5qKRMBXZBvqM6icVT0ZVrgtu5G9CY2FRu8X4tDz9RxsScc3TGXVTf8DlkR93CvvVk0cjYKkbhvtk26183zqyP82wHSGmfYgyHbNb2GeKAoHfEFAAb88IrF3rAmfndxuSzzryH+jliE1hq3AwYxFul80Bh9h7ZJmL+/sC8PCiBU1P777DL042FQuIBcQC/dMC7cF+4cELGGKs6XVn+sK0/bh6o3uwz4j59u3bVaCD6Yu//fYbJkyYgDlz5oDgm5OTg+rqatTW1ipHgAbyXK7T6VTUfteuXSryzog3RzOaOXOmUmQx0k/QZrFjwrY1/LBjzOh5SUkJ6FTQpP/aOoR4qgtWrlyJBQsWwN/fX0XU6WjQ1uH8999/V5F4Kgp4bozoDx8+HN999x1mzJgBNzc35ZSgCozXQecBHRIcetl6P9p7nvPixYtVOoO2jHMqE7RteV7W38n7gQV1cr/lfrfVBgT2+9Hz/OrVK6goK0K4YT0iDe5IidUhPUGHHRnuuF66qAX4t72dt6+k+5Y/pfv5I1pAv+JbEOQ7moIrvkNk6QiU5q/BleyUDofYI+hTvt+0JQ+3grxxavpI1I36tEPQp7z//MjBSJq3EBN80gZEVJ/QP8WwDXrTHkSajtox7LMOwQlEGg9B75+Lde5+cHHpmQr9GvS7uzojJWw1ajcvxv3KubhZ44r7ZwvR/KIRr1697Ee/bDlVsYBYQCzQMxawJ9hnCiNhnbDM6PjYsWPx/fffq6g4axgRxBnJbg37cXFxKgJO8KXMnp1fdnb1ej3Gjx+P2Rzed9Ik/Prrrwr4W8M+4Z6SecI1nQGEe6oBuC/K7nfs2KHgms4HOg+4DtO6CN2sG8D1CPpap5t1BnguoaGh8PLyUtF7OiOoNmBU/siRIyqlgN+7urq2C/uM+tPRwaGZuX86Q7hvOiWioqKU80BgX2BPa3cyl7agtQGB/Z55vvbKXigXvn3zOiylOdi8IRwbzIHYFKfHlg2B2JrugZtlC9BQ8+bQe5p0nxH9rkj36QSIKBuOvOwVOJUTqSL6r4o7HmbvRW4+boQHo27ZbFWQ78qIjnP1L478BFsn/IT1y9bjs6AyfGynRfmso/p8P9FQAz/TToTbPeyfhNl0AuH6XdD7Z2Odu3+PyfkJ/JT0e7o7Ic6wBlvTXHDtZBUa6m+IdL5X/o3kIGIBsUBftIA9wb6W804gjomJwQ8//KBg38HBARERESpPnWDN3HdK2LXIPp0ABHtuQ0eAth/CMqPrhHVK78PCmGbm+lZknwC9efNmmEwmJCQkqNQApgJwf8y55zZMG6CjgbnyhPZ169ZhzZo1ak5nw4EDB17DPtMFCPmU6TNlgE4Bqg/owFi6dKlKN6BiYcyYMWofbUX22VlnVH/EiBFKLcD98xqoeOBxFy1apJ6vAvsCeBrgyVzagtYGBPb74tO6g3NqbHyOq3XnscNSiPSkUKTEGZAap8OWDQHYm+WCqyWL8axmJgj57yLdjyr5Gel5c3A8JxT387I6le6rPP2UjbjitAiXpv7YYURfy9U/9csXiFi4AtPd43tdWtgawHvz8zhDNdaZtiNUFemzn0r87dUdMBuPIFy/A/4+iT0O/K4uaxEXZcShHXm4d/uqiup38PORr8QCYgGxgF1bwJ5gnyDPgnyJiYmqOLEmzaeEn1FwLmdROjoDrGGf8E81ACPzdAokJSWp3HrCNbdlLQAqBpjXTyl968g+8+wdHR3VNlzv5s2bCtDpRKBcPj09XUXqGfGndJ/RfsI7v+M+eWzWWdI62izkumrVKuVA4HIW9isvL1eSfRZz1ZQITAugI7s17PN86bSgioApAIWFhSq9gbUMaANeJ8+XCgOBfQE8rd3JXNqC1gYE9vvhY59F+y5dOIXyws0twB+rR2q8AdlJgdiXvRZ3yn/Dk+qZuNsN6b6pYihCyoYhNX8WdmX6ob4gu1PQp4T/aXo6bhsDcXn6CJvy9C+M/AQ7J47AAjczvgksHlCwP8pgwRrTVgQPENinE8BsPIYQXQX8vOPg4uKuOiWaHL+7cxeXtQjw80Fh/hb8cecWWhfK64c/bTllsYBYQCzwThawF9hnNF6DeIJsUFCQAl5WnmflekblGWVnvjwj9QR5LbLPji2Bn84BAvCyZcuwZMkSBf2MiHPfnBPeWdSPQK91iinhJ4hT7k+op3yfUM8IPiv+c12eF/ffeqKTgJF7OiC4f27Lc2FEn4UAWWSQCgEWEOQ6PHdG5gnz3Jbfcz3m72vnwzlTAwj1VCVQAcBrZUE/Lue+6FygCoGKA4F9ATzrtiPvpT2wDQjsv9Nj9cNt/KzhKX6/ehEluSlISzBhY4wOqfF65Cf7Y0eGG66UzMPu4oldlu6HlH2P2LyJ2JHriYf52WguKrYJ9u+FGnFu3gTUjfkcVzsZao+R/V0TfkTU/KX4xWszPtFVDijYH663YLFxKwwDCPa1gn2mwCJ4ewbD1eXdK/SvW+eOgrwcXDh3Bi9eNIl8/8P9HcmRxQJigT5iAXuBfa0Sf1ZWFlJTU1VUnFF+TpSvM4rOKD1l9lxGib4G++zcasXxGElnATzmxTOiruXSMyLP3HdW1SeUa1DE9Snhp2S+uLhYbcMIOhUArKA/efLk15X1tQr72nzKlCmqFgAdBYRvFhfkEH0ceo9wTrCn3J/7IrBTDcDzovOBQwEyHYBODGvnA7+jg4BRfTomoqOjlSOC13/x4sXXKQa0A4v7CewL3GltWebSFrQ2ILDfRx7Q1qfBP316gjm/e7ftquIc0quh4QnOnTqCqpJMJeenpH9jtB9SolyQHTcbSWljYSr8AaayzofXY44+I/qxxWNRk+uOq/lJ6GyIPUb0m/MLcT8+Ftecl+DC2C9xxYbq+5eHf4RMhxmY7xqJr/2LBhToM13gO70FDoYaBBkP23mBvrdTFCIMe2EMyIenhxGuLu7dyuFnpIYRGw5Feeb0STx+VG/985H3YgGxgFhgwFrAXmCfYM6IPWXxjGozX56wTKCnZJ9wS3k+HQGUtbeGfRav4/aMkjP6TWjWOr6cswAfoZoRdsrwte8I3AT1+Pj419F5RvD5vAkPD389BQYGKrUAq/GvXr1apRVYf08HBEcA4HGZBkCHA0GdufUsNDht2jQViWehQW7HKD+vje8Z5WfnnNvy/JkGwJEDeK68Jg6/x/VZC4DXwWWEf4F9gTutHctc2oJ1GxDY70NdAsrznzx5onLMvv32W/Uw4x95ey8Cf1NTI86cPIT8zASkxBsRFeyBQN/l8PCdA9+YKQgu/AWmsmGgPL+jyvum8qGIKR6DvPwluJGfgqbCziP6LwuL0bB5My65r8GFGT/blKdfN2IQjo7+CobFzvgqqGTARfUJ+1/qLBinr4H/AIR9SvqjjEcQ5JeC9esCuyznp2yTHSJGXhiV4Vj28hILiAXEAmKBFgvYE+wzos18dk7M0SfwspI+ZfkEXUb9CcCMvFP+bh3Zp8SdDgE6hgnLBH5r2b0WRdcK9LEzTCgnfNOhzBx5qgusO8zW7+kgiI2NVXBOGb2mGLBex/q9VvRv+fLlGD16NKgC0BQBnFMNMGvWLOXQYJoCQZ/qA60oIFMKqDrgCAVMKeD1Mr2B6QJMHRDYF7izbm/yXtqDdRsQ2O9DPQSCC//kWchlyJAhyrPcEezz1An8Tx7Xqxz+jE1RCPRfhbVucxEU7IKQOFeEpS1DcOFomMq+bx/2y4cipHQYigqW43LuBjQUFqCzyvuM6jdkZuNORCguzx6Lul+G2AT7Z0Z9huS58zHfJVJV3x+kswy4yP5gnQXD9DXwHqCwbzYdR7h+DwJ9U+Hmanv+PjtgHCeZ0kfKIp8/fw46yOQlFhALiAXEAi0WsBfYJ3hrw92xUB/z5An4lL9T6k54poydOfz8zjpnn51cDfY5nj2DJ63l96NGjVKATWBmgT5tuD2qBiiz575bqwGsO89dhX2uz8g+pfh0XjB6b+18oNOCw+fxGcdoPp0HvAY6EnjdvE6eI8+JduE6HO6P6gGBfQE767Yp76U9tG4DAvt9pIfQ3NysvMqsHMuxW/mAYrGWzmCfp0/gefy4HkcO7kZaejT8dE4IjvRGeJwfwpPWIzR9EYLzJrUb4Q8v+wk5+QtxPC8ETwsKbJLvvywswYPoCFxe9Rsuj/8anQ2zxzz9SyMGYf/Y7+G8OhDDfbIGHORrFf/p4PhGV59HKZwAACAASURBVANP40EQfNurYm/Py82mYwgJssDfOx7ubt6dRvgJ+hxKiR0f5lg+fPiwj/xy5TTEAmIBsUDfsUB7sH/4wjWEVZ1AcMXxXp0y9p7DjVu3242Qt+6UtveZsMtcfUrsCctaJJ3gy5RH62r83IcG+xyWjsX5OFSetcyesn/K7/lsIexrkXdG9pk2oO2/vfPpKuwTytm/o8qAqgKCu/W+qTwg1FOKz2r8zPWnw4GRe050flivT2Ubnd6M9IuMX+DOum3Ie2kPrduAwH4feUbfu3dPeXopU6bMi/lYrBRrC+zzEgj8DQ0NOHJsPzZlxCIqQY/w2ACExwUgPMEHoelLEVwwDqbSH0HJvibpDyv7ERsKp+Jodhju5+bYVIzvFeX7GRm46emMc+O+tqn6PmH/2C9fYsu0KZiwPmVAyvc12G+R8tdgvXE/okxHByTst8j5DyFMVwNvz3C4unq0m7+vVVwm6DPCI9L9PvKnJachFhAL9DkLtAf7rTt//e1zd2HfVhn/nj17FPwzV59R99Zw3dpedCbQKcAigeyrtYb31utrsM9RBSjNbx3Zz8vLU84IqgpaD73Xel+tP/PcRcYvgNe6XchnaRNaGxDY7yOPakqyvLy8VOSSXmt6qbsC+7wMAv+jx/U4f/E00rMTEBEXhJBovxbgT/RC2KY1CM6b2AL8Fd8q4E8pmIGdmf64m5+B5qISm2C/KWcLrviuw4U54/8E/Y9skvAXTp+C1c4GfOeXj4Eo338T9qvhbtyLSNPAK9L3f4qFE4gyHoIpIB/e68PbhH2CPn8XLHbEgk0i3e8jf1hyGmIBsUCftIDAfktlfS2yb4uMnxXsCdjMm09LS1O58uwcax3ltuZ0PmgjBXBIPkbi21pPW6bB/vTp0/Hdd9+1mVYwbtw4UIkgsC+QprUbmUtb6Ik2ILD/gR/XhBdGK7VxWClHI9h0B/Z5KQT+J08e4fjJQygoyYA50YCw2ACExfojPNEboakrEJwzDSGFoxCfP1lV3r+xJRWNhUU2gf7z7Bzci47EpYXTcHHcVzZB/uURg3B81BeI/G05fvbNxJCg8gEr4deA/wtdNVyMuxBmOjhgI/st0H8cEYY90PtnqYJ9LlYV+lk4idJL5iUS9B8/fmzTr5V1LNjhZTVmyjM5sWPG5fX19SpPUqvwzEJ/dLRRWSMvsYBYQCzQ3y1gr7DPYnmUsxOEOaSdFnknZFPSzqHtrKFbK2THiv2s4m8t4ed7PlsYlaekniDO4ncMtFBOb0vnWjsfrs/tO8rv5/74PGJuPdUA7Z0Pc/aZqsAUAVvOQVuHzzeOLMBRCbq6rbYPmQtUShuw3zYgsP+Bn+wPHjxQQ7pQtk/A5/AsLEDGPDJKvfhwa2xsfD2GeFNTkyrOwlwuPsw48aH36NEjMO+fL0INxx0/ffYYsvI3IjrJhPDYwD9l/f4wJa5AcMp05KQ64UxOjE2Qz4J8r4pK8DAhDpfdV+PKxKE2gT7l++dHDkbplLFwWhWAQbqqAQ/6BH7CvqNxB4JNBwY47LcMzxem364q9K9z94eLi6sqkMQcfXZe2JmjU8zWF38H7FixE0dJJCcWP+Jvh2Mas4PHYY9+/fVXzJkzR/3W2Fnj70xeYgGxgFigP1vAXmFfQMR+QUTurdxbaQPvtw0I7H/gpzpBhmDPoVccHBxUvj6rxn7xxRdgtVh6ejn8igYiXH/lypWYNGmSWp/b0ElAjzGjltqLwP+04QmuXqtDQUkmYjYEwxTlgxCzH/yC1sDXYyEq4kNxLTvTJth/VVSKxi15uBPoiQtTf8DlUYNthv3jo7+Gz0ovjPVOF9D/c/SBz3UWLDdug960X2DfdBJm41FE6HfD3zsWXp7+YF4jozfMgySksz3b+mJOP6seMwWAlY2pECD4UxnA/E3um6NeaAWZOJQT1QMsyCQvsYBYQCzQny0gsP9+O80CJWJfaQPSBvpbGxDY/8BPdUbki4uLwTFUWYCMOWDe3t4K/pm7xYjk/fv38eLFC3WmrDzLHLSFCxeC8jROlK5RxsUCfdYvAtKz589w/uIZVG0tRmJKBIL07vDzcobJxwN5MdE4mJqG6zm5eF5QDAI9I/htTS9y83E71IArSx1QN2qwTdX3GdU/8csXKPp1Ama5x+HLwBKB/T9h/zOdBQuMNfA37RPYNzG6fxxRxgMI1qchKTENW7duVRF9zcll3a47e89tWJ2YEn2Os8zfE9UyVNHwN0XYZzV//qY4ZBNrAvB3xGGQ5CUWEAuIBfqzBQT2BUT6G4jI+UqblTbwftuAwH4ffKpTus/csYqKCly+fPmNM2T0kUPzEWJsfRH6r/1eh0pLEUKNvggO8EZ8aAhSoqORn5CIXSmbFPA/LShqc9i95vxCPNmYjAvL5+B8F+T7hP2aST9Dt8gRP3pnC+j/CfqU8Q/RWTDLUA1P494BD/tm4zGYWbsgdCdSkkqxZ/chVXFfS0uxtZ23Xo+qAP6GGM2nE40Pk1WrVoFDK2kvpsPQKcAhkbiuvMQCYgGxQH+2gMD+++00C5SIfaUNSBvob21AYL8PPtUpQ/7jjz+ULL91ZJOwv2DBgi7BPi+xsakRd+/eQe3unchLT0NieJiC/fTYWOTEJ6BqQzLOZGShLeCvT96Ayz5uqJv6I66M/Nhm+T5hP2XOfEzwTsXngaUC+1aw/6nOgskGC1wHOOybjccRFrQHEcFlSE7KxckT51Bf/0gVmuyKdL+tn7E17LPCMvP4mTLDnH3tRaUM6wLQAcDCmPISC4gFxAL92QIC+wIi/Q1E5HylzUobeL9tQGC/Hz3VGelkJHLKlCmYP38+WFGcUcna2lqVj9xZJLT5xQvcvXMHp44ehaW4GBmJiQr4U2NikBUXj6rkZBxLz8CtLXlo+FPWr/L0jQG4MHcCroz+zGbQvzjyE2yb9DM8l3vhy6BSfCyF+d5wdgzWWTBKb8Fq454BG9mPMh1CVPAubEzYgZKivTh65AQePqxXoN8TP0tr2GeaDMHeyclJRfG1/VM5w3x+VmdmNWd5iQXEAmKB/mwBgf3322kWKBH7ShuQNtDf2oDAfj96qjPHmLDPfP2xY8eqAn1z585FZGSkGvqFigBbXk+fPMHVS5dQWViIzA0bsCkmRk1psbHYkpCAA6npuJaZjfrMbNyNj8XvTotwqQt5+lf+zNWPXLAc093j34Bcbei5gT7/WGfBUH0VFhsGGuyfaMnPNx1CTPhuJCdUo8ayH3V1V7tUhM+Wdm4N+5qMn8UtjUajytencuDUqVMqZYZpMRy6SF5iAbGAWKA/W2AgwT6H3OPQxezIdrXzzVGMqJTk1NmweV3dN9fncLEsAtvRvnlsOqFbnz+LMnNov9bLu3MePbENneK8Hs5ZJLor++T109acuno97O+yHtX7ukdduQ5ZVwC/P7cB/vbYJ2aduPf9+n/v+wD2vn/CCYcg40OADzk+SChBJrywyBgfELa8Xr58iefPnuHu7ds4sHs3MjckY6M5GilmM9Lj4pSsvzgyElsDA3B01W84P22EzQX5KN2/NHwQ9o79HovWhuPbgEKBfSv5vubkGKSzYLCuCrMNu2E2HR9A0X3m5x9AuKkEmenVOHL4DO7cufd6tAlb2q+t61jDPscuZoG+FStWwMfHR3VWmCLDQoBLlixBXl7eW/UxbD2OrCcWEAuIBfqKBQYS7DM9KzY2VsFgVzviZ8+eVUVZqYxkildXt+9sfTqQ2TcjzLe3LgvEsphsa4DmaDEWi+Wt5e3t530vp+otMTFR1bVhv7Mrx+P1s79KZwGhvSvb0klP1d2hQ4c6tGNX9inrCrQPxDYgsN9XntA2nAdh3zqPmQ91jhseEhKCpUuXqgeWDbtRq3A/VArcvnkTR2sPoDwvX0X5kyMiEW8yIdbbC4lOq1GyagH2zx6H82M+x+WRg2yS8e8Z/yNi5i/BGK90fKKrFNhvA/YJ/QT+mYZdMJuOItrEiHfLmPP2OT+BKNMBxITuRFJsNcpK9uL4sXO4d+8BmppaRpqwte3aul5r2OdoFSkpKWqoSuboswgmO2Mcmk9LhbF137KeWEAsIBboixZoD/YvXbiJ7dWXsa2qrleng/uu4datrgMGa6iEhYWpyc/PTzlpQ0NDERMTo4IcBGT+f69bt+4tEKyqqlL/7yy86u/vD19fX7UfgiNHPaqrq8POnTtVCld2drZSRtoCAIxOc9vU1FS1T54Pz9FkMqnPHMJVi+YHBgZi9erVan3umxFugi+dDMePH1cTh4hlAVkWZeYyRrEZtCFY8xnFwI4t5/Uu69AOmzZtUgpR2of9SdqMduIINbxmvud5clSbY8eOvT6n6upqxMfHq9Q42oBDRZeXl6vrOHnypKotlZGRoUaM4qhTJ06ceL0tz5n3kI6AyspKNSpVa2cAHTlubm7Ys2ePcsa/y3XKtl3/DYrN7MdmAvt98WndzjkRzinB4MOAnmg+NGpqatQfrXVkX1MAsMgf1+PEP1HrIfy0Q3DdZw0NOHP8BCzFJaCUP8LbGwbH1TCsWIJkDxeUrl6I2pm/4Mz4r1vk/MM/ahP6Kd+vGzEImTNnYp67GV8HFAnotwP6WoTfwbATkaZDdhzdP6GcGay2HxexA6kbLCgprsG1azfeSzRfa9ec88+N0nxGWNj5Y00L/hY2btyohrbkEJYEfebzs9MhL7GAWEAs0N8t0B7sHz30O+JCT/W6Uzkv4zxu3Oi6zJ7QOWnSJEyYMAH/9V//hf/4j//AuHHjwNRFgjD7NBxWlWot/q8TpvmfT0Dhfz5HLfr111/xz3/+E3/9618xceJE9b+/fv16BeR0JrBYK2F97969b0Boe5DDYxJYue+///3vGD9+PCZPnoyRI0fib3/7G7hvwjMBmedG1RidA9wft6UjgGoyKjLpGFi2bJkaSpkwzWWM5rNfRwfGokWL1HW1dy4dLefx6ShgigMn2oYTZfiMkjPKzmce7UUHOIs+//LLLxg+fDi+/vpr/Od//qeya0lJidqGzgA6THieR48efW0rDlnL+0EbfP/992ofdArwucvrHD16tBoBh04X2pnLrc+bzg86FPR6PTw8PFSaKvu3PD86FejkYSCLNtXsaL29vLcfGJV7+X7vpcB+P3qyU4bMCCTHCp8+fTpmzpypHhR88PEP/MmTJ+pqKE/mnyUjl1xv2rRpCmr4R3337t23rpiyfgL/revXcWjPbsT4+SBkrSNivNZhQ4A3Uv08ke3hDMuyWTg8bTjqRn7cpqyfoH9s1BcwLVyDbwIK8UmQRPU1qG9vPt2wHWGm/TCbjvV6J+z9KwhaQD/SuANRIUXIz92Oo0fO4OGDejQ2Nr2hUnmrUfbAAjrHHj9+/HpkC80Jxt+AtRPs3r17aGpq6oEjyi7EAmIBscCHtYC9wD6j3IRwBjQI/D/88IN6Tzjkd+y8EqgJg4wiExwJsIQGAi5Vj1yXQM1+EIGRnwnrXI/S9O7CPoMry5cvV/tkVD4/P1+BPSPb7cE+QZvXQ2dzUFCQmhwdHcE6MgEBAeozo+Tcn4uLyzvBPnPd6TigCoKOD9qGsFxaWopZs2ap4s60Ie3AIWc1BQSdDAT/L774QkXy9+3b91qBQBhvDfsEckb3uQ/WjvL09FTKAFthnzZhygJT6zhSDs+bqQ3JyclKFUEHwpgxY5TjQGD//cKgwLZ921dg/8M+l7t0dMqQ+edI2RllXqzGzwcH/ywfPnyoIpcEGsIMv6MTgA8fQj8rjvMhQvhp79X4/Dn+uHUL+2uqUZy6EelhwUgK9EVSgA9SAn2QtX4tylYvwK55k3B88jBc+GXIGxH+M6M+Q9rs2VjsHKaq71Om3h7kyvIW2/xq2AaTaS8i7Qr2CfmHEWXaDXNoFdJTtmJr9UGcOX1Jyfbba3+yXCwgFhALiAXezQL2AvuED0rbCauzZ89WQQtCICFeAxPCPkGeEWbCLaGfEWzte85XrVqlIvosxqo5A7iccvPuwj4l+oziazJ7Airl5oR1DfapGqOTgn0vQjFhlZF9jqBEKCZUL168WE2MjnMZVWZc510j+wz2UCnA8zQYDCr4w/PgZx6HEXueD23FmgE8LiP8BHqqFujIYL+R6gfK8AnidKrw3K0j+5T101HBfiYj/+7u7qrfySg+7TNs2DDlzGgvsk8VA/fJ0aV4j3n/eH+1FA4qMzht27ZNIvt37BtGrX+z8r7n77XA/rs9V/vc1nzQ02PLP2vmUNGLTW8pfzws7scofkcvOgteNDXh8pnTqM7NRmZUOFIMgUjW+WNDkB9SAryR6emCmiUOODxthMrlZ6T/4siPsX/c93By0mO4X45Avo2OjsmGrQg07UKEytvv7zn7hPxjiDIdRHToTsSby5GaUoRdO2tx//7D95ab31F7lu/EAmIBscBAskB/h312SilDZz+GhVUJwsx9J0gS3Bns0PLiCfuU9hNSCayEbg32OacknCD5008/qeiw1hfqDdinAvObb75R+e9MIyNc89p4TRrMcyhYgjSvkddCeNbSE3jedBIwKk97dAZArFFDh4Ym39dgn1FzqiM4px23b9+u+oQ8F9qIn1nokAEiKg2ohCDgs2gtQZx5/HRM8BxpY2vY53XwGplKwWuhI4EOD2dnZ3VfmBLA79qCfV4Tlao8L6ZDEOqpEDh8+LBSqtJm3A+dD3RISGS/5wGwszYl39uPzQX27awXwMg/JWX84+Wf85w5c5THlIVg6O1lR6CzF4G/8dkz3L9zB2cOH0JlZjo2BPohwd8LSQHeKsqf7uuBfNeVqF7sgKMTv8P+sUORPX0qJnkk49OgcoF9G2F/vKEGXqYdCDMd6fcyfrPpCKKCdyPUmI+k+AKUle7AxQtXUF//+LXqpLO2J9+LBcQCYgGxQPct0N9hn9DKvgqL33GYYUIzwZPScEbwCZT8jlBLOT2j45Tns9AbQVkDFMIht2Ea45dffqlyxukM0L5/35F9guqIESPUaAFUX/J82eFmTjuBmkXnqFwg0GvQS3UAz5vOCwIwlZtUCtAe3FY797bmhGSmBxCS6Qwh7LPQHm1IxwEj/CySx/0TtDnxPR0MdKSwpgHBm1F1pkEw1Y3OEUbfWSiPkfrWMn7un31MXh+vg5F5bsvr4rqsZcA0hbZgn/vmsbQ0Uwan6Mxh6gEdOlQM0JHDug0S2bcf6Gyr7cqy939/Bfa7/0ztk1vS60pJFSVX/HPmw5F/tHzAcM4/eFtfL5ubUX//PupOn8K+ynIUJicgNcSABH9vFeXf5OeJdNc1SJw5BdFzZiNotYeK6n+sqxLYtxH2Rxuq4WLahpB+C/vHQciPNO6COcyCpLhyFBftxP79lC1exdOnDe89N9/W9izriQXEAmIBe7dAf4d9Su0JmkxVpOyc8nNCJGGZsM7PhEQ6BShHJ6zyfWtgYB0j9nsY+KBDgMEPBkK0dbsL+wRpwjgj0ZSrMxWA0DtlyhT1mRDPfhaj3kwxYFSdAKylEDC9ksX3GE1n3QBOlNBzfV4vr5PvWdyO+2Z6AlUOmmKh9XVqn3kMOkV43QR0wj6j6lQ10HHAvqD1fjTYZ6FAOgLoaGBRREbvmduvnZtW24DfsWo+96Edk/adOnWqum6tPgC3p+OhvQJ9tD9tyPUI9NwH7wuj+nQ2UOFAZw6H3eP5875JZP/9w6B2T2Vun7YW2LezJz8LqvAPlFVg6R2ldJ83mVIsekn5R93VF6X/Tx7V4/je3SjfnIrUECNSDEFICPBF2Hp3LF+0DMscPbEqKAGj9bn4Rl+KIfoKlbcvufkd1y0YqbdghXErTP0O9lsg32yqhTl4B2Ijy5C6sRilJRZcuXwNDQ2dK0i62g5lfbGAWEAsIBbo2AL9Hfa1Tikj2gRywisVixqE8HtO/EyoJThqn7V1GLEm7BK2GZXmUHmMXBOeCaIEbw1iu1KNn9tRQUAoZz7+jBkzVKFkHoefCbzMOSeYE1qtq/Fr50aJPGGe0XSuQ6UCo9/cpybjpzOB+2MVfKoTbInsa/vnnOvz+hl1HzJkiKqWT+cCnSiarbQ0B9qZTgI6Tuhg4XCGrSdWxdeq6VunQlCyz2sfNWoUfvzxRxXJ52c6FpgC8N133yllKbens4DXQmcGCxVyGdMGqArg/eI5a44Hwj6XMXBFZQe342fra5T39gmlcl/fz33l756ONo7o9r5f/+99H0D2D+X55p+q9sescvBfvFB/vnx4dAf2aVdG+RuePMbt67/j1MFaFCYnItLbE+5Ll2PFqrVw9tLBOzQOLqEb8FtwOsYY8/CFvhyDJMrfocrhB70F8ww10JsO9yMZP0H/ICJNFkQE5yImMgOV5btw5vRFPHzISvuNndaGkN+qWEAsIBYQC/S8Bfo77LOzz44pc9UpSadKkWDeFgRo49QzN9/6e0aKGfRgVJ/bUvFI+CREczn7QVQHdLVAH8+LEXHmxjOwQlCm2oAOCRZAZnRdUw60B/uEZa7L6DlrK7E6Ps+XyzQY57Zazj6vjce0vr7O3muwzzQHBwcHpULge0K9daqDZmc6TAjd/J6pA60nOiZoS9YbYB0o7fi8Xp47o+9UEDBdgjn8hH+OnvBv//Zv+Mtf/qLSGWh3RujpMOF2tB8hnrbU6hIQ6HkunOiMENh/P+Cn3T+ZDxz7Cuz3/LP2g+6RDzF6sSmHolecUXlW8WdFW+Y+0RPOFyP+/NNmDhe9sNpETy29upRgtfVqamxE/f17OH/sKKoKCxAfaYaPLhTr9eHwCYmGb1gc3MOSsDwkFTODMzHWmIdhhmIM0VUI+Lch7f9GX4UphmoEGvs67LcMoxdl2oMIkwWRIUXYmFiKooKt2Lf3kIrmP3rU/kgPbbUlWSYWEAuIBcQCPWsBe4B9DUII+xx6jfnvVCe2nhjAYPRai/xr0WpGxDl2O+GVKQAEZuaRs5o/o+/MLyekWsM+IZ0QyvUIoNyXdh5tzelA4PkQWNv6npFyStE1uNbOgfn5LIpHZwMheezYsWo9SuS5nN8TrCn1J/xz34Rh1iXQCvCx497WMbVlGuxTLcBRAdivY1onJ9qU16mtyzk/01aU1DNvvvVEVSjTFKgOsC7Qx23Z52R+Pu3KIJM2MTWATgIW9+PE+0HnCO1Km2jXRBvyuq3PR3vPfijTNgj/mh2172Q+cEBV7vW732uB/Z59zn7wvfFHwWImrLrKP1/+6VO2xnx9FoXhw4MvDsFHzzKHS6HnlxP/zFlQ5R//+IfK4eroYqgYuHP7DmoPHMTmvGJEJKUhKCoBAeFx8A+LhV9YLLzC4rE6dCMcTFkYaShU8v7P9BX4RFcFGZavRd7/ma4KI/XV8O2TsH8C0ab/k+tHmXYhOrwc8TF5SEnJRlXVdlw4f0mNUc/2IC+xgFhALCAW+LAWaA/2Tx6/js0bziItoXen8qJLuHmzYzhtrzNPAP75558VEDM3vPX0r3/9S+WjaxJvLQ+dcnhG8rUou7Z/SuwJ5wx0tIZ99o2YX89+EeGzs2g6z43SdQZXtP13NKf8n3npBGNGzul4YKV59rvodGC6AWX0hFvK/61hn5DPbTimPcG8LUcEr1VzBnAdyvgJ+4RuqgkiIyNVsT4uYx0AwrbmNCDAawURmd/Pc7K2NfuFM2fOfF0/oaPrbP0dg05tFejjeoR53l+OBNB6O/n87oAnNhQbam1AYP/DPpd7/OgvXrxQHlAWgWEVVm2cUuZH8UH28OFDdUxG/Pmekio+KDnxQcIHAqVufOB19uKxnjx5irv3H+DY6bPIL7cgOG4jfILN8DRGwTc0Fj7h8Vgfloi1oRuwKDgNk0xbMNRQgsG6yg7l7QMl159pDt/oq+FlPIRoE+G6Lw2/dwxm0wFEBlcj3JSH8OBUbE4txu6dB3H9+i08fFCvFCIC+p39UuR7sYBYQCzQOxZoD/ZvXL+Ni+dv4sL5G706Xa67idu3u9fp1mCfgQtGtltPjECz+J4W2WeHliBMcCfgajCrdXgJxIyws9/DPo51ZJ+OAEalCe+MQPc07DPwwmg+oZ3Xw3HsCdhMuyTsUo1AJwUBmNdlDfuU2PM6WYeJ59/6unh9bVXjJ9hTqUn7ULHAY/zyyy/KCcBrpB24LVMIGIXn9dMJwtQEa1trqQq0q7aNZtPO5gL73Wv7ndlVvhe7dqUNCOz3zvO3V49C2T7/nJlfRfk+vcV8gPBmNzU1tXkuBDbCPovFsEiKpgBoc+VWC7lt/aPHuHj5KnYfOIL8smrEp+XAGLNBRfi9g83wDYvFurBErApNwbzgzZhiysFIQwG+0pcNePD/UleN9cZaNUb9h4Z9s6kF8KNMOxFhqkREcAGS4oqRl2PBzu37cOL4Gdy6eQdNTS+kyn6r34F8FAuIBcQCH9oC7cF+VzqGfWVdDfZZyK21hJ+fKYFnxFmL7HflvAmh1rDPHHIXFxclqddyxjvaH1Mg//d//1dF5zXpuvWc52ct42cknbn9VBawP0YFJnPYCd2EeRat4/c8NivjW8M+15k3b57q07XnhNCk+FpBQ855jZTt08lBSOcyBnTYxyP8awoB9heZKkFFKKX+dEK0tjf7kbwflO13ZJfW3zHIxDRR9kV5HOvvtcg+axe0Pp72mQoI2ofOG+tt5b3ArrQB29uAwP6HfjL3geMzyk9ZP4d/Yf4bpWCM2nf1RSV3c3Mzrt+8jV37DyMtr0TJ+3VRCQiKjFcSf79QSvzj4BaapCL9E4y5+MFQjC/15aDEnxH/gSbx/1JXAw/jPkR9kIr8LVL9aNMRRJkOIsq0G1EhFkRHFCIuJhsbN2SoCvunTp0FO5FsK/ISC4gFxAJigb5pAXuCfcIw871Z4d1aVq69Z7V3Khi1yH5XOv+EbUbxCZOMYjO6zSJ2DHq0FTlvvW+C9FdffaUK002ePFlVvLeeUwrP/XXn3Ch7Z+CF2/JceG4s2kf5fevz6InPVDUwp55FFGpbVgAAIABJREFUAduS8dPeTC2gGoE1BbpyTK5PRQPTCuhgsN6WwxQylUG7n23NOfxe68KA1vuQ97YDn9hq4NpKYL9vPq979ayoBKBXm55X5nexEEp3pdncjlHfx3/K+0+fv4iKbbsQnZIB//BYeBgi4BsSowr5eYUlYF1YEtaEbsSC4HRMMm7BMH0xPlXAXzVgZP5f6KrhZtyNcBOl/L0r4zebjsIcvA9mJdXPRZgpDZHhm7A5vRC7dtbi2tXruH//gYB+r/4i5WBiAbGAWKB7FrAn2Gc0nCBqLSm3fs9+C7/XItRdgRnum3n0lNezz8OJxfw4NJwt+yGIMxrPaDVhvPXE8+T+unNuLKRsvW1Xz82W87deh5F/KgqYCsDrsLax9p55/VQP8Fyst+3sPdfXUkV5HOv1mZLQ0f3lsXnc7qQPWB9H3g9cyJV733LvBfa79zy1q63u3bun5Gwcxobe7vr6+h65PoI/of/q9Zs4eOykgv70P6P9gRHx8DaZ4RsSrYbsI/SvCklR0D/DlIXxxjwMNxTh6z9l/vY8hB9h39m4EyGmA+8Z9llR/xjMwQdgDt6NqOAahBtLEBGcj9ioPKSlFKGkqBp7dh/AyRNnVFGlxsYmvHwpxfd65AchOxELiAXEAu/ZAvYE+9JRF0iTNiBtQNrAu7cBgf33/ODt67unLJueV1bqZ/7agwcPuiXh7+w6tbz+cxcvo6hyKxLSchAcuxF6cxKCIt+s4u8TFg+n0GTMD96MicYt+EFBfyk+11dgiL7S7qr5f66rxirjNhhNtT0M+5pE/yiigw+3FNujTD+4CuawIsREZiPWvAnJSZuRk12MXTv3qyH0WNehu8qOztqBfC8WEAuIBcQC788CAvvv3jEWuBAbShuQNmBPbUBg//09c/vFnp8/f64KrjBvivlYzLl/X6DX3PwSz5434mH9I9y4dQenzl1EsWW7KuZH4Pc0RsLLFAXm9RP4PcMS4R6WpMB/UUgappmy8YsxH0P1LdX87SXa/5nOgsXGrQg07etR2G+R6NfCHLID5tByhAfnINiQjFBTMmKj05G5uRB7dtfi4sU6JdV//PgJGhsb39v97xc/CDlJsYBYQCzQjy0gsC+QYk+QItci7VnawLu3AYH9fvxQ74lTZz4ZC9I4OTmpyrE9sU9b9kGnwpOnT1F37TqOnDyD7XsPoLByK1KyCxCemKqi/UribzLDJzQWHmGJcArdiGUhqSri72DKUsP4/WIswI+GYiX3/1TfP4fzG6KzYK6xGj6mvd2EfcrzmXt/EObgvS1wH2JBhKlEDZkXEZKDuOgtSE3JR35uGbbW7ELt/sM4fYrj9d4BazbISywgFhALiAX6vwUE9t+9YyxwITaUNiBtwJ7agMB+/3+2v9MVsHBKSUmJiupzeJMP9Xrxohl3793HkROnkV9ejcTNWxCWsAn6qEQ1vSH1Z+Q/tKWi//KQTZgTnIGJplyMMBTiG32pGs7v8z+r+7PY3ye6KvRlFcCnOgt+NVjgbtzTCexbyfJZuT/4MKKDD8EcXIso0y5EmiyIDClGVNgWREduRkxUCuJjNyE5ORO5W0qwY8c+nD93CY8ePVYKju7e66dPn6oxiFnIiIVzWKiIdR7aG9axu8eR7cQCYgGxgFigaxYQ2BdIsSdIkWuR9ixt4N3bgMB+156jdrc2ZdsPHz7EH3/8oYbf+1AXyNQBAv/Thmd48LAet/+4C1by37pnP9LzihG5IR0s6kep/3oD5f5m+ITFwTssQcn9WeDPJTS5VZG/FgfAt/oSfKqr6LPAP1hnwVhDFZw6gH2z6TjMpsMwB++HOWQnzCHViAotQ1RoASJDMxFqSoFRn4AQUyKizZuwKWULykqqcfjQcdy4fgv37j0AZfpM22A6xbukarBib2BgoBoHeNq0aZg7dy7KyspU1eEP1X7kuGIBsYBYQCwANXIKq553pwq8dKrfvVMtNhQbShuQNtDX2oDAvvQO+qQFWDiQMv8bt+/g1PmLqD16Qkn9S2t2ILOwTOX5U+6vNyeqofyY6+9lioZXSBzcQxPhHJqMlSEpWBySpmT/M02Z+NWUoxQAY4z5GGkoxI+GInynL1FqgC/1ZfhMV4HBukp8rOu9Yf+oOKD64Gd9BVYZt/9ZKX8/zMF7YA7ZBXPI9hawD6lAZEiLLD/UmIVQ02ZEhm1GXHQGNm7IRnZmIUpLLNi+bQ9q9x/B8eOnUVd3VUH+ixcv3gnutQbC1AsWc+SYt46OjggPD0dkZCQCAgIU/FdUVGirylwsIBYQC4gFPoAFJLLfc6BBpwmfeewoW3fe+bn1Muvv5X3P3QOxpdhS2sC7twGB/Q/wMJZDds8CzS9fqqH8Ll25hp37DyKv3ILkrHxEJKXDGLNBgb8+KqlN2b9vaCw8Q+PhGtoyxN+i4DTMMWVguikLk405GGfMwyhDAX567QAoU3UAvtKX4Ut9+evpC305tImpAhwhgNNnVpO2TFuPc20fX+nLVZoB9/tVUAm+DijE9/55mGgogJOpFFHBFkQGlyEyuBCRIbmICsuCOSJdSfJjzCmIMW9UU0J8GlI35Sh5vqVqO44eOYmbN5l///y9DZVHVcCOHTvAIRp9fX2VhJ/yfUb658+fj+Dg4O7dWNlKLCAWEAuIBXrEAgL7794x1uCCY7xz3PmbN2++AftnzpzBiRMnel09QbUGHRBXr15965y0c36XOR0b2r676sxgOt/58+dVWt+NGzfesFdn58RrunbtGrjdQFOk8Lppu67amzZlGiXbIu9bV+3GbZiKybbd1WMz/ffcuXPdaoM859OnT3frnDtrR/ye10V7dtUe3PbChQs4efKkaoe2HMt6nXc5Lu8BfwNdvQ9duV7um8d49OhRjzxnOtrJ/+voS/lOLNCZBTjaOyP+zxsbFfQ/qH+EP+7dx+83buHE2fPYtqcWOcWVSMrIfV3kzzvYDA99BNx1YVjPav8hMfAOi4fXn/L/9WGJ8AhLAtMA3MM2wDVsg0oHYDFAKgOWBKfht+DNmBecoWoDzArOxExTFmaYsjDdlI1fTdmYaspRDoNJxi2YbNyCqcYcNXIA1+G6s4MzMDc4QykMFoSkK7XBUlMKFvhFY8G6ECx1NcHHkAhTaArCgjfCpE+ASReHYGM8IsI3ID42DakpOdiSU4xqyw4cOXwCly5dUcX1Hjx4iEf1j1WRvaamF8o+ndmxu98zVz87OxsxMTGqmCP/TBnt5x/VvHnzEBQU1N1dy3ZiAbGAWEAs0AMWENjvOdines3b21tBkXXHnoo2Hx+ft5Zbr/M+3hOUjhw5opzuhK2ePgYdG9u2bcPFixe7DDylpaVISEgAFX4E0K6c27Fjx8CaUQQtOhu6sm1/X3fv3r2orKxUzo6uXgtVliEhIdi/f78C3K5sf+jQIdTU1CjA7apzpqioCLGxsaqddOWYXDc3Nxcmkwm1tbXv5fdDW5SXl3dr32lpafD09FTOiK5eF6+H6ax0oHR1W/6W+bsmjHd1W+24dHB0tK3Afg88XGUXH84CKte/uRmPnzzBzdt/4NylKzh66iz2HzmOnfsPoXrnPjW8X3Zxpar0H5+WjajkzcoZEBKXAmP0BlX53z8sFj4h0fA2meFpjIKHIQpuBjPWGmLgZIyFkzEejpxMCXA0JWJNcBLWBG/AmpBkrA5JxqrgZKwwJWO5cQNWGJKwwpCAFfp4rNTHYZU+FmsMsXA0xGKtKRZuwXFYx0kfhXV+IfD2MSE2JkVF6jMzWDG/FOVlNUqSv3fvQRw6eEzJ8s+evYhr167j/v2HePaMuffNvWp4diL5ZxYVFYXQ0FD1p8Zl9OaPHz8eHh4evXo+cjCxgFhALCAWeNMC7cH+2bNnUVhYiLy8vF6dCI/dibK17rgSdLdv3w6LxYJ9+/Z1uk/CjMFgUGBBaG89UaGWn5//VgebBYu1dceNG4dhw4bBaDSqZZmZmQpGCfrLly8HI5zW58nOOoHZbDYjLCyszYn1bgjFjOhab2v9nuBMxzqjhdbLqTTg+cXHxysbWH/X2Xue6549e5SzntdHp31GRoaCDG3bnJwcde4ED2voJkDxfPjs12xDyOR5FBcXq/Pkvnht3Mfx48dfnzchhEBLOKRNaJvU1FQcPHjwdSSTDoLk5GQ1MhTbqXY+tszZvgiQVFp0ZFMCLfsq6enp8Pf3V+eiXYs25zny/GlnW47d2To8Hs+PbY19Ju6/oKDgDfsQMHU6nYJu6/3R+bFp06bXNqft2A5pJ0I62wbbkbOz82sHjbY9nTU7d+5Ux+V9os3pGLC+Lrb9iIgIdR94r7k/qjR5n7mNXq9XKZpM0+Rntn22H67HYbqZyskIPY9JkORytlut3XM7Osqo+OT1065sC0lJSWpb/pZb/360829vznZJ+/F6aE+2P14nI/LaNmyHPHbrdsT/De0+c87t2Q54vVo0n8vnzJkDOp+0/XHOz3RwsP3zengft27dqtQN2npZWVlqf5pNtOXatrQB7ch76Ofnp/6btPPhZ9q7tZOM94vXq7Uf2p3qWrYrbf88fyptT5069XqZ9p31XGD/zeekfLIjC7x6BVX079HjJ/j95m01xN+2vQdQYtmOvDILsgrLkbqlSCkBYjZlIiIpDaHxKTDFJKuUgKCoBOUI4FwXlagmNTqAOVF9bzAnwmBOemNiDQFtXR23i0xoWTc6CcaYZITEp6jjmDdmIC41G/EpmUhKzkBRcSW2b9+DgweO4sIFdiDuqmJ6VDL0lRer7fOPi3+w7Ojwz45/kvSiskPk6uraI7UB+sr1ynmIBcQCYoH+ZoH2YJ8ddTc3NwUHBITemthR7U7EiuDGiBehnWBIRzM753Qqs5NM4OdyPpMIN62Pwc75//7v/6pn09SpU9F6mjVrloIsa6hl55j71tb929/+hr/85S+YMGGCWsaoH49FiGkL9hnV43nOnDkTkydPbnMaNGiQco5bA4p1p5zv2XlfunSpkmlbf8d7SNhzd3dHVVVVh5176+34XgN9FtWdNGkSpk+fjoULFyoI5HkTBgh/HIaZoGkNYgR6OjhmzJih7MDtR48era7Py8tLnScBnusQCq2hko4C9hl4XM2OTPvjenTg8LgEXm5LcOH91M6d94Z2os0JkwR2Qhz3z3vPiaDE/XEf7JNoywlE1ukX3BejoIsXL8Y///nP1+ei3WvOqVDk/rgf7Rx4fIIUj98VpxWvi/thFJvXPnHiRDg4OKjfHdsm98d1CPosctwa1gjnvBeazWk79rMIo7xPtAkdNitWrFBOEn7WzplASOj+9ddfQYcV51yPjj7+rnhcAuvKlSuVo4D3gfebw3DzPowdOxbffvst2FY58fP69evV9mwrBFb+fuhg4TFpF4I8YZhtg8Gff/zjH/j3f/93jBo1Sq3LNs17R2DV+o88rnbOHc15vvx9azbR2hLPgdBO4Oc63AdhnDazbkdcTieD9b0eM2YM/vWvf2HNmjXqPrF98F7RVlr75T7Z5gjcLi4uanvagvsnnPP+am2C58HfFB0SPB635T2mU4V9Y35Hu4wYMQIfffQRhgwZgh9//FHZa+jQocpOdBRq2/J6eb/4P81tef/5v8Lr4/3Vrle7z/yf5LbtTVyf+xQZf397osv52mQBRv6Z60+Je8OzZ0r+//DRYzAF4P7Detx78BB37z/Anbv3lDLg8rXrOHOx7rU6YHftYVUYsHrXPlRu342y6h0oqtqKvPJq5JRUIrOgHJmF5Sp9oLCiBmU1O1G1Y6/aZs/Bozh47KTaF9MMzly4hLqrvyvHw+2791QKwh937+Pu3ft4+LBeVct/+rRBQT6L6r18ycSFvvOiLRsaGtTDgX9efMAuW7YM69atA/846bWUl1hALCAWEAt8OAvYC+wzGkyYISCxk064HDx4MD7++GN8/fXXCjS5fNWqVSqtzDqazA4vndAEFi16qUGgNmfnmFE4rbOudZIZXWOnm2DITj075IQgLqNzmwBJIGoL9jXo4b65flvT6tWr1bOzI9Dh/hctWtSjsE8nBp/XjLASFgictB2XM1JMEGgP9gmCvHbN8UJnAB0ABP3OYJ/OHoImI+o8Drdbu3atghZGgglE7cE+o7/8jtvy2IRLRnUJqRq4ffrpp/jrX/+q7hNhSltOuCNcavdXg33CvAabWlvQ5oxsE7o1KTYBiU4MKhZ4L7kPrZ10NOd2bCcEQPaTCIu0GZU1dCgwDYTXQ5BsD/bZPtimNZvTFrwmpkt2BPs8Nr/ncXivCcK813Ts8Hzo9OG9bg37tBOvm/eZ90lrC7xX/Ezb85y4XmvYpy24nPamE46OKII47w2B1fq30x3YZxshgPO4dNYw7YH2pMOI4E+FA23Ja28P9un80e4z5/x/IOiz30pobwv2uU+2Bx6XDhmqanbt2qWcUjwu2za343Fbwz7PmfeO++fvjsfjfwrPnU5D/r7pzKGt6DycMmWKWp+25P3h9fJaeN+47f9v785/NanqPI77d/gf6G/+hCESjRG3iJqowRhtpVEg2oorKu4b7vsCboiAiGvcxQ0BFxadaJgwMgMyMqhgg0PT3TOhG7Qmr2O+N2fK57l97226bvdTn5tU6rn1VJ3lfU5Vnc/3+z3nUV/t6Xmo7aq+Efvb965NzscoAV70AwcPtp//u2fvvmYIYAS4Y/ddw5/u2D3c9uc7hlv/+Ocm2G/+w3+1KQM33vyfg+0/bvnDYOFA34siuH33XU3MMyhIa9/+/2npHjhwsP303TGKqBXbg8jgxwvYQ8cDycvXSzl/IRACIRAC20dgVcR+RY1V6DjPGm8Ysc+4zAtHqF544YX/FMprwExInnDCCc1DXqHF4z2xUJ7OXrzxkgr75eXjTb300kvXvJjO46XkwSQCiBkisURln86iz4T8rl27/p/nfHweg4D0iSfGBwN9HkIikVDAYqOefUKEMBDaTCjxPBIi+BKPpjrwvBNyBIvwbPn1nn0iRai88wkrIsd1yomFaxd59uVNzBIsPPyEkfrg6ThBySM8FvuuI5alqdwEEhbaReSE6AZtqQw8pQ95yEOa95kTQp+waT9pSwtfeROdzuGdJZrH/YEhQei886pNKjTdd7jU8fX2xkjqqY4MHbzM2sBevgQgLzVuDAm89WPPPlGOUzHX9iJzRHUoi2vHnn3MHMeFmCRqlYVQ17buGeM2XMZiv6+P8517xhlntLGdvoKn/Gw8ze7B8oDXtVgzoJ1//vmtr7l/3L/qUvfHVsS+dtf/3W886voCntJVRv0IW/eycxjpxp59Bgtl19f1YeNWgl3/MtXCtWPPvnuA0Jam+1Ybydf9IPJG/ynGY7GPMWbyIearfdWFaBelVGm6Vlk8R7DUhgxDyqO/YCpf95B7WL7qp0/rSzgzLFQ7LNprG30hnv3tezcn58MkQKTv2bOn3QxuTjeKjm31+KMpDP4wq3lUXI7n3Xff3Rjj7GHrhezFwfKcvxAIgRAIge0jsCpi34DVe9wg1+CeODIgFg5N7PIgGjgTOP3g1jWOmQf+lKc8pW08vos2wqnCvV0nHd5Nnm+DcYNoEQVELVFf5xqkP+5xj2tlIegIb+Xsy+EzUU04lafYsQrR78V0XafcjhN/J554Yhvc8yQySvBI8xCefvrpax7Bum69vTQJD6KSJ9N72/mEAqFC7DhO8DAkEDHy7MtHdDpH3sSVjadTZADhr35jsV/tgA9POnbyJTiIF6KN8NaGY7GPpfB5okb4uHP6OkrDFA/l5B0l+LWRPuK466s9XeezMhJE8hTxQayO+4T+pU6iD3BznfR45tXXfPA+3b5M/Wd5GRsRYtqtpmzYE3Hqrh/wKPOcE6clBiudCy64oEUFMJQQ7tgT2QR/Cfax2NffGHOIR9Nd3DfS05aEJ54MAcqxTOxjy6jBgcMooi8SykS7zzZGNEawEqeYYK5dsdOH1Eufkw7jjPvAOVsR+9Jl7FAGol9/Vi+RD+5FdTJnXn/QhxeJfQaBJz3pSS3iAU+RD+qnLYho7MZiHz/GFvlq+7p3tBUDgOOMAdp7LPYx951zCH5llYf7QIQAEY+Rdhl79uXLoKPOjGx1LzK6eC4ps2eCqA31j9jfvvdtcp6QwP79+9sDxg3jJvfA9lBzUwk7z98DQ0AY/759+9rDFmMPGA9+DywvNkaA/IVACIRACGwfgVUS+wbHBvoGzN4zBtjlZSMoDPANjEuA8R66hpgh7HiBbQbdizYC1wDaIJ7IISAIG3kwKhAIRCyhZ+4sASZtgoL4MthWPoP9KkOJNXseQNPcei98ifYawPfnS1t5vV8f85jHNA8kQciwQSAQdwb3m/Hsq1d5mQnFEiyOEy3E2CMe8YjmfSfgzPEeL55G0BPVhJzpFQQloce7iD/uY7HvGC6EmGgBdVPXMj4wAhDojo/FPnHPWEOQ8hJLp+dEOGl7oo1och6Rrn48t+pLWNY11Sdcp82xXNQfRBBof0YQ40dp2LSB/qAsuC1q68rLXttKxzhUXypjhePEHebal9GE4YEIVbY+DYYCUwCUF2+bPk00Y4bvWOwz4Ogr+i1RWAYW/IzRlIeRgQFjmdgvtjzI+jzBznBA7Gpzmz5t/Fdlrr4kX8YJ4hZfHLWTNGzuFfnWNIrqi329F312j+JIAEtXPZ3nOOHrXhQGr8wMOIvEvrozlrgXq/+6P5WponvGYl8/0vdtDD5lZHDcM8lWxoex2NdvnCdfTNw7eOhLuJqD/4QnPGHhnH1lwlD6ngfV/x1XRv1GffV/6UTsb9/7NjlPRMDcdg8aL1AWYA96N4kXjIeKF0v+HhgCxL5oCQ9KYVA2L3gvTi+eRFE8MJyTSgiEQAhslcCqiH3eRR5lA20DZh5BA30iUBis93wdJ0SEFBu02xuYE+Yb3QgAwoUY4x0mtAy0lYGg9Z7jZRPiTWgZX4gKqEH4IoHimIG9OeQWnqtziLBF8/0JSB5G4xhiniBg0FBXooEw965VLqK2NyBU2ov2xkDqxYNPXJfAIlwIQPUwD5hw5O0015oRwzWVHhFHWPBy8jQqB/FC6JQBQDsxRPA4agP1MTYjxojbEvvaCFPH5b3Is6+u8tJ+Na/fGMNxbaGs2kP7KwPO8jXmI7p8hxvhS3Qpj3QuuuiiDfcJ9awoAZx27tzZ0ie4MC02i/YluvVRaxqU6LaXLvFsKod6YM+QQMT3aeGj7+jbeBdzESaYE/7SN03AtEoc8daPccGWIUaa2ty947hrtMVY7GsXafLC66PuN1EI5vtrV0Jbn3Me4d0v0IeH/NVN/9Qe2DGyaGtl950+xZCkbQh13/d1XvZZ/682dy+V6JY2lu4XxiNjUlwXiX3fM6roA8VT3dzv9toGc8JZf1EWx9zz6s4gVfeOsjMyqSsm2nss9qv/MyC5Xr6eZ9JzrmdMTTlhTLSgJ/7y1W7468eMJZWvPqI/qa/86R3RPhH7W31b5rpjhgDx6aFSi54cOHCgPQg8yNxAbpr8hUAIhEAIhMAcCKyK2CcIROvxChvwGgjzjNXmf4NoophA5gElJggzg2CDYkJA+DkBwPtn42Ujous6eRCKhKHxAvEoTFo+fZ5EhgE7IWygzcFwKLFPCBAY0ishYwAvz/5awkDeBBHvI5HLYGEQT2jzQBJGjA/EGCG3UbEvX+krM8+nOhFLhBLhQbgRFsojLx58+fRin/AmKnFmNCCcpEcEul65iche7Fd9eSLxNg9evgQ7geU6+Tk29uwTW4QXYV+CnaAUVaDdGDuUWVoMJKZdELDOVScCSPmIOOK0uBGxvNLqqE/wkOoT9sqor6ijvqNvEc64K7t+6Jj+RVRX/RbtGRiMS9WRoaOY2xN5RLf+jTmWxqrq0qclL6uv62dYOI93XN+RLhGpLXqxX9EU0mdQUm554EksO15TAMZin6DkRcYIX/1f3dVD+7iWmHae/Huxr9z6mO8I4TKc9fWpz/qVvi5t5a3j6+0ZEtyXRLKN6NVv3IuMUFg5hrt+uEjsO+5eFJVTPPHT3ox3GOkzvdhXVsZF/VSd1QtP/VBfIfa1qf4wFvtVH9+519zT8hNZoQ1EfrhWpATRLz3puw5H9z/myu169dX39G3lca76Oidifw5v9pnXkbj3kPew1OmF9LvpPdg8BH2XvxAIgRAIgRCYA4FVEfslHAx0DfZFlBG6QqkNhA26iQaDXu983jXigbgjUAyiGQAMloVDm6NtDj8PmgGztIhA10rfdeUFF2rNe2ZcUau7C283x9f1RAMRZwBeg/pF+0Vin6ggwso7TCT5bKFBIkt5iVfl4tU1fcFx9ecx3YrYVzYGEKHujA283MSm6QLEJxFBOCwT+4wNmCsPwwjji40Aw0pZCcFFYl+91EHa8pUOrurJy0sMjcW+tiM6HSeI8MFJG1V7a2NlxkO+2lJ/MObDmHgm1uo6XlrHeMGxqBBoPw2nbYl9Y0jp6HPSUjbXE77m+hOVVeZF7V3Hqk2xZkhQRp517HjxiTuiWL2WiX1t4vza8GZwwk8/UD7p9GJf/u4BhhDGDAKTUYAxhiBUP3XDbSz2iW/ctDUDij7qvlBGTHnXMZT+IrFfeWs77SEqoHj0e1EJRDKm7uH+u2WflVd9iXQGEP2OYUI7uj/1Pefgrl/tWLBAH2bO412vPuweUB73m7KoVy/21d1zyD3CuCFf97Q+zSiHM27yXSb2fScN7cBQY5qBPqDcyuleYMRhmKrniXzVl6HMOdpP//Hsk6+2q74ZsT+Ht3rqONx///3tJmfB9yJjmWOBdVOxCrvR8hcCIRACIRACcyCwKmJ/PPAnRIgEg1vCx+B+fE7/PzFhEE1MGawTXjYCyf+8bDzWBuv9dT7zuhmQ8yI7f7wRHMRheb8JBeKIkFC+2niQ/d44wVfHCAqeROKAICJmDewJQoN7ooSoUi7CVhkJZSJKuXqxj4FznUfIrucptXgZr3exkKZxErFJXhGfAAAXvklEQVRDjBgrLRP7RAgRjAP2PKrKLV+iW1l9LzyaUJReMeVtx6Xy1QYlBolIZR6LfYIUC+WV7nptrU+YnsCwQ5xWvuO9NOQnTd5colB9ql/Iz0ZAKnN/PQHMuGOqAo76IgNHid/+3P6z9iLM5KOc+PLUE6ol1paJfQwZFoxpMdf+tsrX9foKweoYQ0jlTbwShpWvOspX+zhPW4/FvnbQj32PPz4EaqXZ7x03vq7+33+n/U1NMB6X/3gTWUM4Y+P6mvLA+KGNlK1Pz2fHCGD3C15Y2qStbjjVNcvEvraSp+sZrbBkQHPfYC39EvJ9P8KFkco92+crb/wr32Vi3/XuE88b95v7QD9QbnvlFUmiXMqirlVf9+ai+vb5eq7Esz+HN/vM68iz70XjprFYnBVsLTbj4e8BkEXjZt5BUv0QCIEQmBGBZWKf+CVmDB6n3Ai59cRaDZZrb9BNXBIwBHRtBJIBM6FIdBFk9Z09zyPhUGLBAN2q4c43FpCm7w2oecl4+03/64VplYGYsdq+stexfi8Ut593T0QqnxBxnv/aeI2PO+644YlPfOLasfrOXnvIi+hwfYnAPi/CS9iw+hnk92Jf2R1TV3U8FGfzzdWJMCFcKvy98jOOWhTG73u8eZF5NQkzIqauO9Re2UvwE0m864wEdd1Y7CunevJMEzwEqPaTLyND3+76BAHJW4tB/x12xofKqu2JdhEbvKXCsxlZpI0jIUxY85wSg1U2e15240sCGQfz5l3vnlqPub6sH6sHUaffEsO9SHYv8u7ql32ela/oC8zH3633v/pKrwxIhCUjRS9ix2K/T4+BRbQDz3V/fCOfXSsCRvRLRcX0+1rJ3z2Iu74hH/dBGSKW5YObtlAfotm0Gn2lb4NlYl+a2p+hgSFkWR6Ljut72l2+RL8IAe3K4FLnLxP7+oD7DA8GF33OMdcpt3birBR1JI/+vqp8RZSol/Yso0jlG7E/o5f7nKvq4VCDgLrxPey9yIQxeZBk4bg595DUPQRCIATmQ2CZ2Cd6DIyn3gjhEuA1QF1vzwNHvApd74Ux8UE0W8H6pJNOaqtY998b/BtUG0gbMBOJxx9/fBsLSLOOGzNgwFNr0bVF3tnNin1pG5iPDRTEBfFTYdG9EPVZOXhTiQbX28asfKfMhIG0erFPzBLPvKzq3oueRYx9rz2Mi4gOAriEh/PXE/tEljn/Ig3Us79uUV79MfkSmvK1qXN//Vjs46A+xLGxnP+JcYYbYrxvd/3ByvamaViZvP9OlCf26kkoMowQVtqet1W58NZfeHqJav3MWLLK73tGBMeJPG0qMsC8a8Krr0ddU3vXykMfU28GDm3ZC7r1xD6BLsIE80pzo/vKVx8ro0Zf1iMl9vUTZRZyzxgy3tSXcYaXndj3vSiZisRdr3644ac+eOrL1YZ13XpiX1/gBVf3On8j+z5fPLXnON9lYt95+g+xL9JInav9tYc68PgT+9j1bdTnq76L8o3Yn8+7fdY1ZRVjNWWRZWkl7P3cnmN+H9eD5ODBg7NmlMqHQAiEQAjMg8Aysb+RQe3RcE6FxBNTFfq+kb05r8SvATKRRRiL8BMiyxBAFNukxaPOw2u/SGDzOj7qUY9qc/vrun5P+BGdBu5TMiMGerFPeDKK8GobC5WI2GqZDiX2iTRCWWQDpuN2IYYZSgiTzZRhLPZLqPJoykvd1N2cdd7Vcb7L/heyT5wxmDB2MVJI02JoplO4rtqVx1aUgLUCRB5U+YXs46ve5mwz0ghRF6mgr+prde5W9ocS++Z4W2NiWR15qRlGiMbN5L+e2JceI4rFC4vPeK8fGl9j0OernZSZs218jf9FSJx88sktZJ7xQ9SKiJFxNEWf5mY+ryf2GU9E7PDuL+NZ3vPea7+R/JeJffekyB3PoZo+4j7Tj/HwDBIRpJ/rn5u9h9UjYfzzeLfPupZeAm5OVkRzl7x8Wb880P0OpZAvof75C4EQCIEQCIFVJ3Csi/2NDKw3co5xgKg/nlyD4T6U2Gdilcet96RVuryOBAlP8fg6//MkE0J9OHZdeyT3xJVxDkFDkPmft9tc48MVncrNs81xQtCORZy8iBVCibEDn96L7rNF78x5d/1mOFh0jgAS0WFMV9cS6wS48GZGmTp+OHtOIWlWhIBxojY1z9yvHODaG3GcbzxpnMm4QrjVvPvDKUddS3Rb/K+f1lDfyY/XW/nGrOt/opoxgqGrrtvInrFCPYjtMVvH3DOiJRb1f8cYP7AZl1vb6wfFdXy96BzHRFnw0DufYGUk2ki5D3UO44epKH0/qmvUyxQDhoziN94zPDBYiAap6zay52BkRCLYx+e7lxiQePZNyxhv9Itn0WbzlI9+yagpUmWcb/+/5wMDxt69e4/4K/BBRzyHZDA7Avv27WuhVCxjHtbmYnnIsIQK/2LN9fvw+QuBEAiBEAiBVScQsb+7DXqJeCLG4JtQHW+8zwbXi0SywTkRYhtf53/iU9j3Zr1w/eB7K5+NZwjRKrv/hZKPhflW0nYN7zCRJN1x3RzDcjxnvjjZE8LEn3M3UwZGE8JPe/Hq17UErNX+GQEWiag6bzN7eaijevRt63956BO9AYgIFWXiO/UimFw/FsibKUN/Ll6EWp9nfS8/kQXK2XPuP2NuisRmPdGuUY/xtAJ5OyZPxoaeUf9Z22AwLrcyK1N/bv9ZKL3/i7Pz9ecHqg8z8tUUjeJYe/VSJ/dvz7D/jPciJpXGsr18Men7b53rXlI/vHsW9Vn0CR7je66uX29f+R6q/SP2V/3Nv+L1E7a/Z8+eZtk254dVj2VZuJUbz0/x5S8EQiAEQiAE5kAgYv8fYn+9AXK+OzYYEYLEDCHeLy43ZfsRjgTqIhE3ZTmS17HRZ4/WdorYn8PbP3UMgRAIgRAIgRBYeQIR+xEFR6vgSLnSN9MHtqcPROyv/Ks/FQyBEAiBEAiBEJgDgYj97RlMR8SEe/pA+sDR2gci9ufw9k8dQyAEQiAEQiAEVp5AxH4Ex9EqOFKu9M30ge3pAxH7K//qTwVDIARCIARCIATmQCBif3sG0xEx4Z4+kD5wtPaBiP05vP1TxxAIgRAIgRAIgZUnELEfwXG0Co6UK30zfWB7+kDE/sq/+lPBEAiBEAiBEAiBORCI2N/YYNpPqfmJsK383NV2ChbltUq9n/FSh2Ot/NvJLnlv7N4Ip9XjFLE/h7d/6hgCIRACIRACIbDyBJaJ/TvvuG34623/Ovz1tusn3e76078Pu3f/Ze2307ciJPqfYKvfpq69n0bzO+39T6MRwH4DnJj3s202v5/tPINeZfj2t789fOlLX9r075NvpfybvUZ9b7nllvb7435/u673W/Tq4bfZL7vsslaHQ/2+dl2b/eoJuLRp2nSjfSBif+Vf/algCIRACIRACITAHAgsE/v//Yerh3uvPXu495qzJt32X3/ucOdf/rQmWDc6OO3PI+wvuOCC4ZRTThme85znrG3Pfvazh7POOquJ3t/97ndreRD6P/jBD4YXvvCFw44dO4bnPve5w65du4bvfOc7zSsu7fe+973Da1/72uHWW29du67Pczs/q+/Xv/714cMf/vDwi1/8Yq1855577vC6171uuPrqq4ePfOQjw3ve855m1NjOsibvCM70gaO/D0Tsz+HtnzqGQAiEQAiEQAisPIFlYv/uW64YDl516nDflTsm3f73X84Z7rzjj2uCdSvC4HOf+1wT5u973/uayP34xz8+2D70oQ8Nb3/724czzzyzifvy2vN6E8pvfOMbmyAmil/1qlcNn/jEJ4bLL7+8RQG85S1vGV784hf/k1hmKPj1r389fPWrX13zon/rW98aPvvZz7Y05fnDH/5wuOmmm9aiBA5VJ1EHoguIdSK9NuXymRFCWH6lQ8xfeOGFw5vf/ObhJz/5ydrxc845Z3jBC14wXHXVVcO73/3u9r1oheuuu67V/9prrx1+//vfr51f6WV/9IuxtFHa6Ej2gYj9lX/1p4IhEAIhEAIhEAJzILCKYv81r3lN887/6le/auJcmL7t5ptvHr7whS8Mxx13XPP81/x1gvzlL395E9E8/oT0xRdfPLztbW9r4vq2224blol9wvmSSy5pQlp0wJVXXtmiB573vOcNT3/604eTTjppeOc739lEeD91YL2BurD8H//4xy0y4ZnPfOZw8sknt+3hD3/48OhHP3pgxCDwKw3efAYOxgplUF6invh//vOf/09in7GAceO8884bCP5KJ/sIyPSB9AF9IGJ/Dm//1DEEQiAEQiAEQmDlCayi2H/9618/POtZz2redvPwzWO3/fKXvxw++MEPDscff/xw0UUXrYncd7zjHcNLX/rSNuedIDev3Tx3Yp/hQOj+MrF//vnnDzzoP/vZz5rQl+5pp53WPO2O8fhLg/De6BQAA23n8u6LGrAxXLzyla8cdu7c2UL1ifkSZj/96U9bFIJoBOsKXHPNNcN3v/vdNi3BlAQGiN6zz5tvDQLTGr7yla9k0b7dEXjVl7JPX4jYX/nXfioYAiEQAiEQAiEwFwKrKPYJ7He9613DBz7wgeaZ/9jHPjbYeLPNvRfKL7S9hM1b3/rWJvZ7MU5wE/sve9nLWnQAsc7DbjrAN77xjeYR50EXVu87YfrC9xkTiH/p89CLFCD2rQfQC/TKeyN710lPnRgm5FVRCa7/5je/ObzpTW9q0Qyf/OQnh+9///vDpz71qbW1CsZiX90YInj9TTfIKv0ReBvphzlnPv0knv25jABSzxAIgRAIgRAIgZUmsIpi38r0V1xxRZt/T6yfeuqpbbPAHnF7/fXXt1D3Ei9EPc+++feOGejefvvtzSggvN9xgv7xj398E8jmzhPYN954YxP7RLjIAaH0IgC+9rWvNQFd6Ys0MHdeuaTNqCDi4De/+U07ryIPiHpCnpGgrrV3LsMFQwJP/Ph7+Ur/yU9+cluXQJj+emJfmhb1Y+SwLsGPfvSjo/JXBnoG+TwfoZm23v62jthf6dd+KhcCIRACIRACITAXAqso9nm9CWhedT89R1Tb/Oye8Hxh+gazJSqI3pe85CVrYlwoP9EtAqDC+Il9gtpceenecMMNw89//vM2752wJsAtqHf22We3n7nzs3eV/hve8IYW2i983nnC7nn6GSHMs+d557kXeu9XBITt17X2DBfPeMYzmoCXd+/V91m0wlOf+tQ2deHzn/98q6f8pb1ozr40ld8UBNEO1jEQpdDnmc/bL7jSBmmD7eoDEftzGQGkniEQAiEQAiEQAitNYFXEvkX1rHovzF5ovUXsanX9Ws1eCDwvvgX5HCOMzePnNfcTdUSv/23C4S2s9+lPf7oJ9PGcfYv98Yj73kr4RLxrpMOzTpTXQF05Tj/99GZMYHDg+Te/XprKKVKAMcG8elMQnFPXMjr4WT0L9ZmP3y/yx3hgIT/Xm88vLdMVpK88y1bjl7aoBOmJFlAHxpHKM/uIzPSBefeBiP2Vfu2nciEQAiEQAiEQAnMhsCpi36ryPOwWnSOMTzzxxOHBD37w8MhHPrL979jDHvaw4aEPfejwtKc9rc2/F+JPSF966aVNJL/61a9uofiMAGeccUYLcbfSvZD+9cS+RfmIa3tRAsS/SAJed8eJ/Re96EVtzr5ymvP/xS9+sc2bt3r+K17xirbwnnB/4fW98Da3Xr0YB5xbIkyZLNrHIPHRj350+PKXv9wiDWpNglpgcNFP70mD2HcNsS/9Ps/KI/t5C760/3zbP2J/LiOA1DMEQiAEQiAEQmClCayK2BeGTuASy8LgCe4TTjihCeFa0d78+1NOOaWFzRPK5u6bR89DToSbz8+7bg6+efBC9olgA9+x2DeP36r3Qvdt8ifGiWdedl5/c/PlbfE80wFc47zKU9qOKUfN32cc6MP0GRB4/dXH6vwlwEQWWBDQT/z56T//S89nkQuMBPJcJvYtyveZz3ymhfG7JmH88xV21aeyTx+oPhCxv9Kv/VQuBEIgBEIgBEJgLgSWif2//vGGYe+/XTLsveHiSbc9N1027P7L7Wuitgafm90T3o997GOb176u5XU/88wzm7jvBbXvS7xbyf573/te85r3q+ePxX7N6zfnnXed0CagectFBfDmv//972/z/nnbhcwT8lWWje5du2vXrjann1GirpMfgwWjxHXXXbd23DFrApgKYK2AZWLfeSIJGCqc308PqDyyj/hLH5hnH4jYn8sIIPUMgRAIgRAIgRBYaQLLxP6xPsjfrNg/VH3HYr/ON/efsBcWb+E/EQJE9s6dO9v0gR07djRvu6gDA+i6bqN76wmYXuD6sYFCGo4tS3fZnH1TACz6J8rBgoAW81uU9kbLmPPmKQjT7qvb7hH7K/3aT+VCIARCIARCIATmQiBif2MD9mVi39x7C+OJBrAon3B4Hn5h+UL4hd4LsSewtyKOpMlLv5Xrl4l9hgM/HXjaaae1NQu2kvZW6pJrNtbXwimctrsPROzPZQSQeoZACIRACIRACKw0gVUV++bBn3feec3TXgNngtxK9QT5Mm94nTve+1k8v3HPe99/Jxze3Hmin8Dvv9vuz5dddlmbxuCXCkQ6qIPyK7NFAi1E6PN2lzP5R9ymDxxdfSBif6Vf+6lcCIRACIRACITAXAisqtifSjwYFPO+MyL89re/PSaEs58WtICgNQAyV//oEllT9dvkk3Zfrw9E7M9lBJB6hkAIhEAIhEAIrDSBiP3DH/QTzFbYH3v91xtMb+d3Ihv8UoDw/c1GOGxnuZP34ffVMAzDjfSBiP2Vfu2nciEQAiEQAiEQAnMhELGfwf9GBv85J/0kfWA+fSBify4jgNQzBEIgBEIgBEJgpQkQ+zzT663qnkH+fAb5aeu0dfpA+oD3gffC3r17j/j770FHPIdkEAIhEAIhEAIhEAIzJXDvvfe2UG4h3VmVPYP8CL30gfSBefeBEvr2+/fvP+Jvxoj9I444GYRACIRACIRACMyVwP33398GdHfddVcT+yX6s/+H8SMcwiF9IH1gbn1AGP8999wzHDhw4Ii/GiP2jzjiZBACIRACIRACITBnAn//+9+Hffv2DXfeeWfz8hvoZQuD9IH0gfSB+fUB74E9e/YM99133ySvxYj9STAnkxAIgRAIgRAIgTkT+Nvf/tYGdwcPHhyyhUH6QPpA+sA8+wCRL+KLEXiKv4j9KSgnjxAIgRAIgRAIgRAIgRAIgRAIgRCYkEDE/oSwk1UIhEAIhEAIhEAIhEAIhEAIhEAITEEgYn8KyskjBEIgBEIgBEIgBEIgBEIgBEIgBCYkELE/IexkFQIhEAIhEAIhEAIhEAIhEAIhEAJTEIjYn4Jy8giBEAiBEAiBEAiBEAiBEAiBEAiBCQlE7E8IO1mFQAiEQAiEQAiEQAiEQAiEQAiEwBQEIvanoJw8QiAEQiAEQiAEQiAEQiAEQiAEQmBCAhH7E8JOViEQAiEQAiEQAiEQAiEQAiEQAiEwBYGI/SkoJ48QCIEQCIEQCIEQCIEQCIEQCIEQmJBAxP6EsJNVCIRACIRACIRACIRACIRACIRACExBIGJ/CsrJIwRCIARCIARCIARCIARCIARCIAQmJBCxPyHsZBUCIRACIRACIRACIRACIRACIRACUxCI2J+CcvIIgRAIgRAIgRAIgRAIgRAIgRAIgQkJROxPCDtZhUAIhEAIhEAIhEAIhEAIhEAIhMAUBCL2p6CcPEIgBEIgBEIgBEIgBEIgBEIgBEJgQgIR+xPCTlYhEAIhEAIhEAIhEAIhEAIhEAIhMAWBiP0pKCePEAiBEAiBEAiBEAiBEAiBEAiBEJiQQMT+hLCTVQiEQAiEQAiEQAiEQAiEQAiEQAhMQSBifwrKySMEQiAEQiAEQiAEQiAEQiAEQiAEJiQQsT8h7GQVAiEQAiEQAiEQAiEQAiEQAiEQAlMQiNifgnLyCIEQCIEQCIEQCIEQCIEQCIEQCIEJCUTsTwg7WYVACIRACIRACIRACIRACIRACITAFAQi9qegnDxCIARCIARCIARCIARCIARCIARCYEICEfsTwk5WIRACIRACIRACIRACIRACIRACITAFgYj9KSgnjxAIgRAIgRAIgRAIgRAIgRAIgRCYkMD/AYJnHmWrdlr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47" y="1447799"/>
            <a:ext cx="7154432" cy="35594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31709" y="478360"/>
            <a:ext cx="128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분야 분석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18669" y="5466206"/>
            <a:ext cx="4877913" cy="691193"/>
            <a:chOff x="1540501" y="942925"/>
            <a:chExt cx="9777579" cy="2113973"/>
          </a:xfrm>
        </p:grpSpPr>
        <p:sp>
          <p:nvSpPr>
            <p:cNvPr id="44" name="직사각형 43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46702" y="1147220"/>
              <a:ext cx="9072288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5</a:t>
              </a: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역사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</a:t>
              </a: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문화 및 예술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대중문화</a:t>
              </a:r>
              <a:endParaRPr lang="en-US" altLang="ko-KR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18669" y="5601605"/>
            <a:ext cx="88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0D7294-5A11-4C32-9FAD-703733E9FB95}"/>
              </a:ext>
            </a:extLst>
          </p:cNvPr>
          <p:cNvSpPr/>
          <p:nvPr/>
        </p:nvSpPr>
        <p:spPr>
          <a:xfrm>
            <a:off x="8482805" y="1447799"/>
            <a:ext cx="3165549" cy="3559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9497" y="2612154"/>
            <a:ext cx="1639383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소설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에세이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경영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자기계발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8821" y="465007"/>
            <a:ext cx="20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&lt;TOP5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11B45-5097-4C85-B453-8BBE6CD79085}"/>
              </a:ext>
            </a:extLst>
          </p:cNvPr>
          <p:cNvSpPr txBox="1"/>
          <p:nvPr/>
        </p:nvSpPr>
        <p:spPr>
          <a:xfrm>
            <a:off x="9100463" y="1904418"/>
            <a:ext cx="20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겨울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73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342058" y="2231425"/>
            <a:ext cx="3777932" cy="2518623"/>
            <a:chOff x="2253542" y="2741981"/>
            <a:chExt cx="3777932" cy="2518623"/>
          </a:xfrm>
        </p:grpSpPr>
        <p:grpSp>
          <p:nvGrpSpPr>
            <p:cNvPr id="69" name="그룹 68"/>
            <p:cNvGrpSpPr/>
            <p:nvPr/>
          </p:nvGrpSpPr>
          <p:grpSpPr>
            <a:xfrm>
              <a:off x="3041763" y="2900547"/>
              <a:ext cx="2201493" cy="2201493"/>
              <a:chOff x="2554083" y="2396480"/>
              <a:chExt cx="2201493" cy="2201493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2554083" y="2396480"/>
                <a:ext cx="2201493" cy="2201493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2413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247505" y="3239269"/>
                <a:ext cx="814647" cy="467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타겟층</a:t>
                </a:r>
                <a:endParaRPr lang="en-US" altLang="ko-KR" sz="4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aphicFrame>
          <p:nvGraphicFramePr>
            <p:cNvPr id="70" name="차트 69"/>
            <p:cNvGraphicFramePr/>
            <p:nvPr>
              <p:extLst>
                <p:ext uri="{D42A27DB-BD31-4B8C-83A1-F6EECF244321}">
                  <p14:modId xmlns:p14="http://schemas.microsoft.com/office/powerpoint/2010/main" val="3783308797"/>
                </p:ext>
              </p:extLst>
            </p:nvPr>
          </p:nvGraphicFramePr>
          <p:xfrm>
            <a:off x="2253542" y="2741981"/>
            <a:ext cx="3777932" cy="25186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75170" y="1405402"/>
            <a:ext cx="4359244" cy="909135"/>
            <a:chOff x="6075170" y="1405402"/>
            <a:chExt cx="4359244" cy="90913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6075170" y="1405402"/>
              <a:ext cx="4287043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94994" y="1424927"/>
              <a:ext cx="35394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인스타그램에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글 관련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피드를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올리면서  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작가활동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하고 계신 분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6" name="Group 20"/>
            <p:cNvGrpSpPr>
              <a:grpSpLocks noChangeAspect="1"/>
            </p:cNvGrpSpPr>
            <p:nvPr/>
          </p:nvGrpSpPr>
          <p:grpSpPr bwMode="auto">
            <a:xfrm>
              <a:off x="6393775" y="1588837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075170" y="3028308"/>
            <a:ext cx="4287043" cy="909135"/>
            <a:chOff x="6075170" y="3028308"/>
            <a:chExt cx="4287043" cy="90913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075170" y="3028308"/>
              <a:ext cx="4287043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961114" y="3075239"/>
              <a:ext cx="33901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단편집 등 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공모전에서 수상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노리시는 분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53" name="Group 20"/>
            <p:cNvGrpSpPr>
              <a:grpSpLocks noChangeAspect="1"/>
            </p:cNvGrpSpPr>
            <p:nvPr/>
          </p:nvGrpSpPr>
          <p:grpSpPr bwMode="auto">
            <a:xfrm>
              <a:off x="6393775" y="3211744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6075170" y="4651215"/>
            <a:ext cx="4287043" cy="909135"/>
            <a:chOff x="6075170" y="4651215"/>
            <a:chExt cx="4287043" cy="909135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075170" y="4651215"/>
              <a:ext cx="4287043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94994" y="4846568"/>
              <a:ext cx="3390190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상업성을 높이고 싶은 출판사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60" name="Group 20"/>
            <p:cNvGrpSpPr>
              <a:grpSpLocks noChangeAspect="1"/>
            </p:cNvGrpSpPr>
            <p:nvPr/>
          </p:nvGrpSpPr>
          <p:grpSpPr bwMode="auto">
            <a:xfrm>
              <a:off x="6393775" y="4834651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8" name="설명선 2(테두리 없음) 87"/>
          <p:cNvSpPr/>
          <p:nvPr/>
        </p:nvSpPr>
        <p:spPr>
          <a:xfrm>
            <a:off x="5117560" y="1711720"/>
            <a:ext cx="502915" cy="373844"/>
          </a:xfrm>
          <a:prstGeom prst="callout2">
            <a:avLst>
              <a:gd name="adj1" fmla="val 43679"/>
              <a:gd name="adj2" fmla="val 162120"/>
              <a:gd name="adj3" fmla="val 46795"/>
              <a:gd name="adj4" fmla="val -16667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설명선 2(테두리 없음) 88"/>
          <p:cNvSpPr/>
          <p:nvPr/>
        </p:nvSpPr>
        <p:spPr>
          <a:xfrm>
            <a:off x="5127710" y="3265418"/>
            <a:ext cx="502915" cy="373844"/>
          </a:xfrm>
          <a:prstGeom prst="callout2">
            <a:avLst>
              <a:gd name="adj1" fmla="val 43679"/>
              <a:gd name="adj2" fmla="val 162120"/>
              <a:gd name="adj3" fmla="val 258694"/>
              <a:gd name="adj4" fmla="val 87571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설명선 2(테두리 없음) 89"/>
          <p:cNvSpPr/>
          <p:nvPr/>
        </p:nvSpPr>
        <p:spPr>
          <a:xfrm>
            <a:off x="5059419" y="4992095"/>
            <a:ext cx="502915" cy="373844"/>
          </a:xfrm>
          <a:prstGeom prst="callout2">
            <a:avLst>
              <a:gd name="adj1" fmla="val 43679"/>
              <a:gd name="adj2" fmla="val 162120"/>
              <a:gd name="adj3" fmla="val 46796"/>
              <a:gd name="adj4" fmla="val 4180"/>
              <a:gd name="adj5" fmla="val -121212"/>
              <a:gd name="adj6" fmla="val -259777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232" y="3075239"/>
            <a:ext cx="486883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사업화 계획</a:t>
            </a:r>
          </a:p>
        </p:txBody>
      </p:sp>
    </p:spTree>
    <p:extLst>
      <p:ext uri="{BB962C8B-B14F-4D97-AF65-F5344CB8AC3E}">
        <p14:creationId xmlns:p14="http://schemas.microsoft.com/office/powerpoint/2010/main" val="14394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21641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6232" y="3075239"/>
            <a:ext cx="486883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사업화 계획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69319" y="2233428"/>
            <a:ext cx="3777932" cy="2518623"/>
            <a:chOff x="7037111" y="2170080"/>
            <a:chExt cx="3777932" cy="2518623"/>
          </a:xfrm>
        </p:grpSpPr>
        <p:sp>
          <p:nvSpPr>
            <p:cNvPr id="86" name="타원 85"/>
            <p:cNvSpPr/>
            <p:nvPr/>
          </p:nvSpPr>
          <p:spPr>
            <a:xfrm>
              <a:off x="7825330" y="2328645"/>
              <a:ext cx="2201493" cy="2201493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1104015688"/>
                </p:ext>
              </p:extLst>
            </p:nvPr>
          </p:nvGraphicFramePr>
          <p:xfrm>
            <a:off x="7037111" y="2170080"/>
            <a:ext cx="3777932" cy="25186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7" name="직사각형 66"/>
            <p:cNvSpPr/>
            <p:nvPr/>
          </p:nvSpPr>
          <p:spPr>
            <a:xfrm>
              <a:off x="8461846" y="3149848"/>
              <a:ext cx="928459" cy="426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홍보방법</a:t>
              </a:r>
              <a:endPara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70748" y="1225417"/>
            <a:ext cx="4848959" cy="909135"/>
            <a:chOff x="1970748" y="1225417"/>
            <a:chExt cx="4848959" cy="909135"/>
          </a:xfrm>
        </p:grpSpPr>
        <p:sp>
          <p:nvSpPr>
            <p:cNvPr id="42" name="모서리가 둥근 직사각형 41"/>
            <p:cNvSpPr/>
            <p:nvPr/>
          </p:nvSpPr>
          <p:spPr>
            <a:xfrm flipH="1">
              <a:off x="1970748" y="1225417"/>
              <a:ext cx="4848959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2878708" y="1225417"/>
              <a:ext cx="37512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인스타그램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(SNS)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 </a:t>
              </a:r>
              <a:r>
                <a:rPr lang="en-US" altLang="ko-KR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책 </a:t>
              </a:r>
              <a:r>
                <a:rPr lang="en-US" altLang="ko-KR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 관련 태그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통해서 작가들에게 본 서비스 홍보</a:t>
              </a:r>
            </a:p>
          </p:txBody>
        </p:sp>
        <p:grpSp>
          <p:nvGrpSpPr>
            <p:cNvPr id="44" name="Group 20"/>
            <p:cNvGrpSpPr>
              <a:grpSpLocks noChangeAspect="1"/>
            </p:cNvGrpSpPr>
            <p:nvPr/>
          </p:nvGrpSpPr>
          <p:grpSpPr bwMode="auto">
            <a:xfrm flipH="1">
              <a:off x="2339546" y="1410917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2074470" y="2680929"/>
            <a:ext cx="4287043" cy="909135"/>
            <a:chOff x="2074470" y="2680929"/>
            <a:chExt cx="4287043" cy="909135"/>
          </a:xfrm>
        </p:grpSpPr>
        <p:sp>
          <p:nvSpPr>
            <p:cNvPr id="70" name="모서리가 둥근 직사각형 69"/>
            <p:cNvSpPr/>
            <p:nvPr/>
          </p:nvSpPr>
          <p:spPr>
            <a:xfrm flipH="1">
              <a:off x="2074470" y="2680929"/>
              <a:ext cx="4287043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H="1">
              <a:off x="2878710" y="2721158"/>
              <a:ext cx="3390190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단편집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 등의 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공모전 사이트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클릭한 사람들에게 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광고 전송</a:t>
              </a:r>
            </a:p>
          </p:txBody>
        </p:sp>
        <p:grpSp>
          <p:nvGrpSpPr>
            <p:cNvPr id="72" name="Group 20"/>
            <p:cNvGrpSpPr>
              <a:grpSpLocks noChangeAspect="1"/>
            </p:cNvGrpSpPr>
            <p:nvPr/>
          </p:nvGrpSpPr>
          <p:grpSpPr bwMode="auto">
            <a:xfrm flipH="1">
              <a:off x="2393075" y="2864365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649505" y="4575419"/>
            <a:ext cx="4608285" cy="909135"/>
            <a:chOff x="1649505" y="4575419"/>
            <a:chExt cx="4608285" cy="909135"/>
          </a:xfrm>
        </p:grpSpPr>
        <p:sp>
          <p:nvSpPr>
            <p:cNvPr id="77" name="모서리가 둥근 직사각형 76"/>
            <p:cNvSpPr/>
            <p:nvPr/>
          </p:nvSpPr>
          <p:spPr>
            <a:xfrm flipH="1">
              <a:off x="1649505" y="4575419"/>
              <a:ext cx="4608285" cy="909135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flipH="1">
              <a:off x="2446602" y="4622350"/>
              <a:ext cx="3462503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베스트 셀러 도서로 선정되기 위한       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최적의 조건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제시해준다는 것을 </a:t>
              </a:r>
              <a:r>
                <a:rPr lang="ko-KR" altLang="en-US" sz="1600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강조</a:t>
              </a:r>
              <a:endParaRPr lang="ko-KR" altLang="en-US" sz="600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79" name="Group 20"/>
            <p:cNvGrpSpPr>
              <a:grpSpLocks noChangeAspect="1"/>
            </p:cNvGrpSpPr>
            <p:nvPr/>
          </p:nvGrpSpPr>
          <p:grpSpPr bwMode="auto">
            <a:xfrm flipH="1">
              <a:off x="2041085" y="4789921"/>
              <a:ext cx="351989" cy="480130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4" name="설명선 2(테두리 없음) 83"/>
          <p:cNvSpPr/>
          <p:nvPr/>
        </p:nvSpPr>
        <p:spPr>
          <a:xfrm flipH="1">
            <a:off x="7228055" y="1517203"/>
            <a:ext cx="502915" cy="373844"/>
          </a:xfrm>
          <a:prstGeom prst="callout2">
            <a:avLst>
              <a:gd name="adj1" fmla="val 43679"/>
              <a:gd name="adj2" fmla="val 162120"/>
              <a:gd name="adj3" fmla="val 46795"/>
              <a:gd name="adj4" fmla="val -16667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설명선 2(테두리 없음) 84"/>
          <p:cNvSpPr/>
          <p:nvPr/>
        </p:nvSpPr>
        <p:spPr>
          <a:xfrm flipH="1">
            <a:off x="6718867" y="2931973"/>
            <a:ext cx="502915" cy="373844"/>
          </a:xfrm>
          <a:prstGeom prst="callout2">
            <a:avLst>
              <a:gd name="adj1" fmla="val 43679"/>
              <a:gd name="adj2" fmla="val 162120"/>
              <a:gd name="adj3" fmla="val 258694"/>
              <a:gd name="adj4" fmla="val 87571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설명선 2(테두리 없음) 90"/>
          <p:cNvSpPr/>
          <p:nvPr/>
        </p:nvSpPr>
        <p:spPr>
          <a:xfrm flipH="1">
            <a:off x="6629924" y="4850927"/>
            <a:ext cx="502915" cy="373844"/>
          </a:xfrm>
          <a:prstGeom prst="callout2">
            <a:avLst>
              <a:gd name="adj1" fmla="val 43679"/>
              <a:gd name="adj2" fmla="val 162120"/>
              <a:gd name="adj3" fmla="val 46796"/>
              <a:gd name="adj4" fmla="val 4180"/>
              <a:gd name="adj5" fmla="val -121212"/>
              <a:gd name="adj6" fmla="val -259777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23164 0.003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2297315" y="1646844"/>
            <a:ext cx="540892" cy="3340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1010" y="1602269"/>
            <a:ext cx="7712891" cy="4596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232" y="3075239"/>
            <a:ext cx="486883" cy="31393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사업화 계획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7577" y="720090"/>
            <a:ext cx="20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수익 창출 방안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13395" y="16341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회는 무료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이후부터 유료로 전환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97316" y="2726717"/>
            <a:ext cx="540892" cy="3340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1010" y="2552178"/>
            <a:ext cx="7712891" cy="6831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13395" y="2591686"/>
            <a:ext cx="671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출판사 및 작가가 본 서비스를 </a:t>
            </a:r>
            <a:r>
              <a:rPr lang="ko-KR" altLang="en-US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구독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있도록 유료서비스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독자의 책 선호 동향 파악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97316" y="3900123"/>
            <a:ext cx="540892" cy="3340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51010" y="3725584"/>
            <a:ext cx="7712891" cy="6831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3395" y="3765092"/>
            <a:ext cx="671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서비스를 사용하여 책 발간 후 일정 정도 이상의 수익 발생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ko-KR" altLang="en-US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수익의 </a:t>
            </a:r>
            <a:r>
              <a:rPr lang="en-US" altLang="ko-KR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n% </a:t>
            </a:r>
            <a:r>
              <a:rPr lang="ko-KR" altLang="en-US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회수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97315" y="4970742"/>
            <a:ext cx="540892" cy="33403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51009" y="4896261"/>
            <a:ext cx="7712891" cy="5085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13394" y="4935769"/>
            <a:ext cx="671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본 서비스를 이용해서 최적의 조건으로 책을 썼을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출판사 매칭</a:t>
            </a:r>
            <a:br>
              <a:rPr lang="en-US" altLang="ko-KR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b="1" dirty="0">
              <a:solidFill>
                <a:srgbClr val="2E75B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9100" y="904233"/>
            <a:ext cx="9777579" cy="21139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340" y="1282504"/>
            <a:ext cx="942501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 달 달라지는 베스트셀러에 따른 즉각적인 데이터 수집 가능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대중들의 선호를 파악해야 하는 여러 직종에서 사용 가능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 구매율을 바탕으로 한 데이터로 신빙성 높음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rot="5400000">
            <a:off x="-1710847" y="4472971"/>
            <a:ext cx="411405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587057" y="3361725"/>
            <a:ext cx="9777579" cy="3236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1235137295"/>
              </p:ext>
            </p:extLst>
          </p:nvPr>
        </p:nvGraphicFramePr>
        <p:xfrm>
          <a:off x="2075936" y="3583458"/>
          <a:ext cx="8739884" cy="275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764224" y="3952324"/>
            <a:ext cx="319881" cy="324224"/>
            <a:chOff x="4608686" y="4098632"/>
            <a:chExt cx="319881" cy="324224"/>
          </a:xfrm>
        </p:grpSpPr>
        <p:sp>
          <p:nvSpPr>
            <p:cNvPr id="43" name="타원 42"/>
            <p:cNvSpPr/>
            <p:nvPr/>
          </p:nvSpPr>
          <p:spPr>
            <a:xfrm>
              <a:off x="4608686" y="4098632"/>
              <a:ext cx="319881" cy="324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 rot="2700000">
              <a:off x="4724502" y="4169884"/>
              <a:ext cx="104612" cy="166791"/>
            </a:xfrm>
            <a:custGeom>
              <a:avLst/>
              <a:gdLst>
                <a:gd name="connsiteX0" fmla="*/ 0 w 185810"/>
                <a:gd name="connsiteY0" fmla="*/ 269729 h 296251"/>
                <a:gd name="connsiteX1" fmla="*/ 0 w 185810"/>
                <a:gd name="connsiteY1" fmla="*/ 269730 h 296251"/>
                <a:gd name="connsiteX2" fmla="*/ 0 w 185810"/>
                <a:gd name="connsiteY2" fmla="*/ 269730 h 296251"/>
                <a:gd name="connsiteX3" fmla="*/ 88081 w 185810"/>
                <a:gd name="connsiteY3" fmla="*/ 0 h 296251"/>
                <a:gd name="connsiteX4" fmla="*/ 88081 w 185810"/>
                <a:gd name="connsiteY4" fmla="*/ 0 h 296251"/>
                <a:gd name="connsiteX5" fmla="*/ 88081 w 185810"/>
                <a:gd name="connsiteY5" fmla="*/ 0 h 296251"/>
                <a:gd name="connsiteX6" fmla="*/ 71978 w 185810"/>
                <a:gd name="connsiteY6" fmla="*/ 12357 h 296251"/>
                <a:gd name="connsiteX7" fmla="*/ 88081 w 185810"/>
                <a:gd name="connsiteY7" fmla="*/ 0 h 296251"/>
                <a:gd name="connsiteX8" fmla="*/ 108205 w 185810"/>
                <a:gd name="connsiteY8" fmla="*/ 2650 h 296251"/>
                <a:gd name="connsiteX9" fmla="*/ 120562 w 185810"/>
                <a:gd name="connsiteY9" fmla="*/ 18753 h 296251"/>
                <a:gd name="connsiteX10" fmla="*/ 184900 w 185810"/>
                <a:gd name="connsiteY10" fmla="*/ 258867 h 296251"/>
                <a:gd name="connsiteX11" fmla="*/ 182251 w 185810"/>
                <a:gd name="connsiteY11" fmla="*/ 278992 h 296251"/>
                <a:gd name="connsiteX12" fmla="*/ 173328 w 185810"/>
                <a:gd name="connsiteY12" fmla="*/ 285838 h 296251"/>
                <a:gd name="connsiteX13" fmla="*/ 172232 w 185810"/>
                <a:gd name="connsiteY13" fmla="*/ 288483 h 296251"/>
                <a:gd name="connsiteX14" fmla="*/ 167123 w 185810"/>
                <a:gd name="connsiteY14" fmla="*/ 290599 h 296251"/>
                <a:gd name="connsiteX15" fmla="*/ 166147 w 185810"/>
                <a:gd name="connsiteY15" fmla="*/ 291348 h 296251"/>
                <a:gd name="connsiteX16" fmla="*/ 166147 w 185810"/>
                <a:gd name="connsiteY16" fmla="*/ 291347 h 296251"/>
                <a:gd name="connsiteX17" fmla="*/ 165518 w 185810"/>
                <a:gd name="connsiteY17" fmla="*/ 291264 h 296251"/>
                <a:gd name="connsiteX18" fmla="*/ 153479 w 185810"/>
                <a:gd name="connsiteY18" fmla="*/ 296251 h 296251"/>
                <a:gd name="connsiteX19" fmla="*/ 26521 w 185810"/>
                <a:gd name="connsiteY19" fmla="*/ 296250 h 296251"/>
                <a:gd name="connsiteX20" fmla="*/ 7768 w 185810"/>
                <a:gd name="connsiteY20" fmla="*/ 288482 h 296251"/>
                <a:gd name="connsiteX21" fmla="*/ 0 w 185810"/>
                <a:gd name="connsiteY21" fmla="*/ 269730 h 296251"/>
                <a:gd name="connsiteX22" fmla="*/ 7768 w 185810"/>
                <a:gd name="connsiteY22" fmla="*/ 250977 h 296251"/>
                <a:gd name="connsiteX23" fmla="*/ 26521 w 185810"/>
                <a:gd name="connsiteY23" fmla="*/ 243209 h 296251"/>
                <a:gd name="connsiteX24" fmla="*/ 125792 w 185810"/>
                <a:gd name="connsiteY24" fmla="*/ 243209 h 296251"/>
                <a:gd name="connsiteX25" fmla="*/ 69329 w 185810"/>
                <a:gd name="connsiteY25" fmla="*/ 32481 h 296251"/>
                <a:gd name="connsiteX26" fmla="*/ 71978 w 185810"/>
                <a:gd name="connsiteY26" fmla="*/ 12357 h 29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810" h="296251">
                  <a:moveTo>
                    <a:pt x="0" y="269729"/>
                  </a:moveTo>
                  <a:lnTo>
                    <a:pt x="0" y="269730"/>
                  </a:lnTo>
                  <a:lnTo>
                    <a:pt x="0" y="269730"/>
                  </a:lnTo>
                  <a:close/>
                  <a:moveTo>
                    <a:pt x="88081" y="0"/>
                  </a:moveTo>
                  <a:lnTo>
                    <a:pt x="88081" y="0"/>
                  </a:lnTo>
                  <a:lnTo>
                    <a:pt x="88081" y="0"/>
                  </a:lnTo>
                  <a:close/>
                  <a:moveTo>
                    <a:pt x="71978" y="12357"/>
                  </a:moveTo>
                  <a:lnTo>
                    <a:pt x="88081" y="0"/>
                  </a:lnTo>
                  <a:lnTo>
                    <a:pt x="108205" y="2650"/>
                  </a:lnTo>
                  <a:cubicBezTo>
                    <a:pt x="114083" y="6044"/>
                    <a:pt x="118667" y="11679"/>
                    <a:pt x="120562" y="18753"/>
                  </a:cubicBezTo>
                  <a:lnTo>
                    <a:pt x="184900" y="258867"/>
                  </a:lnTo>
                  <a:cubicBezTo>
                    <a:pt x="186796" y="265941"/>
                    <a:pt x="185645" y="273114"/>
                    <a:pt x="182251" y="278992"/>
                  </a:cubicBezTo>
                  <a:lnTo>
                    <a:pt x="173328" y="285838"/>
                  </a:lnTo>
                  <a:lnTo>
                    <a:pt x="172232" y="288483"/>
                  </a:lnTo>
                  <a:lnTo>
                    <a:pt x="167123" y="290599"/>
                  </a:lnTo>
                  <a:lnTo>
                    <a:pt x="166147" y="291348"/>
                  </a:lnTo>
                  <a:lnTo>
                    <a:pt x="166147" y="291347"/>
                  </a:lnTo>
                  <a:lnTo>
                    <a:pt x="165518" y="291264"/>
                  </a:lnTo>
                  <a:lnTo>
                    <a:pt x="153479" y="296251"/>
                  </a:lnTo>
                  <a:lnTo>
                    <a:pt x="26521" y="296250"/>
                  </a:lnTo>
                  <a:cubicBezTo>
                    <a:pt x="19198" y="296250"/>
                    <a:pt x="12567" y="293281"/>
                    <a:pt x="7768" y="288482"/>
                  </a:cubicBezTo>
                  <a:lnTo>
                    <a:pt x="0" y="269730"/>
                  </a:lnTo>
                  <a:lnTo>
                    <a:pt x="7768" y="250977"/>
                  </a:lnTo>
                  <a:cubicBezTo>
                    <a:pt x="12567" y="246178"/>
                    <a:pt x="19198" y="243209"/>
                    <a:pt x="26521" y="243209"/>
                  </a:cubicBezTo>
                  <a:lnTo>
                    <a:pt x="125792" y="243209"/>
                  </a:lnTo>
                  <a:lnTo>
                    <a:pt x="69329" y="32481"/>
                  </a:lnTo>
                  <a:cubicBezTo>
                    <a:pt x="67433" y="25407"/>
                    <a:pt x="68584" y="18235"/>
                    <a:pt x="71978" y="12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975329" y="4655926"/>
            <a:ext cx="3252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데이터가 지속적으로 쌓이며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다양화된 정보 제공 가능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9569" y="363142"/>
            <a:ext cx="17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포인트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0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92669" y="689199"/>
            <a:ext cx="8099098" cy="950180"/>
            <a:chOff x="1540501" y="942925"/>
            <a:chExt cx="9777579" cy="2906070"/>
          </a:xfrm>
        </p:grpSpPr>
        <p:sp>
          <p:nvSpPr>
            <p:cNvPr id="12" name="직사각형 1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46701" y="1147220"/>
              <a:ext cx="8819014" cy="270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작가를 대상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하는 서비스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부족</a:t>
              </a:r>
              <a:endParaRPr lang="en-US" altLang="ko-KR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01" y="2725615"/>
            <a:ext cx="486883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문제인식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발전 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616" y="849371"/>
            <a:ext cx="120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인식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892669" y="1728284"/>
            <a:ext cx="8099098" cy="691193"/>
            <a:chOff x="1540501" y="942925"/>
            <a:chExt cx="9777579" cy="2113973"/>
          </a:xfrm>
        </p:grpSpPr>
        <p:sp>
          <p:nvSpPr>
            <p:cNvPr id="31" name="직사각형 30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독자가 선호하는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책의 동향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분석하여 작가 위한 서비스 구축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56819" y="1889215"/>
            <a:ext cx="120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92669" y="2767369"/>
            <a:ext cx="8099098" cy="691193"/>
            <a:chOff x="1540501" y="942925"/>
            <a:chExt cx="9777579" cy="2113973"/>
          </a:xfrm>
        </p:grpSpPr>
        <p:sp>
          <p:nvSpPr>
            <p:cNvPr id="35" name="직사각형 34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46701" y="1147220"/>
              <a:ext cx="8819014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시대의 흐름을 알고 </a:t>
              </a:r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베스트 셀러를 만들 수 있는 정보</a:t>
              </a: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제공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00815" y="2932719"/>
            <a:ext cx="60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94714" y="4868806"/>
            <a:ext cx="3148240" cy="914029"/>
            <a:chOff x="1600616" y="4046494"/>
            <a:chExt cx="3062659" cy="84375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600616" y="4132734"/>
              <a:ext cx="2946680" cy="757518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셋 제작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3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이용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31317" y="4046494"/>
              <a:ext cx="231958" cy="227874"/>
            </a:xfrm>
            <a:prstGeom prst="ellipse">
              <a:avLst/>
            </a:prstGeom>
            <a:solidFill>
              <a:srgbClr val="01D5FD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11"/>
            <p:cNvSpPr>
              <a:spLocks noEditPoints="1"/>
            </p:cNvSpPr>
            <p:nvPr/>
          </p:nvSpPr>
          <p:spPr bwMode="auto">
            <a:xfrm flipH="1">
              <a:off x="2004821" y="4352387"/>
              <a:ext cx="263833" cy="3182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5458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18993" y="4875008"/>
            <a:ext cx="3148240" cy="914029"/>
            <a:chOff x="1600616" y="4046494"/>
            <a:chExt cx="3062659" cy="84375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600616" y="4132734"/>
              <a:ext cx="3062659" cy="757518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FeatureEngineering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4431317" y="4046494"/>
              <a:ext cx="231958" cy="227874"/>
            </a:xfrm>
            <a:prstGeom prst="ellipse">
              <a:avLst/>
            </a:prstGeom>
            <a:solidFill>
              <a:srgbClr val="01D5FD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363513" y="4868806"/>
            <a:ext cx="3148240" cy="914029"/>
            <a:chOff x="1600616" y="4046494"/>
            <a:chExt cx="3062659" cy="84375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600616" y="4132734"/>
              <a:ext cx="2946680" cy="757518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활용한 분석</a:t>
              </a:r>
            </a:p>
            <a:p>
              <a:pPr lvl="3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로지스틱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회귀분석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78" name="타원 77"/>
            <p:cNvSpPr/>
            <p:nvPr/>
          </p:nvSpPr>
          <p:spPr>
            <a:xfrm>
              <a:off x="4431317" y="4046494"/>
              <a:ext cx="231958" cy="227874"/>
            </a:xfrm>
            <a:prstGeom prst="ellipse">
              <a:avLst/>
            </a:prstGeom>
            <a:solidFill>
              <a:srgbClr val="01D5FD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/>
          </p:nvSpPr>
          <p:spPr bwMode="auto">
            <a:xfrm flipH="1">
              <a:off x="2004821" y="4352387"/>
              <a:ext cx="263833" cy="3182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5458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372933" y="5221368"/>
            <a:ext cx="321958" cy="302325"/>
            <a:chOff x="4608686" y="4098632"/>
            <a:chExt cx="319881" cy="324224"/>
          </a:xfrm>
        </p:grpSpPr>
        <p:sp>
          <p:nvSpPr>
            <p:cNvPr id="70" name="타원 69"/>
            <p:cNvSpPr/>
            <p:nvPr/>
          </p:nvSpPr>
          <p:spPr>
            <a:xfrm>
              <a:off x="4608686" y="4098632"/>
              <a:ext cx="319881" cy="324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 rot="2700000">
              <a:off x="4724502" y="4169884"/>
              <a:ext cx="104612" cy="166791"/>
            </a:xfrm>
            <a:custGeom>
              <a:avLst/>
              <a:gdLst>
                <a:gd name="connsiteX0" fmla="*/ 0 w 185810"/>
                <a:gd name="connsiteY0" fmla="*/ 269729 h 296251"/>
                <a:gd name="connsiteX1" fmla="*/ 0 w 185810"/>
                <a:gd name="connsiteY1" fmla="*/ 269730 h 296251"/>
                <a:gd name="connsiteX2" fmla="*/ 0 w 185810"/>
                <a:gd name="connsiteY2" fmla="*/ 269730 h 296251"/>
                <a:gd name="connsiteX3" fmla="*/ 88081 w 185810"/>
                <a:gd name="connsiteY3" fmla="*/ 0 h 296251"/>
                <a:gd name="connsiteX4" fmla="*/ 88081 w 185810"/>
                <a:gd name="connsiteY4" fmla="*/ 0 h 296251"/>
                <a:gd name="connsiteX5" fmla="*/ 88081 w 185810"/>
                <a:gd name="connsiteY5" fmla="*/ 0 h 296251"/>
                <a:gd name="connsiteX6" fmla="*/ 71978 w 185810"/>
                <a:gd name="connsiteY6" fmla="*/ 12357 h 296251"/>
                <a:gd name="connsiteX7" fmla="*/ 88081 w 185810"/>
                <a:gd name="connsiteY7" fmla="*/ 0 h 296251"/>
                <a:gd name="connsiteX8" fmla="*/ 108205 w 185810"/>
                <a:gd name="connsiteY8" fmla="*/ 2650 h 296251"/>
                <a:gd name="connsiteX9" fmla="*/ 120562 w 185810"/>
                <a:gd name="connsiteY9" fmla="*/ 18753 h 296251"/>
                <a:gd name="connsiteX10" fmla="*/ 184900 w 185810"/>
                <a:gd name="connsiteY10" fmla="*/ 258867 h 296251"/>
                <a:gd name="connsiteX11" fmla="*/ 182251 w 185810"/>
                <a:gd name="connsiteY11" fmla="*/ 278992 h 296251"/>
                <a:gd name="connsiteX12" fmla="*/ 173328 w 185810"/>
                <a:gd name="connsiteY12" fmla="*/ 285838 h 296251"/>
                <a:gd name="connsiteX13" fmla="*/ 172232 w 185810"/>
                <a:gd name="connsiteY13" fmla="*/ 288483 h 296251"/>
                <a:gd name="connsiteX14" fmla="*/ 167123 w 185810"/>
                <a:gd name="connsiteY14" fmla="*/ 290599 h 296251"/>
                <a:gd name="connsiteX15" fmla="*/ 166147 w 185810"/>
                <a:gd name="connsiteY15" fmla="*/ 291348 h 296251"/>
                <a:gd name="connsiteX16" fmla="*/ 166147 w 185810"/>
                <a:gd name="connsiteY16" fmla="*/ 291347 h 296251"/>
                <a:gd name="connsiteX17" fmla="*/ 165518 w 185810"/>
                <a:gd name="connsiteY17" fmla="*/ 291264 h 296251"/>
                <a:gd name="connsiteX18" fmla="*/ 153479 w 185810"/>
                <a:gd name="connsiteY18" fmla="*/ 296251 h 296251"/>
                <a:gd name="connsiteX19" fmla="*/ 26521 w 185810"/>
                <a:gd name="connsiteY19" fmla="*/ 296250 h 296251"/>
                <a:gd name="connsiteX20" fmla="*/ 7768 w 185810"/>
                <a:gd name="connsiteY20" fmla="*/ 288482 h 296251"/>
                <a:gd name="connsiteX21" fmla="*/ 0 w 185810"/>
                <a:gd name="connsiteY21" fmla="*/ 269730 h 296251"/>
                <a:gd name="connsiteX22" fmla="*/ 7768 w 185810"/>
                <a:gd name="connsiteY22" fmla="*/ 250977 h 296251"/>
                <a:gd name="connsiteX23" fmla="*/ 26521 w 185810"/>
                <a:gd name="connsiteY23" fmla="*/ 243209 h 296251"/>
                <a:gd name="connsiteX24" fmla="*/ 125792 w 185810"/>
                <a:gd name="connsiteY24" fmla="*/ 243209 h 296251"/>
                <a:gd name="connsiteX25" fmla="*/ 69329 w 185810"/>
                <a:gd name="connsiteY25" fmla="*/ 32481 h 296251"/>
                <a:gd name="connsiteX26" fmla="*/ 71978 w 185810"/>
                <a:gd name="connsiteY26" fmla="*/ 12357 h 29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810" h="296251">
                  <a:moveTo>
                    <a:pt x="0" y="269729"/>
                  </a:moveTo>
                  <a:lnTo>
                    <a:pt x="0" y="269730"/>
                  </a:lnTo>
                  <a:lnTo>
                    <a:pt x="0" y="269730"/>
                  </a:lnTo>
                  <a:close/>
                  <a:moveTo>
                    <a:pt x="88081" y="0"/>
                  </a:moveTo>
                  <a:lnTo>
                    <a:pt x="88081" y="0"/>
                  </a:lnTo>
                  <a:lnTo>
                    <a:pt x="88081" y="0"/>
                  </a:lnTo>
                  <a:close/>
                  <a:moveTo>
                    <a:pt x="71978" y="12357"/>
                  </a:moveTo>
                  <a:lnTo>
                    <a:pt x="88081" y="0"/>
                  </a:lnTo>
                  <a:lnTo>
                    <a:pt x="108205" y="2650"/>
                  </a:lnTo>
                  <a:cubicBezTo>
                    <a:pt x="114083" y="6044"/>
                    <a:pt x="118667" y="11679"/>
                    <a:pt x="120562" y="18753"/>
                  </a:cubicBezTo>
                  <a:lnTo>
                    <a:pt x="184900" y="258867"/>
                  </a:lnTo>
                  <a:cubicBezTo>
                    <a:pt x="186796" y="265941"/>
                    <a:pt x="185645" y="273114"/>
                    <a:pt x="182251" y="278992"/>
                  </a:cubicBezTo>
                  <a:lnTo>
                    <a:pt x="173328" y="285838"/>
                  </a:lnTo>
                  <a:lnTo>
                    <a:pt x="172232" y="288483"/>
                  </a:lnTo>
                  <a:lnTo>
                    <a:pt x="167123" y="290599"/>
                  </a:lnTo>
                  <a:lnTo>
                    <a:pt x="166147" y="291348"/>
                  </a:lnTo>
                  <a:lnTo>
                    <a:pt x="166147" y="291347"/>
                  </a:lnTo>
                  <a:lnTo>
                    <a:pt x="165518" y="291264"/>
                  </a:lnTo>
                  <a:lnTo>
                    <a:pt x="153479" y="296251"/>
                  </a:lnTo>
                  <a:lnTo>
                    <a:pt x="26521" y="296250"/>
                  </a:lnTo>
                  <a:cubicBezTo>
                    <a:pt x="19198" y="296250"/>
                    <a:pt x="12567" y="293281"/>
                    <a:pt x="7768" y="288482"/>
                  </a:cubicBezTo>
                  <a:lnTo>
                    <a:pt x="0" y="269730"/>
                  </a:lnTo>
                  <a:lnTo>
                    <a:pt x="7768" y="250977"/>
                  </a:lnTo>
                  <a:cubicBezTo>
                    <a:pt x="12567" y="246178"/>
                    <a:pt x="19198" y="243209"/>
                    <a:pt x="26521" y="243209"/>
                  </a:cubicBezTo>
                  <a:lnTo>
                    <a:pt x="125792" y="243209"/>
                  </a:lnTo>
                  <a:lnTo>
                    <a:pt x="69329" y="32481"/>
                  </a:lnTo>
                  <a:cubicBezTo>
                    <a:pt x="67433" y="25407"/>
                    <a:pt x="68584" y="18235"/>
                    <a:pt x="71978" y="12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90261" y="4289257"/>
            <a:ext cx="213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흐름</a:t>
            </a:r>
          </a:p>
        </p:txBody>
      </p:sp>
    </p:spTree>
    <p:extLst>
      <p:ext uri="{BB962C8B-B14F-4D97-AF65-F5344CB8AC3E}">
        <p14:creationId xmlns:p14="http://schemas.microsoft.com/office/powerpoint/2010/main" val="38255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2607508" y="3143745"/>
            <a:ext cx="4304451" cy="3044772"/>
          </a:xfrm>
          <a:prstGeom prst="roundRect">
            <a:avLst>
              <a:gd name="adj" fmla="val 106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2825" y="2251949"/>
            <a:ext cx="2243583" cy="3936568"/>
          </a:xfrm>
          <a:prstGeom prst="roundRect">
            <a:avLst>
              <a:gd name="adj" fmla="val 106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915" y="3888242"/>
            <a:ext cx="486883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16576" y="1704188"/>
            <a:ext cx="1166534" cy="3340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7508" y="1704188"/>
            <a:ext cx="2144971" cy="33403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602825" y="1704188"/>
            <a:ext cx="1166534" cy="3340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조사 변수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6922" y="170418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교보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문고 웹 사이트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7914" y="2300353"/>
            <a:ext cx="153760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길이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부제목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여부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eBook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여부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출시일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정가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쪽수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분야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순위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베스트셀러 여부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96527" y="5658216"/>
            <a:ext cx="1166534" cy="33403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반응 변수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9907064" y="2418965"/>
            <a:ext cx="708623" cy="3077595"/>
          </a:xfrm>
          <a:prstGeom prst="rightBrace">
            <a:avLst/>
          </a:prstGeom>
          <a:ln w="12700"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9907064" y="5693670"/>
            <a:ext cx="708623" cy="325558"/>
          </a:xfrm>
          <a:prstGeom prst="rightBrace">
            <a:avLst>
              <a:gd name="adj1" fmla="val 8333"/>
              <a:gd name="adj2" fmla="val 44493"/>
            </a:avLst>
          </a:prstGeom>
          <a:noFill/>
          <a:ln w="12700">
            <a:solidFill>
              <a:srgbClr val="2E75B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796527" y="3684252"/>
            <a:ext cx="1166534" cy="33403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 변수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13747" y="2428968"/>
            <a:ext cx="1166534" cy="3340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분류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97401" y="2428968"/>
            <a:ext cx="1194670" cy="33403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56814" y="2424447"/>
            <a:ext cx="793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계절 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23855" y="3178421"/>
            <a:ext cx="1166534" cy="33403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구성 방법</a:t>
            </a:r>
            <a:endParaRPr lang="en-US" altLang="ko-KR" sz="11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12331" y="4073146"/>
            <a:ext cx="401045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- 2017.04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2020.06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월 단위로 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=&gt;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600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14,989</a:t>
            </a:r>
            <a:r>
              <a:rPr lang="ko-KR" altLang="en-US" sz="1600" b="1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수집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봄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4,322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여름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3,889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가을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3,577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3,224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2331" y="3262103"/>
            <a:ext cx="430445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-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베스트셀러 데이터 </a:t>
            </a: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베스트셀러가 아닌 데이터 </a:t>
            </a:r>
            <a:endParaRPr lang="en-US" altLang="ko-KR" sz="1600" dirty="0">
              <a:solidFill>
                <a:srgbClr val="2125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2125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= </a:t>
            </a:r>
            <a:r>
              <a:rPr lang="en-US" altLang="ko-KR" sz="1600" dirty="0">
                <a:solidFill>
                  <a:srgbClr val="2E75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5:5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7441" y="954112"/>
            <a:ext cx="18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 구성</a:t>
            </a:r>
          </a:p>
        </p:txBody>
      </p:sp>
      <p:sp>
        <p:nvSpPr>
          <p:cNvPr id="19" name="AutoShape 2" descr="data:image/png;base64,iVBORw0KGgoAAAANSUhEUgAABLsAAALpCAYAAABbkCQ9AAAgAElEQVR4Aex9CZLkMI5k/d/mEfuIftl8YNYwNZ6J9MJFiZTISKRZGAjAcdBdET0l6+3989///d//05/moJ+Bfgb6GehnoJ+Bfgb6GehnoJ+Bfgb6GehnoJ+Bfgb6Gehn4BOegT+fcIm+Q38Z+xnoZ6CfgX4G+hnoZ6CfgX4G+hnoZ6CfgX4G+hnoZ6CfgX4G5Bnol13932zr/2ZfPwP9DPQz0M9APwP9DPQz0M9APwP9DPQz0M9APwP9DPQz8DHPwJ///Oc//9Of5qCfgX4G+hnoZ6CfgX4G+hnoZ6CfgX4G+hnoZ6CfgX4G+hnoZ+ATnoE///NL//7f//t/v/TmZ1z7v/7rv85Y9Jdu2frsLXzr0/rszcDe2/X3p/XZm4G9t+vvT+uzNwN7b9ffn9Znbwb23s76/vTLrr01+7XbWQ/rryVjw4u3PhuKolZqfRQZGx5bnw1FUSu1PoqMDY+tz4aiqJVaH0XGhsfWZ0NR1EqtjyJjw2Prs6EoaiVLn37ZpQjq4z4MWA/rPtv1Jq3P3s9A69P67M3A3tv196f12ZuBvbfr70/rszcDe2/X35/WZ28G9t7O+v70y669Nfu121kP668lY8OLtz4biqJWan0UGRseW58NRVErtT6KjA2Prc+GoqiVWh9FxobH1mdDUdRKrY8iY8Nj67OhKGolS59+2aUI6uM+DFgP6z7b9Satz97PQOvT+uzNwN7b9fen9dmbgb236+9P67M3A3tv19+f1mdvBvbezvr+9MuuvTUrbWcJWyrcGHTqnWTv7LMx7eXVTtXHuqDWy8qfGDtVH62FdT5RC2vnT9VHa2bd+5TYqfoIv1qD7HyKHrznyfrou7A+Onfy+VR9qntXcbtqePr+mtdPugvu9Yl3krt9yr1Ovkd19yoOz+xO1tq9X3btpNDFXSxhL7bapuzUO1X2rmC2EcJZ5FPuwPcQn2MOBVuHT71Dtnfr8+5jl+nz7nbzpp98z5N3ryp4+h1lf+sOXrzKyy4462677BbtUd27iotmvZk7fX/N3SfdBff6xDvJ3T7lXiffo7J7BYNndUdr7d8vu3ZUamAniAo7ULo19NT7VPeu4nYV6dP3//T7nf5ctT7vKHg671XWTr7nybu3Pn8ZOF3DU/ev7l3FVZ/np3Gn76/5+qS74F6feCe526fc6+R7ZLtneTyjO1vrDv2ya2fFCrtBVNhCyRGQU+9T3buK21Wsk/ev7l7F7ajRqbtX967idtRGdjp1/1P3Hn0OTr7nybtXdTr1jiN7j2CrvD2FO3X36t5V3FN8j845fX9930+6C+71iXeSu33KvU6+R7R7lMOzeYK17tEvu05QztmRBWXfKTsifOpdqntXcbuKdfL+1d2ruB01OnX3kb1HsLtpdOrup+49qv/J9zx596pOp95xZO8RbJW3p3Cn7l7du4p7iu/ROafvr+/7SXfBvT7xTnK3T7nXyffwdvfieCZPstZd+mXXSQrSriwo+wQ/yj31LtW9q7hdRTt1/1P3Hn0OTr3nyN4j2FH+VuNP3f3UvUf1PPmeJ+9e1enEO564c1UPxp161+reVRzzsot/+v6ax0+6C+71iXeSu33KvU6+h7W7FcOzeKK17tMvu05UMvjRsEQ+8Yqn3qOydwWzu2an3uHUvUefh1PvObL3CHaUv9X4U3c/de9RPU++58m7V3U68Y4n7lzVg3Gn3rW6dxXHvOzin76/5vGT7oJ7feKd5G6fcq+T78G7s49n8GRr3alfdh2qqCVm/5i8L6boUvm8v+m9Dbzn717X9dWn7j3KzKn3HNl7BDvK32r8qbvL3pXPav5W9z9VH+Glos/J98MdVz8Ds/ufzvkIH6fetfrdOfV+0PD0/XEPsZ90F9zrE+/0SVqdrI/eXZ/x7H2Cte7VL7sOVNYSUl8jy2vsrudT71Ddu4prfeYycDrvVTZOvefI3iPYKm9P4U7d/dS9R3U9+Z4n717V6cQ7RjtLzvpU+dgNF911t131PtW9qzjde6fz6ftrLj/pLrjXJ95J7vYp9zr5HthdLM547j7FWvfql10HqouHNLIHXuvHytbD+gOwqTOy9wh2t+ueuvupe4/qf+o9R/YewY7ytxp/6u6n7j2q58n3PHn3qk4n3nF051F8lbsncKfuXt27inuC6yszTt9f3/mT7oJ7feKd5G6fcq+T7yG76/31Gc/f6da6U7/sOkxVS0TrClWcVbtD7NT9R/Yewe6gid7h1N1P3VtzXzmfes+RvUewFc6exJy6+6l7j2p78j1P3r2q04l3HN15FF/l7gncqbtX967inuD6yozT99d3/qS74F6feCe526fc6+R7WLtbMTyLJ1rrPv2y6zAlLRGtK1RxVu0OsVP3H9l7BLuDJnqH37D7b7ij1nSH8wjnI9gd7qZ3OHX3U/fW3FfOJ9/z5N0r2gjm1DuO7D2CrfL2FO7U3at7V3FP8T065/T99X0/6S6418l3inaPcrj7Cfbke3i7e/ET9OAdrbv0yy5maXPfEtFauYqzaneInbr/yN4j2B000Tv8ht1/wx21pjucq5xXcTvcydrh1P1P3dvSIIqdfM+Td4800blT7ziy9whWc7PD+dTdq3tXcTtoYe1w+v76Tp90F9zr5DtFu0c53P0Ee/I9ot2j3Am6YEfrHv2yC+wcYC0Bo7VH8VGvp3On7j6y9wj2af6zeSfvLnfL9s/yGT9v50/dv7p3Ffe2Dt78U/c/dW9PBy9+8j1P3t3Tg+Mn37Gyu2AqOOZlF//U3at7V3G76MF7nL6/vs8n3QX3OvlO0e5RDnc/wZ58j2z3LH+qPv2y6wTl/m/H0YdwFL8TFafuXt27ittJE73L6fvLXeQOfA8rpu99ypnv9Sl7tz7vKnnqczXK2sn3PHn3qk6n31H2t+6g41a+ys/buFN3r+5dxb2tgzf/9P31vT7pLrjX6Xey9rdiuO9p9uS7VHavYHbWzNq/X3btrBjtZglIkB/uKP5H8cvOqbvL3pXPy/TeHn+qPtbFtV5W/sTYqfpoLazziVpYO3+qPloz696nxE7VR/g9effq8/Epd9TfF74T+1VudsCdunt17ypuBy2sHU7fX9/pk+6Ce33CneQO+oO7fYI9WZ/q7lXcjnpau/fLrh2V6p1+xf/BfrLM1o/Jyff5tN1bn70VbX1an70Z2Hu7/v60PnszsPd2/f1pffZmYO/t+vtznj79smtvzX7tdv1jsrf0rU/rszcDe2/X35/WZ28G9t6uvz+tz94M7L1df39an70Z2Hu7/v6cp0+/7Npbs1+7Xf+Y7C1969P67M3A3tv196f12ZuBvbfr70/rszcDe2/X35/WZ28G9t6uvz/n6dMvu/bW7Ndu1z8me0vf+rQ+ezOw93b9/Wl99mZg7+36+9P67M3A3tv196f12ZuBvbfr7895+vTLrr01+7Xb9Y/J3tK3Pq3P3gzsvV1/f1qfvRnYe7v+/rQ+ezOw93b9/Wl99mZg7+36+3OePn9EtN/4+fPnz6+892/Uuu/8O7/jrXvr3s9APwP9DPQz0M9APwP9DPQz0M9APwP9DPzOZ+DX/je75IHvv2agGbjGwH/+859rhV31CAOtzyM0Xx7S+lym7pHC1ucRmi8PaX0uU/dIYevzCM2Xh7Q+l6l7pLD1eYTmy0Nan8vUPVJo6dMvux6hvoc0A5/FgPVj8lk3PPs2rc/e+rU+rc/eDOy9XX9/Wp+9Gdh7u/7+tD57M7D3dv39OU+fftm1t2a9XTOwJQP9Y7+lLF9LtT5fVGx5aH22lOVrqdbni4otD63PlrJ8LdX6fFGx5aH12VKWr6Vany8qtjy0PlvK8rWUpU+/7Pqi5/cc5H+v7Om/N2beuWNl3wqmusPMXnrmqr7Wj4me2+d3GThBn8qzWcG8y/S16Sfoc+1mn1HV+uytY+vT+uzNwN7b9fen9dmbgb236+/Pefrcfuvh/W9fWf8jcB49FayF4ZjX34pLrfUn/7i68rF63Ymt/Efeyt7enSszr/Be6evtFMWzvlk+6m3lZvfDjErfCgb9YPvHHkzsaSv6iO7ZZ+Xtsucuy6/cbXXvij6rd+j+PgOtj8/NDpnWZwcV/B1aH5+bHTKtzw4q+Du0Pj43O2Ranx1U8Hew9Ln1sgsvm3ik9yLJilsx6cdx9nnmqO/1m/0PrOwfkzqv7zB7j6d66zn6fOc+4Ej3W33O9o3y2JdttPOVftzf6mHFeI8KhmusHxPGwK/sCaxYjddx66yxOFs4xIARW/mr4DXGO1uzNNbKezGpy/4ifTA36yH5yqxKHwuT9Y7yuEOEsWaOxPSM6Bz19PaL9In67ZLz7oX9LL6Qs6zGW3mOrcafrg/zNdvX/EfnbG5Ui5zVo/WxWLkXE769P2gRYXRt66PZWH9ufdZzPDpBaxKdrb79/bFYWRfT+lSmtD4VluZhZujj/6dbYU95YcQvjdjnNjqvz4wTX+f12cKOxrx+QurKP68/x9nnne7ks1qeZfnSgz8WDrGrM0dmYBYs13o+8NpG+2Y5K4/ZeoY+WzU6z+cqvoLDblUru1R/7L351biHkx28XDXu4cA159n3cIhHlnuxP1JrYT19Ruagb7VGcPxBD8tGfUdyEdaaOytWmethPH1m7ba6j3cvmevlqnEPhztxnn3gYDnPPnDanq6Pvssb5wrHslcVx3dofZiRe77o4GnBcfatya2PxcqaGOvBvjW19bFYeTYW6dT6PKcF68C+tUnrY7GyJsZ6sG9NtfS5/GYHL4tgMZB9xGF1Xp+R11bn9Vljrp69fhUir86UOq8/x9nnmXfyWS3PYt+r9+LRvbm39qWf7sm+xlpnXWvlJeZhvPjVGsz3+kpcf4D3rNeH8RVcBcN9rR8TxmR9Oc8++llxKwa8WM6zD+yMuNcDM9h6eC+O+0geH+7JvqdPNIN7wK/UeBgvLr2v5LwaL447zLbVeR7O02f2njP7yV30x+rt3RdYzrPv4Z6KY86J+mD3t62nqbXXCFbXtz6ajftn0cHSworJNC+OTVofMLHWejp4cWzT+oCJd2zr8w7vPNXTwYujvr8/YGKt9XTw4tjG0ufVl11YzLP6hZQ+e/iRuNcvI3FkhoW1+kuM4+xzrzv5rJZnaT+r9fJeHL0lzx/k2DLO6+3FdT8P48Wl1st58bvzdD3my6w783TPSh+Nl7P1Y8KYrC/n2Uc/K27FgBfLefaBnRH3emAGWw/vxav1GhfpI3Mqs0ZwejafvVleXOq93Gicd5nle3twfw8X6cM9dvS9e3lx3IHz7Hu4p+KYc7o+uMcb1tPU2mUEq+tbH83GvTM0gNXdrJjkvThqWx8wsdZ6OnhxbNP6gIl3bOvzDu881dPBi6O+vz9gYq31dPDi2MbS59LLLv2iSJ8xKLIjeI3V56h/Nef1y0is9rdw0tvqX43pnlZNNZ/V6j58zmq9vBfX/SsYjZdzVBPl0MfDjMazXa7OQ5222A1W5/g8C8N9rR8TxmSzdV6fuY/4nGefa3Renxl3t7dVb81AbHQX1Gmb9RBsVR/p5X30zOic7ePlZ8Wxm9cP+Vm2OkdwHraiz6x9V/Tx7pXN0nX6bNVxnn2u4Tz7GV7nT9dH3+XJc8Y57zKKR33rAybuW2gAi47sIw4b5VsfsLTORvzL1Cjf+qzTJesc6YLa1gdMrLOZDlG+9VmnCzpH/Asmylv6PPqyy3vBhMtpy1j4Yvmj66pn9GO8EHjlw30s3xPHilsx3bOyo8brc9ZbY/W5WmfhrJjuveJcmelhRuOyv1ej7+ZhvLiuxQxgxeLMOPjAwCKuLXJVK7XWj4nuWTnLPPzpM2LaZnmNlbPG6zPjGGv5XMP92Ge89jNslq/sJ5gZ+ui9vXNlX29nr3Y0jt28OuRn2eocwXnYp/SZdWfu492LcezrOn1mnPicZ59rOM9+htf50/XRd3nynHHOu4ziUd/6gIl7VvOvz9KVfZ4U5VsfZmu+H/Gf6df6zNej2jHTTfq0PlU2r+MyHaJ863Od92plxL/0iPKWPt//2ixuwC+J2I/aeFiJ84f7IM9x8b2+FhaxKzWovWo9cSRufaI5Xi/URPkoh3rLVussnBWzZsyMVWZ6mNE49pY6q9aL6zqcPWv1sGK63tpF56NzVGv9mES9OMe92c/wnNc+92JfY+XMefareKnjT1Y7mrf25R7i39XH6mnFMq5QY+GsmOBH49kM6ac/wF+x3m5WL8zUOdQ/pY+ePfOMe4z05Br2uRfn2Z+N1/1O10ff5alzpo+1B2rE8sfCI9b6gIl7FvxLF322fJ7EeJ1vfTQba84R/zIxyrc+azTJukaa6NrWR7Ox5pxpEeVbnzWa6K4R/4KL8pY+Qy+7rBdEVkwvjHMV5+Gz+iyPvrCjeNRdtSKMJU4Uj2ZZvTQ+ykc53YPP1ToLJzH+oD/Hr/jopa30yf48zGhcz/H21xg+c42X57j4upbz3j0YZ/lRrfVjYvXwYtybfa7L8hrPWPY1Vs6cZ7+C92o4zn7Wm/PWvhbmrj5WTyuW3Qc1Fk5i/BG8hY3i3oyoD+aiVluvrrID9/HmPKWP3mfmOeIIPOHusDy/0kPXrMbrWafro+/y1DnTx9rDezYEG/VrfSw2x2LMb+Zzd8brfOuj2VhzjviXiVG+9VmjSdY10kTXtj6ajTXnTIso3/qs0UR3jfgXXJS39MnfBqjp1gsiK6ZK/vdYwXCN+CN1I9jR3tZuozFPmNE45np1lXxWix5sq3UWzopxf8+/Wlup8zAS1x/s5uGRv2q9vtYO3gyrhxXz6jke1Vo/Jlzv+VZfK6brszywFs6KAS+W8+xr7F38aG+ebc23MKyPzJ310fOy+wBr4axYdD8PH81AzrPSkz8R1stxHD0lbu3N+nD97r51p2xnrmGf6znP/my87ne6PvouT5wzbbwdsjov3/p4jNbiFq8cY587R/nWh9ma70f8y7Qo3/rM1yPrGOnBta0PMzLfz/SI8q3PfD24Y8S/YKO8pU/5ZZf3MsmLyzKSi/J8OfZHakew2E3PE+JmfHRPnD1RMA84bb0aYO7ks1rMYFuts3BWjPt7/tXaSp2HGY17u1fj3rxqvYfz+kr86kdmWT8m3g46Hu2jcXz26jTOw3hx1HKefeBgszxwsBqvz8hrm+UFW8FU9In6RLnRfb2dvRmjcezj1SF/11b7C05j2Zc9Kvrc3Xdlvb7fyBxdp89WD86zzzWcZz/D6/zp+ui7PHHOuL66g9e39bnK6N86i1eOsc8To3zrw2zN9yP+ZVqUb33m65F1jPTg2taHGZnvZ3pE+dZnvh7cMeJfsFHe0qf0sit6keTlvDhfKPJHeoxgZeYoPiI2uoPUebVeXPpFubv5rHd2nyv5lTO9fSozPcxo3NvhU+PWj0l0V+HT41TqolyWn937zi4WB7qfPmdYK59xgZqKPtEuUQ4zYDOsl58Vr+4B3BUru3r7cj8Lx/UVfbjvTr51x8p+uk6frVrOs881nGc/w+v86frou6w+C88Z11d38Pq2PlcZ9f+zlrlmnydG+daH2ZrvR/zLtCjf+szXI+ooWkR6cG3rw4zM9zM9onzrM18P7hjxL9gob+lTftklL4eyD5atvkjKcDqvz5ijbZbXWDmP4iNiuXfFl35Rzygn/VEfWW+PrLdXh7lX8pWZ0V28XLaLV6fjVg/JW39e3MJKTM/xzl5tFPd66XhUzzmpG/mzfky8+krvDOPlvbjeJcNwnn3dS85ZPsJntVm+Or+iTzQrykX341y0rzdjNI6ZXh3yd2y1t+A8rM5V9Lmz7+pa747ZXF2nz1Yd59nnGs6zn+F1/nR99F1WnzOe78z3erc+11j1+JRunGOfJ0b51ofZmu9H/Ft66g1aH83G+nOmFW/Q+jAj8/1Mkyjf+szXgztG/As2ylv6jP0Ll7cxXhqNvETKsDqvz8Yawy+vsn48IyKWsZkvvbJ+WT6bEeXv9vbqvbjsEuWwawUDbLWnxo+co12iHGYIZibuib6YUbHWj4lVV+EAdR52NI5+2o72GMF7WMznPPseDnG2Xr3GVfSJ+kQ5PQdnD+/Fpe5Kzqvx4tjvrq32r+Iq+tzdeWW9d08vjl04z76HeyqOOafrg3s8YT0NK7OzWi/f+lTY/RcjfFY+qPT49+Koa33AxFrr6eDFsU3rAyaesZkevEXrw4ys8T1dvDi2aH3AxFrr6eDFsY2lz6svu2Qx76WTFbdiUQ9c3LJeLwsrsYxcr+5qfOW8Gb2lB3+iu1ZmVjB6xihe12bnqHeUk75Z3ppdqalguHe1popDf+vHBDnY0Z4e3opbMcy1rIefEfd6YA/Os+/hEGfr1WvcXX0qM/Q8OUsNfxij/WiGlxuN63l3zt7cqz0r+lzt/USdx4cXx06cZ9/DPRXHnNP1wT2esJ6GldlZrZdvfSrsjmEsrq2YdPXimNj6gIm11tPBi2Ob1gdMPGMzPXiL1ocZWeN7unhxbNH6gIm11tPBi2MbS58lL7vkRVL0wUKwFhY5tiNYrtW+9Bn5y8gd6VXBrpy3srd3t8rMCkb3H8Xr2uwc9Y5y0jfLW7MrNRUM967WVHHob/2YIAc72lPquIb9J3p7M7xdrL29Hl486o0a2Ar2rj6VGdjnqo1mjOQi7NXduG72jIo+vMNOfsSHl6vGPRzuz3n2gYPlPPvAaXu6Pvouq88VPmUHwVlYKwa8t3vr4zFzPV7VwcPpya2PZmPtmfVg35re+lisrItVNNHTWx/Nxtoza8O+Nb31sVhZE2M92LemWvrcftllDToh1i+7nlWp8oBWMHrrUbyuzc5Z70o+w8gOgqngsG8VX8VxX9RFVmqsHxP0go16IAestsiJ9f40xjtbtRpr5Tk2gtdYnLmf9oERO/JXwVf18eZWZni11Xg2I8pLDp/qvDu4aJcrfSv6XOn7VE3GB7TRNtqtikOP1fjT9QFPT1jRovIHzSwsctpaOMRaHzAxz0Y6VnXBNq0PmHjGtj7P8Hx1SvTdsnr298diZV2svz/ruJ3ReYY+tf8rZca2m/Xol13PClL5sdcPdPW86hbZvlkee2X3AG7Urupb3aP/w7jK1Du4ij7RMxzlZt0om5HlZ+3xRp+KPm/s1TP/MtD67P0ktD6tz94M7L1df39an70Z2Hu7/v6cp0+/7Cpq9vQ/vFbOW9nbo7Mys4LR/UfxunbG+e35M+5wtUf/2F9l7pm6E/SpfH8qmGcYnTvlBH3m3visbq3P3nq1Pq3P3gzsvV1/f1qfvRnYe7v+/pynT7/s2luz3q4Z2JKB/rHfUpavpVqfLyq2PLQ+W8rytVTr80XFlofWZ0tZvpZqfb6o2PLQ+mwpy9dSrc8XFVseWp8tZflaytKnX3Z90dOHZqAZqDJg/ZhUaxu3noHWZz3Hdya0PnfYW1/b+qzn+M6E1ucOe+trW5/1HN+Z0PrcYW99beuznuM7E1qfO+ytr7X06Zdd63nvCc3AxzFg/Zh83CUPvlDrs7d4rU/rszcDe2/X35/WZ28G9t6uvz+tz94M7L1df3/O0+eP/A+1/9aPPLD9aQ76GehnoJ+Bfgb6GehnoJ+Bfgb6GehnoJ+Bfgb6GehnoJ+Bz3kG+r/ZtfcLyl+7nfzI9N++DLQ++2ojm7U+rc/eDOy9XX9/Wp+9Gdh7u/7+tD57M7D3dv39aX32ZmDv7azvT7/s2luzX7ud9bD+WjI2vHjrs6EoaqXWR5Gx4bH12VAUtVLro8jY8Nj6bCiKWqn1UWRseGx9NhRFrdT6KDI2PLY+G4qiVrL06ZddiqA+7sOA9bDus11v0vrs/Qy0Pq3P3gzsvV1/f1qfvRnYe7v+/rQ+ezOw93b9/Wl99mZg7+2s70+/7NpYsz9/zpJn5r7WwwqpRuaMYNH/bbtq55l9I33e5q/nz/t/xjjzmWFdrvQeqRnB8m5X/erM/v5cZfiZutbnGZ6vTml9rjL3TF3r8wzPV6e0PleZe6au9XmG56tTWp+rzD1TZ+lz+22K/I/bW3/W/+i9hZPYKqw3DzOtvPxj5crH6nU3VvmH05VdK30ru3Mf9is9PIz1sAI7MmcUK/iRD3aq2OouVZzMtHb1dhnp6/VAPNIHmLbvMZDpU31uZj4zzMaV3iM1I1jeTfvSR390js/VmZk+3Lf9ZxlofZ7le3Ra6zPK2LP41udZvkentT6jjD2Lb32e5Xt0WuszytizeEufWy+78JKKrxG9AHsKy3PY93ZkXMWv/gNH/4MJ56h/ta/V406t1c+K8Qz2rRodi/DWw4raqA4Y2FVY9B+x1V2quJHZgp3ZN9KH95K5/GGM9jVWx62zxuJs4RADRmzlr4LXGO9szdJYK5/FpN77G9HH6yHxaIau03fRZ43hc7W3rqvWYAdd+8S5ut8sfZ64UzSjel/pEWGhV4TRe6zGf4o+mrNVZ60FzqOzUKdt1KP1sdnR/OFsI+2o1Fh/6KWthUOs9QETz9iqLtim9QETc6z1vdGaRGdrg9bHYmVdTOtTmdL6VFiah5mhj/2fbMUdrZdd2Usknddna6TO63OGtfIcy/oxPvJFiOgPQlmYLGfVZDH0zPay+uha66xruD/7GmudI3z0Y2LtFcWs2VYs2sfCj8aq/SNcdE8rp3e801f3kXOkj8Z6M6txDyczvFw17uGwP+fZ93CIR5Z7sR/VSk7wUU1Vn8qcCsbaJdvRqolmjeCBhY36ck5qRj66vjpvlj569tNncFSZG2GZM/a5P+fZv4uX+k/Qh3lY4Xvce3FrBw/rxVsfi8Xx/zzkLsK3xbkVk1ov3vows2t91oF9a3r/vlmsXI9VOOfuUU3rw2yt81kH9q3JrY/FypoY68G+NdXSJ35LY3X5vxheFsECyj7isDqvz8hrq/P6rDE4Z3ngYEfxqLNsRL7korz08zBZnbcL6ry+Vl0lhr7AZj5wnuV6jbMeVuSjOmBgV2HRv2plj+ouVVx1Nk63lBcAACAASURBVHBX+1p1kT7VedyX/aiPh/VqPPyMuNcDu7D18F6c68UXbIS39EFNxWJmNAN7AOtZr4cXH+3DeNxP4vrMuBV+9U6WPiv2WdlzhFsP6/H1Vhx8fYI+uMsq62mEeVlecBnGy7c+YPmv9XgCKstDC8axj36wXr71AUNrrce/F8c2rQ+YuG6FY/0Z6dT6jLC1Duvp4MWxSX9/wMRa6+ngxbGNpc+rL7uwmGf1Cyl99vAj8Zn9IuKjnN7XwlkxXaPPgsWnEteY6pn3yfysL9drvPWwIh/VAQO7Cov+VYs9YKO6Cgb1guUPcmxH+upaqy7SB7VWHXJiOc8+sFbcigF/t7dVj97WXCsGvGU9vBfnHsDBcl78ij6Ci3rMyOseMos/kq/8ZXtKD91b9/TiGjPrXNlTZlX1mbXX7D64J2zUHxhYjbVikn8rjt1O1wf3WGk9jTAzywsuw3j51gcs/7UeT0BV84xjH/1gvXzrA4bWWo9/L45tWh8wMcdmfPOUDN/6MGNrfE8HL44tWh8wsdZ6OnhxbGPpc+lll35RpM8YFNkRvMbqc9S/mhvpFxEb5WSXLI99LZwV03jJ6w9ybDUGZ8ZUfKnVf5mvsXzO9rAeVvTguYhbdhSLvarWmskx9JK4PjMOvmAqfx4uimM+7NU5kT7o6e1h5UewUj+CH8GO9q7gcd8KNttV94iwVX2iHnqWvoM+Z/VRj0otZnlYiesP8JbVOK8f13FNVpfl0b+iD7A7WtwTNtoRGFhg2UcclvPsAwfLefaBg43yp+uDO660EX8yN8tXMF6P1uensh5PQFXzjGMf/WC9fOsDhtZZj3tMjPKtD1iaYyOueUIF2/owa/P9TIco3/rM14M7RvwLNspb+tT+VU1b6BdF+kywf9w7WNSK5c8/gwoB9CtAQ1Kz+kgQXWvhrFhWo/PeOetr1Vk1HGPf6oOYYCO89bByLXpkFnVXbLRjpR9201grxnntW+dsLytvxazeOubVRPro+uise+uzVZPluUbj9Zlx4nOefa7hPPuM136GHclH2EwfqUU9rN4T5ygnGN0HNdpG+aw3+kS4qD/q2VZqIgzn4MPyPMvP9LFqdonJPfGnz4hpq/P6LBj2dZ2VX43X80/WR99j5XlUD2uXqz1an59sXuVRuuhafebcz4l/PcYD0/qAiXXW4x4To3zrA5bm2IhrnlDBtj7M2nw/0yHKtz7z9eCOEf+CjfKWPt//VytPcnx+ScS+U/a/YQ8rcf5wH+Q5Lr7X18IiNlITkYp+kc3qvbwXj2atylm7cIz9aBfB4mPhrIfVwq2OjdyJd4nuV8llGJ6nfWtvK6ZrrLNXc1cf7ss+75LlNZ6x7GusnDnPfhUvdfzJau/koz0jfbAjZsO3+lkx1MGiHj6sF9d5nCNb2SGqv5LLZnp5L847RPowdjdf31GfrT11Xp8Fyz7Xc5792Xjd72R99D1Wnkf18Hbx+nhx6dP6/Mumx5cXRwed12crj5hYC4t86wMm1tmI/9ZnHe9W50wL1FRx/f0BY+tspkWUb33W6YLOEf+CifKWPkMvu6wXRFYMy2pbxaGG8ewDB5vlgYPVeCFt1gf9tUVvHcM5ywHHFnV3Lfe1fMzgHOLaMsbygZecnK0/62G1cKtj3n7ZXH1HD+thqjM93Gh8dD/B39WHd2Sfd8ryGs9Y9jVWzpxnv4L3ajjOftZb57mWfY219BE8PhqLM3K6rz4DZ1ldq88WFrFK7woG/WZa3MHqmeWsGo5Z+jBmR5/1YF/vzLnM17Vyfhqv55+qj77D6jPrw/OyvMYLlj86z+fWhxn56zOHmQacZx9TRvu2PmBunfW0wsQo3/qApTk24lpPqOJaH83amnOmRZRvfdZoortG/Asuylv62G8a9ER11i+IELZiyMFWMMBqq+v0WWNwzvLAwY7iUXfHijj8ifpFYkZ1krtTy729Xhxnn/vA1zg5ax8Y62FFbqbF/BlW72XdSeej80ittbfXe6Sv9Ijwd/Sx+loxfY8sD6yFs2LAW/dciR/tjT2tOisGvKVPhEcd2ys13OOO782X+KxPtJ81I8NHeeQsfZDb1VpaWDHZ34pzjH2+N+fZn43X/U7UR+//1NnTROJejnfzcF5c6lsfZtH+zgnK49GKV2NR39bnX21WRCyt9Jwo398fzdT9c8Q1ulcwwLY+YGKdzfSI8q3POl3QOeJfMFHe0qf8sst7OeTFZRnJRXlcyrO6Vp8tfJbnmlE81z/hR2Jm8+/U6t7Sx+vFcfZ1H5ytflaMH1Zg7lrssbOVO674G+kLnr09WB8Px3FvBy+O+iwvOA/jxb3eo3j08azup88W3stbcSuGnlf0kX74oE80A5hV9u7su/VX7pXNRP6KPlf2mVmD3XVPKyZ5K84x9nVfq8dqvJ5/oj56/yfPogt/LP2snUY1RY/WB0z8tVd4tGo4xv7Pqfb3XDCtDzM137+qTevzvBYyMdNLb9XfH83GmnOmR5RvfdZoortG/Asuylv6lP5VHb0Y8nJeXF8mO+se+mzVZXmuyfBCZPbhnrP9SMzZs6x+uL+Vkxjvxz7XRf04Zz2s3E/72WyN3f389l1YC4uvK/pE94pyMj/KZ/tGtVbvUbzFj47pfvqsMThbeSsmeC8uOdZHsJUP9oCNZgADO4KVmgyf5THXs3frvb5X47IPdmJ9rvZ8qg578zwrbsWkjuPsZ71X4/X80/TRu+9yzvSSPTOMl299fqrs8QQU59kfxXl4xFsfMLHOehpiYpRvfcDSHBtxLRMkn2H0Jq2PZmPNOdMjyrc+azTRXSP+BRflLX3KL7vk5VD2waLZi6QqTvfRZ9Rrm+U1Vs4eXgiMSNR9RrC6rnqu7oF+2CeywEZW12c4nY/2RU+N57PGWA8r47Ufzda4yhl7eLbSQ2NGd6vgvd2yuN6Lz7qWc+yP6FO9D8/QvtfDi1dqgeEe7AMHm+WBg9V4fUZeW86zH2F1rqpP1F/6ZXk9cwSb9R7tpffAeVYP6TPywXxtUY9YVR/g37QRj5xjX+/NOfY1Vs6cZ382Xvc7SR+9907nTC/ZNcN4+dbnp9IeT0DpvD4jD8s59oGD9fKtDxhaZz3uMTHKtz5gaY6NuJYJWZ63aH2Ykfl+pkmUb33m68EdI/4FG+UtfUovu3gJ7fNLI/Y1ls8ZVuf1mfuIn+W5xsJH5HG99qt1VRx6V/GCq2ArOGCq/bCrWK8GPTU2O1sPa1TjzY5qOFfds4pD/9HdRvGYk9moL+4UYXT/qj7VftLbw47G9Z44j/YYwXtYb7aHt+ISq3wwC3aWPtZOmMG2sidjuAf8kbmoYftGD28mx6v68J3e8GX3ykd2q+A0F/qs7/ZWHDucpA92ftp6GmGPLC+4DOPlWx+w/Nd6PAGl83KufFofsLev1brqLb04MP39ARNzbMZ3luctWh9mZI3v6eLFsUXrAybWWk8HL45tLH1efdkli1kvnbz4CBaX9qzVKyPQ61Wtq+K8OVb8Ss8rNZXZs/rKLOthtXZAbMbs0R5VfBWHu6yyM/eo6DM6z8NbcSsW8ebhZ8S9HtiH8+x7OMQ96/URfEUfwUU9Knm9W9ZLY6Peo324L/wZfUZ7VPFVfXCXXW31vrK/hbViHvaJOHj+FH1wnxXW0w6zsrzgMoyXb33A8l/r8QRUlvdwWZ2Xb33A6Frr8e/FsU3rAybm2IzvLM9btD7MyBrf08WLY4vWB0ystZ4OXhzbWPosedklL5KiDxaCtbDIsR3Bcq32pQ//ZQQyHn61ropD34q90vNKjbUL92HfqqnGrIc1qp0xe7RHFV/FRfebkZu5R0WfK/O4hn3w4MWRtyzXsM81nGdf471cNe7h9Aw+RzUVfaRf1KOS1ztlvTQ26j3ah/vCn9FntEcVX9UHd9nVVu8r+3tYjrPPd+c8+3fxUv8p+jAXs32PeysuMS9u7WVhgWt9wMS39fjy4t+V3ycLa8WkwotLrvX55nT1iXVg35rf+lisXI9lnGd5ntz6MCPrfNaGfWty62OxsibGerBvTbX0uf2yyxp0Qsx62SV7C5EVMkexwK/gprpzFXd1xypvlf7WwxrVzZpd4aiC0bvO2k33vHKeuUdFH/AUWeseGm/lJaYx3tmq1Vgrz7ERvMbizP20D4zYK39RXUUfmRn1qOT13lkvjfV6j/bgntqf0Wu0RxVf1UffZ8dz9b6ye4SVHD6VewIb9dR9RvGfoo/mYNVZc4uzNauSA0Zs9Nf62Oxo/nC2kXbU4x29tLU7/I22PhE783NVXTC59QETc6z3vUH3LA8cbOsDJp6x/f15huerU2boE/9fFFc3O6DOe9mF1TW53hnYqvX6ZPFZ/at9ruLkHrP+Rn/sZ86epQe4yPp5edTPsjM5GtVn1h26T42BWfqMPDPecxzF+TYj87iW/Rm9ot29HO9h+bP0sXp37D4Drc99Dld2aH1Wsnu/d+tzn8OVHVqfleze79363OdwZYfWZyW793tb+sx7O3F/v0c7ZC+7Hl2mh/3DgPWw/gNSgRn/sFXtPvI4k6NRfT6S0I0vNUufkWdmBCvUWXgrdpXmGb1Ge1Txs/S5yk3XxQy0PjE/b2dbn7cViOe3PjE/b2dbn7cViOe3PjE/b2dbn7cViOdb+vTLrpizzr7EgPWwvrRKjzUYaH0MUjYKtT4biWGs0voYpGwUan02EsNYpfUxSNko1PpsJIaxSutjkLJRqPXZSAxjldbHIGWjkKVPv+zaSKBe5ZsB62H9zvbpbQZan7cViOe3PjE/b2dbn7cViOe3PjE/b2dbn7cViOe3PjE/b2dbn7cViOe3PjE/b2dbn7cViOdb+vTLrpizzr7EgPWwvrRKjzUYaH0MUjYKtT4biWGs0voYpGwUan02EsNYpfUxSNko1PpsJIaxSutjkLJRqPXZSAxjldbHIGWjkKXPH/nfrvqtHyGkP81BPwP9DPQz0M9APwP9DPQz0M9APwP9DPQz0M9APwP9DPQz8DnPQP83uzZ6G9mrNAOnMCD/IdB/+zLQ+uyrjWzW+rQ+ezOw93b9/Wl99mZg7+36+9P67M3A3tv19+c8ffpl196a9XbNwJYM9I/9lrJ8LdX6fFGx5aH12VKWr6Vany8qtjy0PlvK8rVU6/NFxZaH1mdLWb6Wan2+qNjy0PpsKcvXUpY+/bLri54+NAPNQJUB68ekWtu49Qy0Pus5vjOh9bnD3vra1mc9x3cmtD532Ftf2/qs5/jOhNbnDnvra1uf9RzfmdD63GFvfa2lT7/smsD7nz9raFzVd8KVzRar9l3V17zE5KDeXZ8nj/mflb2tXa0fEwvXsXcYmKnP08/WO4w9O3WmPs9u/jumtT5769z6tD57M7D3dv39aX32ZmDv7fr7c54+t9/SyP+4vfVn/Y/eWziJZVgrb8W8/lZc6qM/+Qcefzz8qn8MZn15v6rv3eNuPNv3av9VfWWflb25/8pZo70FH30yrfrHPmPo3fxMfUafrXdvfsb0mfqcceOztmx99tar9Wl99mZg7+36+9P67M3A3tv19+c8fW697MILJ7629yLJilsx6efFedYoFvUj/VHj2eo/Br2XC3f7WvXVnaxaxGbu6/Xy4thB7Iy76H44Yzb8qkVdZNFL767PyHvW6x3hvZyOo6+OWecMN/pjj37aWnMRq+IEr7E4o49lgRFb+RvFc09vju6LM9fCR15b5Cwb6aN74Gz1QEwwlT/0qtpKz0/FRPqccOfsmbCegeheGh/hkFuNP10f8LSDzZ4V2XFUz9YnVjbjXPONc9QRmKwverQ+YOJ5W9Go9ZmrS8a5/v7gHG3Q+kTszM9Bk0xHTG59wMQzdoY+tX/FOPeRF0b80oh9LtV5fWac+Fm+irna26qzYpUvCMTiei8uuEpf7gf/Ti1mWz1m7hv1wj2wi/Znnavz78zTHOrznZ5WbaV3BcO9vZqRH3uvRzXu4WRXL1eNezjwwHn2gfOs4K0aK+bdZwSLPSx9vF0w98oczEMP7Udnb1ZU80k5S5+T7hfp5+WqcQ8HfjjPPnCwnGcfOG1P10ff5e1zxjfn2bf2b30sVr5jEYderhr3cN/T+/+3Wc3F0+fW52nG/f87VDbx9PDiUtO/b89pyDqwb23S+lisrImxHuxbUy19Lr/swosoWAxkH3FYnddn5LXN8oKtYHRPnK06IbH6QR+xGflZ3utRqdN74Iw6WMSrtlJnYaxYNFPwlZoKJppj5TAb1sJEMavO2lPH9DnqfSVX6V3B8Gyvxvox4VrxvXpgOc++h1vdO+rv7YhdtRUs49nXeJ47gtV9WB9rD43HXGueFeNa1FtxK1btadV+Qoz1OeFOeIZgrZ0zXTnPPnq+Fcf8E/XB7jtY0U9/vJ1GdUaf1gdMfFvN91VeuY59TPPiyLc+YOIZK3roTza19ckYyvOab+/74MXR3cu3PmBorfX49+LYpvUBE2utp4MXxzaWPq++7MJinrVeSGlsltdYPt+p5V4Z8Vle+lkYK8aztS94fNBztAfqdF/rbPW1YlYtYnpXxCw72tfqwTHdU58Z5/nW7uiDHCx6IA+fLfBVq+uz3oKtYHTPqMb6MeHaqB5Y3ol9D7e6d9Tf2xG7wgIHy3H4bDVenxknvpdnfTwc97RwVozrol3uYq3602Osz2n38Z4JL477cZ59D/dUHHNO1wf32MF6GstuXs6L4z6tD5iwrcefF0cXzrPv4RCHbX3AxPPW00xv0vpoNu6fPc69OCZ6+dYHDK21Hv9eHNu0PmBirfV08OLYxtLn0ssu/aJInzEosiP4DJvlZ+0R9ZFcRnyW93pU6rCbYC084lYOtWwrWAtjxbi39gVfqalgdN/sbPWzYlEfwXMN+1KvY/oc9b6Sq/YWXAWb4awfE2vvbJbO63Ol1wh+BCuzR/HRvtyLfa7VeX1mXLQn65P1QW8LZ8WA11ZwIx9d+9vOrM9p9/eeCS+O++m8PiOvLefZ11g5c579DK/zp+uj7/L22dPBi2PfKN/6gCXbetx5catLho3yrY/F6DOxSBds0PqAiTnW49yLY6qXb33A0DrrcY+JUb71AUvrbMS/TI3ylj6PvuwaeTmVYbN8JkFWL0Tyx+sZkZ6Jgp5WDysGPPrqHXWOzxpX6cv17Fs9rBjXaR876Zh1Hu1r9UAs6lXdR3oxln1rXjQb+Kt2tDf29Wy2h/VjktVYeb23PmdYK88x3U+fGSc+59nnmpF8ho16Z7VenvXxcNFs5Kq1wLfNGWB98oq9EFefCV2nz9btOM8+13Ce/Qyv86fro+/y9tnTwYtj3yjf+oAl23rceXGrS4aN8q2PxegzsUgXbND6gIk51uPci2Oql299wNA663GPiVG+9QFL62zEv0yN8pY+wy+7+CUR+9HVPazE+RP1kZzXK6tD3qsXAj0SvZyHxyyxUa1X78V131Xn1fuiP2x0jxk8VOZEOvF+3I994PXu+oy8Z9GPbYT3civi1o/J6Bzmg33ul+U1nrHsa6ycOc9+ho/yWS9dy1j2NVbOXt7Sx8Oip5f34qhrO86Apc94l/cqrjwTXMM+34bz7M/G636n66Pv8vbZ082LY98o3/qAJdt63CEulj/cCViOw4/yrQ9Yet5GumCb1gdMzLEe514cU7186wOG1lmPe0yM8q0PWFpnI/5lapS39Bl62WW9ILJi1vWrONRG+CiH+sx6PSICpaeVt2LWfMFZHwvrzfKwK+LWrtFdoxzvp7H6zDjxJa8/FsaLXamr1ggOf6iBD8sYxCOraxjn5TBfW66d6Vs/JqP9+S7sc78sr/GMZV9j5cx59jO8znMt+xrLZ8ayn+GRt/SRXl6/LIe+becwYOkzp/MzXbznKJrONexzLefZn43X/U7XR9/l7bOnmxfHvlG+9QFLtvW4k3iU0908HDBRvvUBS8/bSBds0/qAiTnW49yLY6qXb33A0DrrcY+JUb71AUvrbMS/TI3ylj7f/1ov7Gy9ILJi3KqC4RrxvTovbvXwYl4PIdAj0ct5eG92NR71xS53bXWXCi7aV9djZ8TYRxy22hd4bWfXYteKlT30fH3WO+rzVUxUJ7kZH72n9WOi89nZ2teK6T5ZHlgLZ8WAF8t59jXWwiNv1Vkx4LX1cFHcy0X6SA1/9B589mYIjvtc9Xnmp/uRPifcPXomrP0tvBXTtZxnX2PlzHn2M7zOn66PvsvbZ08HL459o3zrA5Zs63HnxdFF5/UZeW2jfOujmXr2HOmCTVofMDHHRpx7OYl7udZnji5RF4971ET51gcsrbMR/zI1ylv6lF92eS+HvLgsI7kon9Fk1d7tiZlWb+TECpH80Xl9jkjXuNHznb53akf3BL4yUzAWzoqN9AU2s3fnePt7c/U8fa7gRzCV3iP9PCzi1o8Jcpn1dvXi6JflBedhvLjXexTv9Yl2Qk0FI/vwJ6q7o4/eK5rBOM/PuPTqPjk+U583eBrR1MN6cdyH8+wDB8t59oGDjfKn64M77mA9nr04do7yrQ9Ysq3HnRdHF53XZ+S1jfKtj2bq2XOkCzZpfcDEHJtxLnn+yGSvrvWZo0vUxeMeNVG+9QFL62zEv0yN8pY+pZdd0YshL+fFR6ixelixkZ7AVvtEhKJXBQOsZaVef4C50/dOLeZ7Vu+q5+izVYu6KGf1sGJWj0os6hXlKr0tjO6pzxZWYlcxlbo7M7nW+jFhDPuyY7RnlJNeUX5272iWt4tX48XRJ8ozh+x7tVf04d7wvRnIZ/Zufdb/xPxMfd64f0VTwUS4KCd34jz7fG/Os5/hdf50ffRd3j57Onhx7BvlWx+wZFuPOy+OLjqvz8hrG+VbH83Us+dIF2zS+oCJObbCuTXJq2t9LLbmxjzuMSXKtz5gaZ2N+JepUd7Sp/yyS14OZR9cu/oiKcNZeSuGuSO22kcI9T6YF5Hu1eo4+rCN+jKW/au1ei/vzLPgRzPRC1jLAsN92Ldqq7GoV5Tz+mc1Oq/PXj+JC87DjsajOch5PZG3rPVjYuEQq8zIMF7ei2O22AzDefZ1L6tfhPdyXpxnRb7XY1SfKzOiGp3zdtSY33aeqc8b3GWaZnnZOcNwnn2+N+fZz/A6f7o++i5vnz0dvDj2jfKtD1iyrcedF0cXnddn5LWN8q2PZurZc6QLNml9wMQcW+HcmuTVtT4WW3NjHveYEuVbH7C0zkb8y9Qob+lTetkVXYdfGrE/UstYq5cV47qKz32EuOgT9YxIj+qy3J2+d2qzvbx8NDPKef0Qv1OLHrBRryiHerYjNaNYwfOH58Mf6Y0a2Cu11o8J+rEd6e9hR+O8g/ijPUbwgq18sJfXG3nYDOflI328GsxkW8V7OC/Oc36TH+lzAg+RplGO7+Zh34pjv9P1wT12sJ6WspuX8+K4T+sDJmzr8efF0YXz7Hs4xGFbHzDxvPU005u0PpqN+2ePcy+OiV6+9QFDa63HvxfHNq0PmFhrPR28OLax9Hn1ZZcsxi+dsOxoHHVV6/Wv1mtcRrzGjpzv9L1TO7Kjxq6aObNv1CvK6Xvq85UaXT/rfGePK7XWj4l1l9HeHt6KWzFrB8Q8/Kw45rDl/uwzXvsZ1stH+ng1eu6Vs9fXi1+Z8Sk1kT4n3NHT1It7d/Lwb8Wx5+n64B47WE9L2c3LeXHcp/UBE7b1+PPi6MJ59j0c4rCtD5h43nqa6U1aH83G/bPHuRfHRC/f+oChtdbj34tjm9YHTKy1ng5eHNtY+ix52SUvkqIPFoK1sMixnfWSalYf2S8jnu9Q9e/0vVNb3Y9xq2Ze7St1Mz58T+1f3U33mHG+s8eVWuvHxLrHld5cwz7meHHkLcs17HMN59lnvOVzDftWjY55eC8utZE+UZ2eO3pe1Xd0jxPwkT4n7O9p7cWjO3EN+1zLefbv4qX+dH2Ygzf91ud59iPOvVw17uH0Lfv7o9l49tz6PMu3TIs493JeXPr19+c5DVkH9q1NWh+LlTUx1oN9a6qlz+2XXdagE2L9smu+SpWH8MrUVX2v7MI1u+x2Z48rtdaPCXMjvvTOPlmdlV/dW8/U++t49cz86n7emXtbOMZoP9KH99F1d86r+t7ZadfaSJ9dd9Z7eVpbzynHdB+cNQaxyK7Gn65PxN3TOdEq+xvVs/WJGc0413zjHHUEJuuLHq0PmHjeVjRqfebqknGuvz84Rxu0PhE783PQJNMRk1sfMPGMnaFP/n+FPHOXx6f0y675lFd/KEYnr+o7uoeF11/C6tnqczd2h6Mrtf1jf1extfWRPtXnlHHZxoyv+FnPT81H+nzqnU+6V+uzt1qtT+uzNwN7b9ffn9Znbwb23q6/P+fp0y+7Jmgm/6hb8Xen753aq3dZNXNV36v33LHuDkdXavvHfsen4Hun1uebix1Prc+Oqnzv1Pp8c7HjqfXZUZXvnVqfby52PLU+O6ryvVPr883FjqfWZ0dVvney9FnzluZ75ranmf/Nrm0v2Ys1A4sYsH5MFo3qthcYaH0ukPZgSevzINkXRrU+F0h7sKT1eZDsC6NanwukPVjS+jxI9oVRrc8F0h4saX0eJPvCKEufftl1gcguaQZ+OwPWj8lv52Sn+7c+O6nx7y6tz7+c7BRpfXZS499dWp9/Odkp0vrspMa/u7Q+/3KyU6T12UmNf3dpff7lZKeIpU+/7NpJod6lGTiEAevH5JDVf8Warc/eMrc+rc/eDOy9XX9/Wp+9Gdh7u/7+tD57M7D3dv39OU+fP/L/nO+3fuSB7U9z0M9APwP9DPQz0M9APwP9DPQz0M9APwP9DPQz0M9APwP9DHzOM9D/za69X1D+2u3kR6b/9mWg9dlXG9ms9Wl99mZg7+36+9P67M3A3tv196f12ZuBvbfr70/rszcDe29nfX/6Zdfemv3a7ayH9deSseHFW58NRVErtT6KjA2Prc+GoqiVWh9FxobH1mdDUdRKrY8iY8Nj67OhKGql1keRhZyfkAAAIABJREFUseGx9dlQFLWSpU+/7FIE9XEfBqyHdZ/tepPWZ+9noPVpffZmYO/t+vvT+uzNwN7b9fen9dmbgb236+9P67M3A3tvZ31/+mXXBM3+/DmLxlX7zuxrPawTpDqixUweV134N+uzitOZfX+zPle+P1dq7uj1m/W5w9tTta3PU0xfm9P6XOPtqarW5ymmr81pfa7x9lRV6/MU09fmtD7XeHuqytLn9lsa+R+3t/6s/9F7CyexVVhvHmZG+ZFc5R9KgrnyGdmjiq3sW+2lcTP7Wg+rnoWzxynyVTu6+yi+uofgVvYe2SPCVvWJenRuHQOsj/c94ThvVH0WuU/V53kz/OrOetaVGl0/emZ9Rusbv5aB1mctv3e7tz53GVxb3/qs5fdu99bnLoNr61uftfze7d763GVwbb2lz62XXXhJxWtHL8CewvIc9nnHO/84q/xDqYLhHTM/29mrH9llFdbbDXHrYUVuhR25p8zP8JIf+eg7Zb0xf6R/pafeITuP6mPtGs3Q+AgnOY3FOaoBRmzlr4LXGO8czaruIj0q2Cv6WPtVZll1b8au7IwaWPAsfuUzet9RfUb7r8BbPHhzRrDSQ+O9njq+Gn+iPpqfnc6iVfY3qmfrkzH6nff415zj/F2Vn7y+Utn65PytQkS6YGbrAybm2ArnPCmqaX2YrbW+aIFPZVLrU2FpHgbaRN8ZPc3SJ/+/QnQHOlsvu/glEpX873+LC7FVWPSPLM+ukOhhvLieX8FofOUc9bya47lRnztYXWvNsB5WXTP7bO0QzRjFSy+pqdTNwkT7j+awO3Yb0Qc1PLMa93DglPuOxKPeVh8P78Wt3azYSH0FO6KPdU/sWJkFLGxUE+VQL1Zw2Ufj9bk6AzUar8/Ia5vlNTY6j+oT9Xoi593bilsx2bEa93C4J+fZBw6W8+wDp+1p+ujddztnfHOefes+rY/Fyr8x4dLi04pJtRfnzl5f4FofMPG8rWjY+szVpcK5ntjfH83Gu2fWjn1ru/7+WKysibEe7FtTLX0uv+zCyyJYDGQfcVid12fktdV5fdYYnLM8cLCMrxDoYbw4ZomtYDS+co566pyc+VPpP7q3nlnt782wHlZg+S4VP9un0oMxWU/Oo57j7Asu+6tgsh4jeZ7n6cM9uS7Le3grbsV0f86zD+yMuNcDMywrNfpjYRDTuMqsEX3QG7O0rczSeDlHNVFO96nidA3Oo7Uar8/op22W19joXNUn6vFULruzzuuztR/n2UfNW3HMP0kf7LyTFf30x9ttVGf0aX3ARGyhgUZ5nAOT5QVn9UW92NZHs7H+DD1gs4mtT8ZQngfXsHnFNyKraX2+uVp5Eh2sPy8ObOsDJtZaTwcvjm0sfWylURFYvCyCBZR9xGGzPHBiNVafNQbnLA8cLOMz8qTOw3hxzIpqNWb0HM29muMdoj53sLrWmmE9rLqGz9LD6sM4zx+tHcXL3OqOld4VjHfXK3GeV9WH63g259kH3opbMeDFcp59YGfEvR6YkdmR+gqW9ZGa6OPtV5nFtZhTjTNO/Ctz0WeklrHsoydslgcus6xPhn8zn91Z5/XZ2pnz7KPmrTjmn6QPdt7VelrKvl7Oi+OOrQ+Y8C04hAWSfcRhq/kI1/qAzedtpAu2aX3AxBxb4RyTgIVFXNvWR7Ox7uxp4MWxSesDJtZaTwcvjm0sfS697NIvivQZgyI7gtdYfbb6Z3muYXxGntR7GC+uZwrmykf34HM092pOz8C+Ohado5mjddbDmvUY3Vf3G919FC+zqvtVelcw+n53zzyvqg/X8R46r8+ME5/z7HONzusz4+72tuqtGVEs20/XVrCsj1ej43K2Pnp25YwejPXijBNfsFf/RmoZyz7vkOUZ7/msj4fbIZ7dWef1Ods9w3Kefe7PefYzvM6fpI/ee8ezp4MXxx2ifOsDlnwL/mB95M9Mhkce9mf1X6/1sVh5Jhbpgg1aHzAxx1Y4xyRgYRHXtvXRbKw5R/zLxCjf+qzRRHeN+L+iz6V/UegXRfqsF7XOd7FevRe3dkCMazJipc7DSFx/MGO19faJds1yemfcSceic7RPVodZ6DHyY4JamaHP0UzOYS7HPX8UL32qu1V6VzDe7lfiPG9En2ie7qvPVk2W5xqN12fGic959rmG8+wzPvNH6ivYij7SJ+uV5XEv9Bq1qGdbnct14ldrLZwV0zOyvMZG54o+Uf1OOc2JPmc7ZljOs8/9Oc9+htf5T9JH3+uNs6eDF8eOUb71AUu21dzps43+GY3wOqfPPzv0/zNG5uNJP9IFe/T3B0zMsRXOZZLG6TNv0fowI/P9iH/Wiqe3PszIfH+2PsMvu/glEfvRlT2sxPnj9WGc19OrR5zrMmKlzsN4ccxaZaO5V3N6V+mBj47LGXG2jKv40oP/Kj8merauR1zHsrO1Q1RzBY+9stosL3tVMNH+ozmeV9Enm8E92ef6LK/xjGVfY+XMefareKnjD9dafjZP11SwmT7YUfe1zpVZVt3dGPbzbNS/urOFs2J6VpbX2Oic6RPV7pRjPuCL5Q/vDSzH4XOefeBgOc8+cLBR/lP0wV3ftB7PXhy7RvnWByzZVnOnzzb6O5phdV6fvzv8PbU+zMhzfqQLtmh9wMQcW+FcJmmcPvMWrQ8zMt+P+GeteHrrw4zM92fr8+9bhmBnfkEkUCtmtajiUGvhrdjIDuht1WTESo2HieKSm/XR+0f7cM6az73YRw33Ypz2pebKn1UX/ZhgN6sO8zUGZ+QsC8yItfp4MemLP31GTFveQedwZkzFR+0VyztH+lT7c0/2uU+W13jGsq+xcuY8+xW8V+PFdc8KBvgK1tNHaiv1I7OAnWlHd8S9YLNdvP5eHP2yPHCZ9fTJ6nbLMx/icww7c5x94GA5zz5wsJxnHzjYKP8p+uCub1qPZy+OXaN86wOW/rXMG/uokDh/kLMs92Ff17Q+mo1nz5Eu2KT1ARNzbIVzxrCvN2l9NBtrzhH/MjHKtz5rNNFdI/6v6PP9L3A9xTlbL5usGJdXMFwjvq7T5wxr5TnG/YTYyof7iJ+JYtXMiGX7ejMq+2oM5nj9ENc1iFWsVef9mFR30XOt/jofne/Uoi/vzD5wsDNmotcsyzt5+lTncT+ps2K6X5YH1sJZMeCt2avxerY1n/Paz3YTLOsjNfjoXtm5MivrcSV/Z26l1sN4cdwhywOXWdYnw++Yt7iwYnp3nddnjcGZ8+wDB8t59oGDjfKfoA/u+bb1ePbi2DfKtz5g6ae1OLNiP6u+PQ9rxa0YOrU+YOJ5G+mCbVofMDHHZpxbeSuGbVofMLHORvzL1Cjf+qzTBZ0j/q/oU37ZxS+HsJAXl7zkojx6eFbX6rOFz/JcM4rneu1nomjsDudsX8kzhn3rHhVMtW70x+TqbGsfHbvbV+qtHlYMc6McMJ69U+v1lDj3HdVH9+ZeyHnxat7as1rLs9lHH9gsDxxshs/y6CO2gtX6CL5So2dUz+h9x1qz7uyb1Ub5KFfl3roPx7Q+nDvB93jy4riTzusz8tpynn2NlTPn2c/wOn+6Pvoub589Hbw49o3yrQ9Y+mktzqzYz6qfnoWvxtCp9QETz1tLK96i9WFG7vkZ51beimGL1gdMrLMR/zI1yrc+63RB54j/K/qUXnZFL4a8nBfHRSpW99BnqzbLc80onuu1n4kiWMFc+eg5s87RvtiRZ3lxjYv6ahyfrbrRHxOrB8+54t/pK7VePXJW3opVd79TG83gvqP6SG/pwX30zCiHeo3X59m97+yi98J5Zr+sl8z09AFPIxZ3qNhstyyPGVUc8NpmtVE+ysmMLK/3iM6ePlHNDjm5f8RBlJP9dV6frbtxnn2u4Tz7GV7nT9VH32GXs6eDF8feUb71AUvf1uPLi39X/jwxnn2gvbjkWx+w9LyNdME2rQ+YmGMjzr2cF5eNWp85ukRdIv6lLsq3PhGzc3IR/1f0Kb/skpdD2QdXrL5IynA6r8+Yo22W11g5R/iMZO41iud6z3+6r8yLZlby3l2iOPrCCnb0xyTaO5qd5a721XfxZgDDM9j36q34nVqrH2Lcd4U+PAOzYb28F0ed2AzDefZ1r0q/UXw2T/erYD19KrWjs0bw1fmCq370fDlHM6JcVlvJ8y6e7+nj4XeIZ9zJjhlG5/XZuh/n2ecazrOf4XX+RH30/judPR28OHaP8q0PWPprI66i3M8u//aKaqNc62Mx+0ws0gUbtD5gYo71OPfiMjXKtT5zdIm6RPy3PhFzz+Rm61N62RVdjV8asT9Sy1jdS58ZJ36W55oIn5HMvVb51T2qOOzp4b046sRGmCine1TOoz/2M2fr/a72vVqXcax3s8535lr9EJO++EhsRJ+RnTzsaBx7azvaYwTvYTH/bh59xGa9BOPpU6kdnTWCH52ve1fP0YwoJ/3v5qs7evpU65/GZbxgnwzHefazPqvxmH+aPth7R+tpJrt6OS+O+7U+YOKvFb4qn4hzdNTcV3pqPHq0PmDieWvpwVu0PszIPd/jvL8/93hdXR3pFs3u70/EzrzcTH1efdkllHgvnay4FYt6RJR7vaTGIzjql+WqP3qMy/qu2rcylzEzeRv9MZk5W99rVV89g893Zt6p5T0iv6rP6D4e3opbsWhnDz8j7vXAPnfz6CM26yUYT59K7eisEfzofN27evZmeHHdN8Nked0rOnv6RDVv5UbunGE5zz7u+FYc80/SBzvvaj0tZV8v58Vxx9YHTOSWuWSfO2R54CNc6wOWnreRLtim9QETc2yFc54U1bQ+zNYa39PAi2OL1gdMrLWeDl4c21j6LHnZJS+Sog8WgrWwyLEdwXKt9qWP95cR6dVF8RU9MW9lb8yo2Jl78MMqvWd99F1W9NT9r5wjHnfZl/Xx7hndpVrj9fDiXl+Jcw37XMt59jXey3nxSq3G4Fzp5+lTqcUcsbPxo/30LtWzN8OL674ZJsvrXtHZ0yeqeSs3emcPX417ONyf8+wDB8t59oHT9iR99N47njO+Oc++dafWx2LFjll8WjGp9uJW5wjb+liMPROLdMEGrQ+YmGMrnPOkqKb1YbbW+awD+9bk1sdiZU2M9WDfmmrpc/tllzXohFi/7JqvUuUhrE61HtZq7em4mTyu4qKqj9wl+1g76horLzGN8c5WrcZaeY6N4DUWZ+5n+YKt/lWwnj6VWr3HbPxoP71L9WzNsGJWvwyX5a2eVszTx8K+HZM7Zx/e0cIzRvsar+PeeTX+JH08jnaJi1bZ36ierU/G6Hfe419zjvN3VX7y+kpl65PztwoR6YKZrQ+YmGMrnPOkqKb1YbbW+qIFPpVJrU+FpXkYaBN9Z/Q0S5/8/wrRHT7onL3s0uRWzxE91R6Mi3oixzUVH7Uzrcyd9Wc9rLN6795nJo+r7vqb9VnF6cy+nj6V3wbGjOyVPbtZfmSWh7VmWDGv/om4p88Ts3tGzkDrk3P0JqL1eZP9fHbrk3P0JqL1eZP9fHbrk3P0JqL1eZP9fLalz7y3E/n8rRDRy66tFj1omZn/oLQe1oOouLXqTB5vLRIU/2Z9Alq2SXn6jD5bo/iMgNn9rHnWDCtm1T4V8/R5an7PiRlofWJ+3s62Pm8rEM9vfWJ+3s62Pm8rEM9vfWJ+3s62Pm8rEM+39OmXXTFnnX2JAethfWmVHmsw0PoYpGwUan02EsNYpfUxSNko1PpsJIaxSutjkLJRqPXZSAxjldbHIGWjUOuzkRjGKq2PQcpGIUufftm1kUC9yjcD1sP6ne3T2wy0Pm8rEM9vfWJ+3s62Pm8rEM9vfWJ+3s62Pm8rEM9vfWJ+3s62Pm8rEM9vfWJ+3s62Pm8rEM+39OmXXTFnnX2JAethfWmVHmsw0PoYpGwUan02EsNYpfUxSNko1PpsJIaxSutjkLJRqPXZSAxjldbHIGWjUOuzkRjGKq2PQcpGIUufP/K/XfVbP0JIf5qDfgb6GehnoJ+Bfgb6GehnoJ+Bfgb6GehnoJ+Bfgb6Gehn4HOegf5vdm30NrJXaQZOYUD+Q6D/9mWg9dlXG9ms9Wl99mZg7+36+9P67M3A3tv196f12ZuBvbfr7895+vTLrr016+2agS0Z6B/7LWX5Wqr1+aJiy0Prs6UsX0u1Pl9UbHlofbaU5Wup1ueLii0Prc+Wsnwt1fp8UbHlofXZUpavpSx9+mXXFz19aAaagSoD1o9JtbZx6xlofdZzfGdC63OHvfW1rc96ju9MaH3usLe+tvVZz/GdCa3PHfbW17Y+6zm+M6H1ucPe+lpLn37ZtZ73yxP+/HlenjdmXiYoKVx1l9P6JjRdSls/JpcaddESBk7Qp/I9qmCWELi46Qn6LKZg6/atz9by9P8z4L3laX1an80Z2Hu9/s+f1mdvBvbezvr+3H6bIv/j9taf9T96b+EktgrrzcPMKC85+YeW98lqZ+Tf+IdeZabHSRafwclIj8pdRvoB+3bfVfNxv4q1fkwqdY15hoGKPtn3dfVzlvXP8s8wuWZKRZ81k7trhYHWp8LSe5jW5z3uK5NbnwpL72Fan/e4r0xufSosvYdpfd7jvjLZ0ufWyy68pOLh0Quwp7A8h31vR8HhH4Fco/0KRvcC3rK6rz4L9um/OzNxt1U7oz9sNmf0LlX8CA67auvtPdLX6zEzHu1j/Zh4s/XdcfawEgcmmo96jcUZOcsCU+ld3UX39M7WLohVdtF9URfZSB/0iuqRq+wG7KjNekd53CHCjO7DeD0jOnOd9r39In10/a5n717Y1+ILOctqvJXn2Gr86fowX7v7o3q2PvcV1Zzj7HVFXlsPK/HWJ2Jnfq6qCya3PmBijhX+oz+tD84RvvWJ2JmfgyaZjpjc+oCJZ+wMfeJvaHIP62VX9BJJ2um8PlujdF6fM6yV55jXr/qwo98oHnWwUX2UQ71lpS77WHUSmzXT6381bu1lxXT/LK+xcq7iqzjun/nVvlVcNi/LR3OqP/Zej2rcw8nuXq4a93DghfPsezjEq9bri3rOsw+ctp4+lVrdR87VGsHxh3tpP+o7kouwet7sc2Wuh/H0mb3jqn7evWSel6vGPRzuwnn2gYPlPPvAaXu6Pvouu59ZD/at/Vsfi5V6zOPYilsxmeTFJdf61LW4i2Qd2Lf6tz4WK9djEedezovLFq3PdS1GK1kH9q1+rY/FypoY68G+NdXS5/LLLrwsgsVA9hGH1Xl9Rl5bnddnjcE5ywMHa+ErJKJe26t10iOqjXJ6/ug56hvlvDlSo+vY9+qqcd2ba67muI/4US+Nr+J0TeVc7VvFVWZGmGiO9WPCvaJ6wXKeffSz4lYM+Lu9rXr0tuZaMeA9KzX6E+GsXDbT0yeruzJLary+XjyqiXJePy9u3WdGrDrPw3n6zNhtVQ+5i/5Yc7z7Ast59j3cU3HMOVEf7H6SHdUfd2t9wMS49ThHJ53XZ+S19fKtj2Zp3dnj34tjk9YHTFy3wrH+WJ0yHbx862OxOT/m8e/FsUHrAybWWk8HL45tLH1efdmFxTyrX0jps4XP8lxj4TMCuQf8q3VSH9VGOcy+YqO+UU7PEpz+6Jycda7ak3voPlYuy4/OreIjnORGPvpeUV/Gjcyo9tUzwC3H4Fs/JsjBZnM5z37Ux8N6NR5+RtzrgV0yG9V7OS+OWZE+UpvVS58RHOZa1pvlxTF7Vi+rz91YtLvu7eEifXT9rmfvXl4c9+A8+x7uqTjmnK4P7rG7HdUf92l9wMS49ThHJ53XZ+S19fKtj2Zp3dnj34tjk9YHTMyxHt9eHFO9fOsDhtZaj38vjm1aHzCx1no6eHFsY+lz6WWXflGkzxgU2RG8xuqz1T/Lc42FzwjkHvCv1kl9VBvlMHvUZj2zPHau4LCbYEfwqMMs7Vtnr7cX93pU8VWcNSeKreobzYxy0T7Wjwn3iuoFq/P6zH0Ya/lco/vpM+OsXrPx1kwd8+Z5cdRG+ao+0sP7YE5moz2k1svPimM/rx/ys2x1juA8bEWfWfuu6OPdy4tjB53XZ+S15Tz7GitnzrOf4XX+dH30XXY9tz57KqN10eeRbfv7M8LWNWymTZRvfa5x7lV5XHtx9PHyrQ8YWmc97jExyrc+YGmdjfiXqVHe0ufRl13WCyaPKsayz3VZvoqPCOQe4o/iuUdUH+W4T9XPemb5aM6dWq9vpaeH8eLWLMFW8VWcNSeKreobzYxy0T7Wj0nUy8rp/vqcYa08x3Q/fWac+Jxnn2s4zz7jM9+r9+LoF+Vn6IM5kY120HUWzopJzWgcc7w65GfZ6hzBedin9Jl1Z+7j3Ytx7Os6fWac+Jxnn2s4z36G1/nT9dF32fXc+uypjNZFn0e27e/PCFvXsJk2Ub71uca5VxVx7dVI3KtrfSLW5uQ87tE9yrc+YGmdjfiXqVHe0mf4ZRe/VGI/urqHlTh/uI9XC1yWBw42wguJEZHSo4LROOAti53YZjswvuJnPbN8NONOrde30tPDeHFrlmDxsfI6Vu2Lfmx1L32u9tU1K8+8N3yZaf2YjOzCd2Wfe2V5jWcs+xorZ86zX8VLHX+41vK9eV4cPaL8XX0wI7PRDrrWwlkxqRmNY45VJzH+AH/FWjO8Ppir86h/Sh89e+YZ9xjpyTXscy/Osz8br/udro++y67nUT31PVofzca8M2sCXyx/oqmtT8TOnBy08bpF+dbHY+1aPOLa6xjVtD4ea/PiEf8yJcq3PvN08DpF/F/RZ+hll/WCyIpZy1dxqLXwVkzwEvdy6Me2gheyvQ/38/xMMK9O4ndqrb6Vfnxf3YdzV3zdr3Ku7mz1qtRKHe6Bs9VLxyp9I4yXwx7a6rk7ne/+2DMH7PNds7zGM5Z9jZUz59mv4L0aL657ehgvjtoof1cfzMhstIOutXAS44/UWNgojjlcx77GYS5i2np1golyugew3pyn9OGdZvkjPGAm17APHCzn2QcOlvPsAwcb5U/XB3fc2Ub8y95RvvW5r6zwyx/uijzHWx+LkWdj0fej9dlLC2ubSL/+fbMYmxuL+JdJUb71mauF1S3i/4o+j7zsqrxYsi5r1UmMP1JrYa2eiI3iUTdqM8Gifndqua/0qvSrYLj3Sr+yj4fx4ryvxslZ+4wVHxhYxmT16FGtw5xZlude8e/82Fv8WDG9V5YH1sJZMeDFcp59jZ2Bz/ohP7oH6sSyPtJr1kfPyXYE1sJZMcGPxqMZyHlWZvEnwno5jqOnxK37sD5cv7tv3Sna2cJbMd2D8+xrrJw5z36G1/nT9dF32fXc+uynDGvCPm/s5fv7w0zN9z3uMSnKtz5gaY6NuLYmZPjWx2JtbizTIMq3PnO1sLpF/As+ylv6lF92eS+HvLgsI7kob11Qx0ZqR7DYTc9adY4EyWbeqeXe1V5VHPdf6Uc7Sc7Le3G9q1VvxbhG+3yuzr1SxzVP+eAEd7N+TCq7oJ6xXhy4LC84D+PFvd6jePTx7NV+V+tkj4o+Uf8op+95B+fVjsaxj1eH/F1b7S84jWVf9qjoc3fflfX6ftkcD+vF0Y/z7AMHy3n2gYON8qfrgzvubCP+Ze8o3/qsU1bzrs/WRC/f+lhszY153GNKlG99wNIcG3HNEyrY1odZm+9nOkT51me+Htwx4l+wUd7Sp/SyK3qR5OW8OF8o8kd6jGBl5ig+Ija6w9U66XmnVu800mcEq2esPEc7Xc2BX69e4lEuuq9Xp2ssjBXTNTudrR+TaD+5W3S/KCd9o/zs3tGsbBeLg6v9rtbJDhV9ov5Rju+YYb38rDj28fohf8dK72p/C8f1FX3u7Lu61rojz+Q7W3mOaZ9nsK+xcuY8+xle50/XR99l13Prs6cyWhd9trb18v39sdiaG/O4x5Qo3/qApTk24hoTBFPBCb71AWvrbKZFlG991umCzhH/gonylj7ll13ycij7YMnqi6QMp/P6jDnaZnmNlfMoPiKWe2v/ap30uFOL+tEeFbxgRj+akytnay8rpntHeeyv8Xz2MFFf9PBqJe/Ve3H0hK3igF9hrR8Tb05l3wzj5b243iXDcJ593UvOWX4U7/Xz4ugf5Sv6RPVRDvNhM6yXnxWv7gHcFevtyr0E52F1rqIP997J9+6IHbO84DIM59nHLFjOsw8cbJQ/XR/ccWcb8S97R/nWZ52ymnd9tiZ6+dbHYmtuzOMeU6J86wOW5tiIa5mQ5XmL1ocZme9nmkT51me+Htwx4l+wUd7Sp/Syi5fQPr80Yl9j+ZxhdV6fuY/4WZ5rRvERsdxb+1I38uFa7VfPel61Brir90S9ZWf11Peq9PQw6GPtWol5fbkWc9gyDv5IX9S8Za0fE2uX6p2k1sOOxkf2GO1t4a2Y3uFO3qv14phb0SfqEeUwQ1sP78Wl9krOq/Hiesc752r/Kq6iz519V9dG94xyvJeHfSuO/U7XB/fY3Y7qjPu0PmBi3Hqco5PO6zPy2nr51keztO7s8e/FsUnrAybm2IjvKOdNb308ZubGPW28OKa3PmBirfV08OLYxtLn1Zddspj30smKW7GoBy5uWa+XhZVYRq5Xdyd+debVulX3vLPPG/xlM1fdp9q3isvuMZKXmfhInfVjwv1G9/TwVtyK8Xzte/gZca8H5t/Je7VeHDPv6pP1xxxtpYY/Os/naIaXG43zzKu+N/dqv4o+V3s/Uefx4cW9nTz8W3Hsebo+uMfudlRn3Kf1ARPj1uMcnXRen5HX1su3PpqldWePfy+OTVofMDHHenx78Wxq65MxNCfv6ePFMbX1ARNrraeDF8c2lj5LXnbJi6Tog4VgLSxybEewXKt96aP/hLwZH93z7jkT9G5/q37FzBU9rd05tmru231XzWf+tM8zrR8TjZcz13De8rmGfdR4ceQtyzXscw3n2dd4L+fFK7XAcA/2gdP2rj6VGXrelXM0YyQXYa/sZdXMnlHRx9pjl5jHhxeP9uYa9rmW8+zfxUv3j5efAAAgAElEQVT96fowBzv7rB/71u6tj8VKPeZxbMWtmEzy4pJrfepa3EWyDuxb/Vsfi5XrMY9zL55Nan0yhublWSP2rUmtj8XKmhjrwb411dLn9ssua9AJMX7ZtePOFVFn771i5oqelXuvmvt2X5k/+qnwFWH4ztaPCddXduQa8XWdlWeMxuuzVZvluWYEr7E4cz/LF2z2h34VrPSq6uPNrc7x6ivxbEaUlxw+lVl3MdEuV3pX9LnS96kajw9oEllrR4238hxbjT9dH+Zrd39Uz9bnvqKac5y9rshr62El3vpE7MzPVXXB5NYHTMyxwr/1p3XxzlZd62Oxsi6mtalMaX0qLM3DzNDH/obO23HbTv2yy5ZGHqrZfyt6VnZcNfe0vhWuMozcGR/B9o99xti7+Yo+0XMc5WbdLJuR5Wft8Uafij5v7NUz/zLQ+uz9JLQ+rc/eDOy9XX9/Wp+9Gdh7u/7+nKfP/Dcbe3PwtV2/7Pqi4sfhk/6Bueoup/X9IfAkp3/sJxG5qM0J+lS+RxXMIgqXtj1Bn6UEbN689dlboNan9dmbgb236+9P67M3A3tv19+f8/Tpl117a9bbNQNbMtA/9lvK8rVU6/NFxZaH1mdLWb6Wan2+qNjy0PpsKcvXUq3PFxVbHlqfLWX5Wqr1+aJiy0Prs6UsX0tZ+vTLri96+tAMNANVBqwfk2pt49Yz0Pqs5/jOhNbnDnvra1uf9RzfmdD63GFvfW3rs57jOxNanzvsra9tfdZzfGdC63OHvfW1lj79sms97z2hGfg4Bqwfk4+75MEXan32Fq/1aX32ZmDv7fr70/rszcDe2/X3p/XZm4G9t+vvz3n6/JH/7arf+pEHtj/NQT8D/Qz0M9DPQD8D/Qz0M9DPQD8D/Qz0M9DPQD8D/Qz0M/A5z0D/N7v2fkH5a7eTH5n+25eB1mdfbWSz1qf12ZuBvbfr70/rszcDe2/X35/WZ28G9t6uvz+tz94M7L2d9f3pl117a/Zrt7Me1l9LxoYXb302FEWt1PooMjY8tj4biqJWan0UGRseW58NRVErtT6KjA2Prc+GoqiVWh9FxobH1mdDUdRKlj79sksR1Md9GLAe1n22601an72fgdan9dmbgb236+9P67M3A3tv19+f1mdvBvberr8/rc/eDOy9nfX96ZddhmZ//tRpGcEao8LQqt6r+oaXGUxaD+tgi+XwE3iskjB6lxP0qd79E3Ez9Rl9Nqp8/ua+M/Wp8t24OgOtT52rN5Ctzxus12e2PnWu3kC2Pm+wXp/Z+tS5egPZ+rzBen2mpU/9rY4zR/7H7a0/63/03sJ5Ma+v4HVvrz6LR/1H/hE2gs124vyq3jP7Sq/ow3eq+tbDyrXR3Jl35Lnw787I9vfymD/Tjt6los/M/brXGAMz9Rl9NqqbzurLfdiv7pPhZvadqU+2d+fHGWh9xjl7sqL1eZLt8VmtzzhnT1a0Pk+yPT6r9Rnn7MmK1udJtsdnWfrcetmFl068ivciyYtb9R6W4+xzL8+P6kb+UZNhJT/y0ftmvYH1+iPPttqX67SPmTpmnas4rrUeVmCqPas47lutE9ydv7v10WzcATbCSq66C3CRPtYs7KGthUOsisPuGi/n6E9jIxxyo3jUwXr76L44o4Yt8toyRvusj66rnHUvwXt/lV5evRf3Znlx7sM+113NZ3U8J/JZnwi7Y+4KF1GN5PCp3BfYqKfuM4o/XR9999VnzS3OozNRp23Uo/Wx2dH84Wwj//5nPjCwHtaKS4331/p4zKyPR7pgeusDJtZafK8ia23Q+lisrItpfSpTWp8KS/MwM/Tx/9OqsKe8MOKXRuxzmywveKsv4twviltYxKI9NLGVM3pWLXpmeMFlf14vLy79Kn2juVfqR2u8H5PRPtX7Wn2tmOYly2usdb5bb/WUmNXXiun6LM99PX10T5y93tW4h+OdMG8kHvW2+mR4vQPqrRorBrzVg2MeFriKPrKDtwf6ZHM0zjpHM7LZqLWsnsV92NdYOV/NZ3U8J/Ir+kT1b+dGuRC8V8Nx9vmunGf/Ll7qT9eHOVjle9x7cWsPD+vFWx+LRf93zeLRiklXL84TBRdh+/vDjD3nR7pgi9YHTKy1FS2sDVofi5U1MdaIfWtq62OxsibGerBvTbX0yd+mWJ3+74WUpPilEftcXs1bOCtm7cAzLd/rJdgKmeg5gtU1lboMk+W9u1TqsKtlr9SP1lgPq3cfa0cdy2ZH+as5Pd87R729miwe9byak5lc6+nD+3FdlvfwVtyK6f6cZx/YWXH001Z6c3/2NV7OOq/PjGOszlf0kd5Z/2iGnuedoxmV2VZfrst87oGdIss14vMcC1ONVfSp9noKx3yNzEUt13icvhXHfifqg92fsp5GmJ/lBZdhvHzrA5b/Wo8noHRen5HXNssLVjARrvXRjK4/Qw/YbGLrkzE0Jx99R6IJrU/Ezrycp48Xx+TWB0ystZ4OXhzbWPoc87IrejklF8zyIAE2wmdEoofYESzqpKZSl2GyvLdfpQ67WvZK/WiN9bB697F21LFotuSu5qM6Pd873623+kY9JeflvThmcN7TB3hYrkMclvPseziJe1ivxsPPimMuLPrCchw+W43XZ8aJ7+Ur+kitV69nVTAar8/RjKt9uS7z9T5yZnw1n9Vxn8iv6BPVv50b4QJYWL27FZP8W3Hsdro+uMdK62mEmVlecBnGy7c+YPmv9XgCSuf1GXltq/kI1/poRp89R7pgk9YHTKy1FS2sDVofi5X5MU8fL44NWh8wsdZ6OnhxbGPpc+lll35RpM8YFNkIr3P6LP3Y5xlZfgSfEal7jWBRJzWVugyT5WWehbFi2K1qpUelTxXHc62HFZhqzwquegfM1rZSq/F8xn6jlvvAr+zjYby41zvSBzViR/qOYHfqre+rz7gPLHLsIw6r8/qMvLZevqKP1Hr1lRkaY52z/pXZUV/05z7sc4+reT0PZ+5d9Sv6VHu9gcs41DsBC4sc+4jDcp594GA5zz5wsFH+dH1wx5U24k/mZvnKbl6P1ucnex5PQOm8PiOvbTUf4Vofzeiz50gXbNL6gIm1tqKFtUHrY7EyN5ZpE+Vbn7laWN0i/gUf5S19Hn3Zlb2Q0nl9louxz+Rk+RG8kDjy4d6Zj94VXISJxEadhbFiwI9a3MWzo/2Atx5W5GC9mYgDF1nBZn8exotn/VblK/t4GC+ud9WYij661jvrnvps4bM812i8PjNOfM6zzzUj+Qwb9c5qvXxFH6n16vVOFYzG45z1v9LX6sl92Mc+sFfzWR36V2xFn0qftzBVLjROn2Vv9vkunGd/Nl73O10ffZdV51E9ruzhzWh9xtj0eLS6RFid02fu0/owI8/5kS7YovUBE2ttRQtrg9bHYmVuLNMmyrc+c7WwukX8Cz7KW/rk/9KnLfilEvsE/+FGWM5l/o/GhZdhd/Fcf9UXgfQn6hOJiTr0gg/rxSVf6Ys+b1nrYV2xS4ULD+PFV+xZ6VnZBxix/BmZMUMf7IK57CMOm+WBE8tY9jV2Bj7ql83WtYxlX2OtvZHP9JG++oM6y2Y7eDVZXZb3+nKc+7Cf4av5rC/3ifxMn6h2h1yVC43TZ7kD+3wvzrM/G6/7na6PvsvKs6eJFx/ZJerR+tSZjHjkLhlW5/WZ+7Q+zMhzfqQLtmh9wMRaCy3E8iea3PpE7MzJQRuvW5RvfTzW5sUj/mVKlLf0GXrZxS+gZKAVs64b4awcx9jnGVn+Lp7rr/paIH22+klefyyMxDRGnyO8l9slbj2sK3YTvrI/D+PFo35anxlnPauyj4fx4rq/Ps/Qh2eyr+fJOctrPGPZ11ir9yhe9+Na9jWWz4xlP8Mjn+mj++oz6rWVvP7onHcG3stLPJtr1Vo1HGOf+0g++3DN1X2tPhLL9PHqdolnHMuejMl8vtvTeD3/dH30XVafRSf+jM7ketae+7U+zIjvZ1zqygjLOfZ1n9ZHs/HsOdIFm7Q+YGKtFS08Pby4bNT6rNVFukf8Z/nW5zx98n/pqztZL5SsmCr532OGsfIcY390xl0811/x+YePfe6ZfRkZX/Wv9sW+M2y2K/+YzJiJHnq2xLI/D+PFs36r8pV9PIwX93ZlfTycF7fmWTFdn+WBtXBWDHixnGdfYy088ladFQNeWw8Xxb1cpI/U6Dr29U5y1ljOWX7WDzWz+nIf9jHvrp3ZN9Ln7p5P1GdcWHmOsc97c5792Xjd73R99F1Wnj1NvPjILlGP1qfGZMQhd4iwVs6KoWfrAyaet5Eu2Kb1ARNrbaaFl2991uoi3T3uMTnKtz5gaZ2N+M/0s/TJ/6X/f3fxXjZ5cSmTXJQH5v9G/DBcx/4P8MB/wwx13E+InfFBf7bobcU5Bj8TG7hRu6qv7DGrt/WwZve8Ojuqk5yX9+LZnivz0U5Xc9a+V/RBH28PL57VIS/W6+HFUct59oGD9fJW3IqhD2yGkTx/pNar8/RBD8yF9fpEM1CrrddfY3COZgIDy33hwwIndqSvrnvy7Onz5A53ZmUcW3mOsc/7cJ792Xjd73R99F1WnUf1uLKHN6P1ydn0uLMqM6yVt2Lo3fqAiedtpAu2aX3AxLvW06r1Wa+Lxz0mR/nWByytsxH/MjXKW/qUXnbxiyF9PS/nxSu1guF69nUfC8959rN+jI+IZSz7UuvVI2flrRj3jnzdW/fS56j+Sm5Wb+thzfa5Ojuqu5rLdpW89L7yiXpf3Teqs+Zd1SeaE+XAl7ULclF9lEO97j2Kt3qgX9RLclEePTzr1Vr6RLOQs/pZMWsf9LByVmxWX+7DvjVbYth3xHq9RuOWPqM93sRHHHs5jrPP9+E8+7Pxut/p+ui7rDqP6nFlD29G6+OzKZx5vHFVBev18uIyo/Vhpp/zI12wResDJt61nlatz3pdPO4xOcq3PmBpnY34l6lR3tKn/LJLXg5lH1y7+iIp64d81rc6D33EjtZExOq+fJa6rBYYxrGve+sa76zx+hz11bgr51m9rYc12+fObKvWiukdsrzGzjpXZloYK6Z3yvIaK+dRfSr9M4yX9+J65wzDefZ1Lzlznn2N93JeXNdmZ68H6yM4D4sZwDCOfeC1Ra2OZedZfbkP+9ke1fzMvqxPdYddcB4XXlz25hz7fDfOsz8br/udro++y6rzqB5X9vBmtD42mx5fFrqCjTBRrvWxGH8mFumCDVofMPGu9bRqfdbr4nGPyVG+9QFL62zEv0yN8pY+pZdd0XX4pRH7UW2Us/pYMenhxUf7R/iI2BV10vPqzGifWX293bx4thPnrYcVGG+GF0ddZqVefyr4DDM7X72jvkelpoLRd4n00Tg5j/T2sKNx3iHaY7S3hZdY5YO9rB7IaZvhvDzr4+H0LO8c1UoOH6/ei0d9pabal/uw780fjc/sy/qM7vI23uNC4pUP9o/6AKPtajxmna4P7rHSelpgZpYXXIbx8q0PWP62HlffiO9TFSu4yue7899T68OMPOdXtG19ntEj08LLtz7v6uPpgq1aHzCx1no6eHFsY+lz1MsuuQi/2GIfl83saF1GbjbvSn7VzBl9vR5efPT+1sOKHt4ML4662fbuPKm/8pl9D+k3epdIH73faF8Pb8WtmJ7NZw8/K87z4HN/9oGzbIb18lV9rJkc82YILspxH/az2iyPfoxjHzi2ghv9cI+r/kx9ru5wp67KsZ5h1VgxqXkrjn1P1wf3WGk9jTAzywsuw3j51gcs/7UeTz9R41irHrFoZusDlp63kS7YpvUBE2ttpoWXb33W6oLuHv9eHHWtD5hYaz0dvDi2sfRZ8rJLXiRFHywU2ehllO4d9YhyUX+rLiPXqrkbWzVzRt8ZPSJ+rIcV+NWzMSezd/e4W5/tN5KPdpGc/kjfSB89N+qrcfrMNewD68WRtyzXsM81nGef8ZbPNexbNTrm4b241Fb10XO8czTHq6nEZ/XlPux7u1RxXv2d+Ex97uxxtfYKd14Nx9nnHTnP/l281J+uD3Owyve4t+IS8+LWfhYWuNYHTPy1EVc/kfkLRsZ7fjSz9fFYWx+PdMH01gdMrLeeHl5cNmp91uuCCawD+8Bp2/poNtaeWQ/2remWPrdfdlmDToj1y657KlUeuDsTrIcV/VbPxpzM3t3jbn2230h+dJdIHz1X+mYfjcdZ1yDGVmO8M9eIr7FWnmOjeKtex3Q/76zxcrZwjNF+VR9d451l9oq/WX25D/ve7lWcV38nPlOfO3tcrb3CXVQjOXwqOwEb9dR9RvGn66PvvvqsucXZmlnJASM2+mt9frKjefPOqPDyOg5sZAXv/bU+HjPr45EumN76gIlnrP5u4RxNbn0idubnoEnluyPTW5/5GkQdZ+jj/6dVNPkDcv2y656I+uGrnkcmRj8m1XkaNzK7ipX+d/70fiPnOzO92tG7RPp4Mzr+HAMz9Rl9Nqq3fLvvyHdOY6v3i3Az9YnmdO4aA63PNd6eqmp9nmL62pzW5xpvT1W1Pk8xfW1O63ONt6eqWp+nmL42x9Ln3r/Wr+2xRVW/7NpCBncJ62F1wS8lVv1j/Y3rjN7lBH3e4HGXmTP1GX02qhyc1rd6rwpupj6VeY0ZY6D1GePraXTr8zTjY/NanzG+nka3Pk8zPjav9Rnj62l06/M042PzLH36ZdcYh41+iAHrYX1odI8pMND6FEh6EdL6vEh+YXTrUyDpRUjr8yL5hdGtT4GkFyGtz4vkF0a3PgWSXoS0Pi+SXxjd+hRIehFi6dMvu14UpEf7DFgPq4/uzNMMtD5PMz42r/UZ4+tpdOvzNONj81qfMb6eRrc+TzM+Nq/1GePraXTr8zTjY/NanzG+nka3Pk8zPjbP0qdfdo1x2OiHGLAe1odG95gCA61PgaQXIa3Pi+QXRrc+BZJehLQ+L5JfGN36FEh6EdL6vEh+YXTrUyDpRUjr8yL5hdGtT4GkFyGWPn/kf7vqt36EkP40B/0M9DPQz0A/A/0M9DPQz0A/A/0M9DPQz0A/A/0M9DPQz8DnPAP93+x68e1jj24GTmVA/kOg//ZloPXZVxvZrPVpffZmYO/t+vvT+uzNwN7b9fen9dmbgb236+/Pefr0y669NevtmoEtGegf+y1l+Vqq9fmiYstD67OlLF9LtT5fVGx5aH22lOVrqdbni4otD63PlrJ8LdX6fFGx5aH12VKWr6Usffpl1xc9fWgGmoEqA9aPSbW2cesZaH3Wc3xnQutzh731ta3Peo7vTGh97rC3vrb1Wc/xnQmtzx321te2Pus5vjOh9bnD3vpaS59+2TWB9z9/PofGt+6yYu6KnvK4zO4r/azPhEdzWQvrx2TZsG48zMBMfWY/77jMqr7ov7Odqc/O9zx1t//PzrcoObLjOp7//+nd4O1BNQrNlzJTtlzFinBQJEGQItKe27mzM/qcrdzoM/qcvYGzp5vvz+hz9gbOnm6+P5+nz+23NPY/bu/9ef+j9x4uikW8jO9gGM/nO7XMY+er/2jzXnBoTHvd6edxaezqXZQn870eXizj8HLKob5X04kpj/odjldgVudaxdsdUDM/9q9Q9HqPJ/WB5p1pDKufqG6FN+L41PiT+nzqDk6ee/Q5WZ3537w7W53RZ/Q5fQNnzzf/+TP6nL2Bs6fzvj+3XnbhhZZeO3qRFMW9+g62g1Fu+Flt9x9r4Lr6j7aqLspHcZ7HMJ0PamArbuAqm/F4OS9W9dC8cqiv+K6vPOp3eXbjVue6g/d+TKL7WR/9RFiLMzbDKRZ1WQ0wZjt/HTxjonPWqzML82ZcyKk+XJ+dUc+2Mx/ju+ddvN3+78SpPu+c5cne2bOFnNcPue4zsRv/U/Xxdr871tF0Vc/Rp1at2jvvHOeIFXm2Edbio0+2nb0506j6G32qDa3lvZ3zdyU7e51GH28r+2KsT6fL6NPZ0nOYJ/SpfxWTee2Fkb40Ul/Lq7zhPV7wIAeL+KqN5rCl6p8XY0yVZyyfq7ooH8WZW8/dmi5O+dXPeLycFwOn5aIPMGaVQ33G4qy8iLNVHvUZ2zlrz65fcXd5GFdxIm81/Nf9sdc6cHTjEc54olw3HuGiGSN8FAdPZat6zavv8as+nZoIE8W9viuxXbwrM7wLq/q8a46n+17RVGvU1xk1r/5dvNX/VH10N6/wR59XbPnfHtneo5wX92LWLYpbbr4//+rxqkimC2YYfbCJZ2xn59opqxl9dFv7fNVBfa/z6ONtZU9M9VDf6+rp8/1fsF5VEMPLIljA1EcctpuvcMbXwaCvWq82W+LVnPZlP+M0XJSP4syt525NF6f86mc8Xs6LKaf6WlP5XG9YD68xq9GY+sx752y8d7hXa1fwivV+TPTuWlPlI7wX92LMr3n1gX0iHnGgh2ethj8exmIRdxQHj+pT4a/24jt0zpgv68eYn3pWfX7KPTvPGd81wr8rjtl+qj64326rvwVRv1WdwTP6YBPfbWfv0c7BxHk+I882yo8+vKX9Z9OBP1XH0afaUJ3nfUffg4ilwo8+0eaejUc6RHF0H32wib020iGKYxpPn3nZ9b/t2PKyBWb5rA7L92xVh56e9fiiGNdHGMSrmYCrbMbj5bzYag/lUJ/5opwX15j6zHv1bJz8ucKzOtcdvPdjojNX/JpXH3xe3IsBb1bz6gP7RDziQI/KZvVRLoqjl+pT4a0uwkRx9Lpqd/FeneeVdarPK3vv7LWqaYR/Vxy7+an64H6vtJGWNkOUi+KYe/TBJmIb7TCKg4nzfEaebZQffXhLrz1HmvAUow9v4/65s3PuUuFHH97WvnOkQxTHJKMPNrHXRjpEcUzj6XPpZRf/t6L4jEaZzfCc43PE18F0a6vlGU+EieJRb8SruigfxcGrFnhYzbPfwTDeOxtHxuPlvJjHzTH0Yat59nGuemm+8sG7YnlmnFEPny1ymWV895zxeTnjtT/vx0TxwGocPuf5jDxbzavPWDtzns+KU6zna43yqa/4yo/qozj4srzqk2Ervk4tcxieP8ipXeHV2k/3VZ9Pvw/mX9G0wmpeffSE1bz6wMFm+Z+qD+7+ShvtOYpjtiw/+mBLsY32F8U9pgob5Ucfb5uviUWacPfRh7dx/9zZObp0sKMPtrXPVjpk+dFnny5gzvZvmCzv6fPSl13VyynO8xmXV9vBaA18rc0Wh5oIE8VRF9mqLspHca+PYYHns4e1GLBRvhOv+ng9vFjWy+uhHOqDL4pHecWrj7qutXp8qhrg7vS8UxvN5/2YRNgoznPx2cNXea1hPJ8VZ77m1dcazauv+MqP6qM4+LK86pNhKz6r5Q/wbJHnGM5RzuK/9U/1+Sl7WNG0wmpefd2Z5tWv8Jz/qfrwHV91jnSI4pgry48+2FJso/1F8ZgpzkRco0+8s92ZSBPuO/rwNu6fOztHlw529MG29tlKhyw/+uzTBczZ/g2T5T19lv+1oS+J1Megns2wmlN/lc/Dc0z5s8WhLsJEcdRFtqqL8lFc+xhOsV6M6xTPue7Z64EYrHKt9vXwGlMfPaN4lFe8+qg71e6Y1/sxWbm/zqS+clV5xitWfcbaWfPqd/FWpx+t9fyoXxQHR5ZXfTJsxXenNuPu8KL+p1nV56fcD5qa1Y/eEViNw9e8+sDBal594GCz/E/VB3d/pY32HMUxW5YffbCl2Eb7Q9ysfmK2fzPg+TfT+29+e3UTu7+BTBewz/cHm3jGdnZunbq40ecZXTKWSossP/pkm30ml+3fOmR5T5+ll136gsgaejHvqhnOy3kx5e1gtAa+1maLQ02EieKoi6zVVR+vttMPvFF9xBHFPZ4oht4Rlxf3YhG/xT28xtQHXxTnvGH4g1zUm/PRmfmunj3uq1xct8JrWO/HxOOIYtab/9TnnJ2rPOMVqz5jPe4r+KgmivMMESaKozbLqz4ZtuK7U5txG69+gP/pVvX5KfeFnt599DlSX2s0r/7TeOb7qfrwHV91jnSL4pgry48+2FJso/1ZPMvFjN8zEYehRp/vu3qll+mCOUYfbOIZ29m5deriRp9ndMlYKi2y/OiTbfaZXLZ/65DlPX2+/4uzmFFfEBnciylNhfHyXmyVV/HsK3+2ONRFmCiOuqdt1s9y+GR9I0zGnfEhx7wRlxf3YuBUyz04pxzqAxvFo7zi1UfdXbuL9+5cXr33Y+LhvJh3Ty/GtVUeWA/nxYA3q3n1GfsEvuJDfnUO1JlVfYyr82EOnKs5DAdu1LCN6qM41/7Us+rzU+5Zacp5Pnv317z6WqN59Ss853+qPnzHV50jHaI45sryow+2FNtof1EcTFXecBVm9ME2X28rbWyi0edZXTo772Aw1eiDTeyzlR5ZfvTZpwuYs/0bJst7+rRfdunLIQwUxS1vuSwPDLjYVnVZLfNEZ48/W57lonwUj3rfjVf9qnzW/24t19uZffTtxoBnq5zwYRXLPs5ef+TMar7yufbOWfvc4dpd6/2YdHpGd4zi4KzyhoswUTziXsWDJ7JX+a7W2RxX9fHuUM3BNYbVD+f5vMLLdT/h/KQ+n7QP1pzP3h00r77WaF79Cs/536oP7+Cpc6RDFEffLD/6YEuxjfYXxcF0N288ow+2+Xpb6Tf6PK9JZ+cdDCab7w82sc9WemT50WefLmDO9m+YLO/p03rZ5b0YwkBRLoqjzmyGyXLg6GCAVevVZsu7mtO+V/ys9xW+rOZOL6/WYhpX3+bxYjqnx8UY5VA/wyLn1WhMfdTetbt4785l9TYbPuZ7PyZZH671cNXds/zT3Fkv7MK7QxS7yne1zuZY1Sea3eLVHF5tp6aD8bh/QuxJfT5pH6w5n707aF59rdG8+hWe879VH97BU+dIhyiOvll+9MGWYhvtL4qDKcpbPMqhFnb0wSZebzsajT7P6lLtfOW7Y5ONPs/q47F1NPPqRp9oK8/Gn9an/bLLXg5VH1zVe5GEHNuKD3mu4XO3D9fgHIf1hDEAACAASURBVNV6C/Zi4DFb5Rl75bybn2e62svqolrNeTgvpnN1MFrDPp91Jst5McS1lv3VM/qs2E6PFT5gO7weZuU/jK1X9VdhonwU534VRvPqM5edq/wqPuKL4uDP8pk+WR242a7irbZT08HwHD/pnOnzk+6pd2HN+aw48zWvvtZoXv0Kz/nfqg/v4KlzpEMUR98sP/pgS7GN9hfFweTlvRjwnh19vK28JtbRavR5Votq51Vepxl9dCPP+5UmWX70eV4PZcz2b9gs7+lT/ytUJxBfXxqpL/C22+HpYKKGWa0tkT8RB+LZ0oG5alfm8HqszraKR8+VOg/rxZg7yzMOZ7NVjeX1w/U4K4/6wO2yu/rd4fV+TLz7r/SIsKvxlTlWuT28F+MZ7uSj2iiOvpk+VS04Ota4Vj/gfXIOcH6KzfT5lDt4c1aaal59cL4rjv4/VR/c75U20tJmiHJRHHOPPthEbKMdRnEwaV594DI7+mTb2Zvr6DX6PKtBtfMqr9OMPrqRPX6kSxTHFKMPNrHXRjpEcUzj6TMvu7CdG7Za/FVq4wU37CrX1brVPit4byYvBs4sB4xZxanP2JWz8qi/wnUFu6vfCq9h8bE7eD8mercVfquN8F7ci2l/9iP8E/GIA/3v5KPaKI6emT5VLTh221Pm2H1Pjz/Tx8N/SqzSVPPq457viqP/T9UH93uljbS0GaJcFMfcow82Edtoh1EcTJznM/IdO/p0trQH09Fs9Hl299XOq7xOM/roRvb4kS5RHFOMPtjEXhvpEMUxjafPlpdd9t+ayj4YKLPZf/MKdR0MsGrv1CpXtXjFd3zjVF71uzwd3Csx3j282OpMyqH+Kh/wyqM+cLvsrn4rvIr1fkz0/lqjec/XGvVRE8WR96zWqK81mlef8VEuindqgVEO9YFjm+nTqWeuXedT5th1v4w30yer+4RcpGs3HuFwd82rDxys5tUHju1P1ofv+YpztW/Nq+/NOPp4W/key/YY5TSu/vcOsTf6xLvZneloNvo8q0K18yqv04w+upF9vmqjvtd59PG2siemeqjvdfX0uf2yy2v0CbGTX3aZmJ6giHu5aOcr2Ijj6bg3kxdb7asc6q/yAa886gO3y+7qt8KrWO/HRO9vNdVHa8znGi+vGMbz2aut8lqzgmcszsrn+Yat/sDXwRpXpk+Xo5rpbv6UOe7e40p9ps8VvtNq+HnFOZsRmO4zsRv/0/XJtHg619F0Vc/Rp1ap2jvvHGdlRTyzWmP+6ONt5TUx06r6G32qDa3lq51Xee02+uhG9vr8+9bpNPp0tvQc5gl96l/F5+Y9ium0l10sZvXDyNhqqYztnivOHfnqzld67uC0OXbxRnfc1W+F17D42JzzYx+pdUY80wc6rtqnb2b9f+tfps9v3clJ9x59TlLj31lGn393clJk9DlJjX9nGX3+3clJkdHnJDX+nWX0+XcnJ0U8fX7tvzZOfdm18sD8pH8s7rjLDk7TZxfvivbvxno/Ju+eafr/3cAn6PObv0efoM/fp+n3nUafszUffUafszdw9nTz/Rl9zt7A2dPN9+fz9JmXXWdrNtPNBo7cwPzYHynL11Cjz9cqjjyMPkfK8jXU6PO1iiMPo8+RsnwNNfp8reLIw+hzpCxfQ40+X6s48jD6HCnL11CePvOy62s9c5gNzAa6G/B+TLq1g9u/gdFn/47vdBh97mxvf+3os3/HdzqMPne2t7929Nm/4zsdRp8729tfO/rs3/GdDqPPne3tr/X0mZdd+/c+HWYDP24D3o/Jj7vkB19o9DlbvNFn9Dl7A2dPN9+f0efsDZw93Xx/Rp+zN3D2dPP9+Tx9/rP/7arf+rEHdj6zg3kG5hmYZ2CegXkG5hmYZ2CegXkG5hmYZ2CegXkG5hmYZ+DnPAPz3+w6+wXlTDcbOHID9h8C83fuBkafc7WxyUaf0efsDZw93Xx/Rp+zN3D2dPP9GX3O3sDZ08335/P0mZddZ2s2080GjtzA/NgfKcvXUKPP1yqOPIw+R8ryNdTo87WKIw+jz5GyfA01+nyt4sjD6HOkLF9DjT5fqzjyMPocKcvXUJ4+87Lraz1zmA3MBrob8H5MurWD27+B0Wf/ju90GH3ubG9/7eizf8d3Oow+d7a3v3b02b/jOx1Gnzvb2187+uzf8Z0Oo8+d7e2v9fSZl137935ch//+2yP7Lt7jFvi/gZ6875NcvK9dvN6PCfed83s38An67Ho237v5XvdP0Kd3k5+JGn3O1nX0GX3O3sDZ0833Z/Q5ewNnTzffn8/T5/ZbD/sft/f+vP/Rew8XxXbxol/Eb/8Au/IBb2Z38WY9vdyuf2Te5b2yn9WenR7ezjS22reqv8un/PB38c6PPTZ8pl3V58nnpMvVxZ254XtTrepzr9tUr25g9Fnd2Gvxo89r973abfRZ3dhr8aPPa/e92m30Wd3Ya/Gjz2v3vdrN0+fWyy680NJBohdJUdyr97BezGqjuPKyv1rzxD/MnuDAHYxr5YM6s905In7m4nOXl2s6Z8zRwWaY7nwdXIbBvGx1Lq1XX/FX/VXeLt77MclmNF79dPEZznLKW92B8RW38kd45ozOUS16ZHnOVfcz7BV9uMedc2c+4+/i7sxyau2qPqfeI5vL+x5E+BWscTA+4uT4Kv436MP72Xm23Vd/o0+1oV6e94hzVIk82yewxjHfn2iT++OmZ/U3+lQbup/n71V29jqNPt5W9sVYn06X0aezpecwT+hT/yom89oLI31ppL6WV3nD7+LlWTpzAL+6aNSpNZ6df5iz6tGZI+KK4tazw1vNpnn0g9V811+dLcNnuavzZJyWqz5R34zXq+niV37sI85uPMLZ/FGuG49w2I3m1Y9wiHdtxOvVd7Cr+nQ4vVm8WJeri/N6fHpsRZ9PvGukrRf3YnbnbjzCYW+aVx84tj9dH77r7nO1b82r7803+vy7lWhvXtyLGaMX92IRFlONPtjE622kF08y+vA23nPOdBp9XqeJ6qC+N8no421lT0z1UN/r6ulz+e0LXhbBoqH6iMN284pTH3ywVR442C7eFovl8hk8KxY8KzUr2O581RxV3mbyMF5sZX7FGh9zqq/4zGeeDIdchs9yqK+scqjP9VnOcFk+y3EPnLt478cEHGwrPs2rDy4v7sWAN6t59YF9Ih5xoIdnrYY/HgYxxnV6dfUxfvDBoucVizk7tU/06/Q5EbOiz4nzZzNVunKezx6n5tVHzVNx8P1kfXDHndb04E/Ua1U38Iw+2MQfG+0RKM7zGXm2nOczY3CO8qMPNvQaazrwp+o6+lQb2puPvjfoOvpgE3ttpEMUxzSjDzax10Y6RHFM4+kzL7uwHbG2THw4hVi1bK7B+UoNajsWs1XYao4qb/wexotVsyBvtfpBTq3iun1Rp3zqV3xVXvk8XznU55osZ7gsn+W4B85dvPdjAg62FZ/m1QeXF/diwJvVvPrAPhGPONCjsiv1HeyKPuAzi3M1b5QHh8fDOZwjnp8e7+rziXvwtOd7cJ7PjMFZ8+pHuKtx1P1kfXDHV9lIM+sf5aI4Zh59sIk/ttoX5/n8neVfrhUsc40+vI3XnivNbJrR57WaaLdKo9FHN7bHj3SI4phi9MEm9tpIhyiOaTx9Lr3s4v9WFJ/RKLMZnnN8zviQu4u35ekH3GoVVy0e9V5dFkNd14KrwlfzVnnj9zBerJqF81fqV2sMX314Jj1H/SpO5MGnPOoDZzbLVfmqVvt08d6PCXPhXPFxns+oZ6t59RlrZ87zWXGK9XytUT71FV/5K/UdbKWPceDDsyHW6cF1dkYtzppX/0oP5fhUv9LnU+9lc1e6cp7P3p05z+cKuzqH8v1kffSuu/1ItyiOebL86IMt9Wy2S2VgLJ8Vl/mjT7advbmOZqPPXg0y9tEn287rcpUOWX6+P/t1yvZv3bO8p89LX3ZVL6Q4z+dqrStYcHk12fJQ59mrdcZ1p1ZnMa4OX4Wp8tHcnTqd+dP8p+6oPOrzXrJcpAXqq1rgmKdT4/2YMFf3zL347NVXea1hPJ8VZ77m1dcazauv+Mpfqe9gM32svuIApsLhXsBHPuJsu9xc81POmT6ffsdKV87z2bs35/lcYS2/imfOn6wP3/MV50iHKI6Zsvzogy31bLZLZWAsnxWX+aNPtp29uY5mo89eDTL20SfbzutylQ5Zfr4/+3XK9m/ds7ynz/LLLn1JpH62ggyrOfWv8kZ1K/wRxxPxTLAVfuPhT1bb6Qku5YnihuvwKt+n+Z07Ykew3h2VR32uyXKGy/JZjnswT6fG+zFRvsrXPuprfZVnvGLVZ6ydNa9+F291+tFaz6/6cU0Hq/pcmcl6ch3PwGdgOMa1GoffuQewP82qPj/pfpWumlcfu9C4+sDBal594GCz/E/WB/d/lY32HMUxV5YffbCl2mZ71GrFwjerH61lf/Thbbz2DM2yrqNPtp19uY421n302acBmCstsvzogy3us9n+rWuW9/RZetnlvSDyYt71M5yX82KrvB4eMeW3xT3xAb/ZJ/jAwbze2XD44zNibMEJyzk+I6+WMXw23JU/5b/iX+l7paa6o5fvxDwM5styhsnyWQ784ADWLM6M4bP3Y8L5zll7qK8cVZ7xilWfsXbWvPodfFQTxZmzgwG+g31CH/TLrM2SzZPls7qs50/IvUqfd+yq0tXL4zlhq7N7dYzRvPqMtXOW/8n66B52+9GeozjmyfKjD7b03drO9PMd8ddTnLdvYP5W/T15eGRHH2zi9TbTBdOMPtjEa21HG5to9NmvS6VFlh99Pk+fpbcT+oLIruvFdA0Vxst7sVVexbPf4Wd89uAz7h1nm43nU19nYqzm7vin8WIPT1jsJbvjSs6bCT3UZryGzfJZDn0wC3xwZrV3f+w9bi+mM7EfnT0eL8b1mlefsXbWvPoVfjXP+KqXYVf16XDyDDhfrUP9b7Wr+nzanqLnwuKaUx931bj6wMFqXn3gYLP8T9cHO3iFjfYcxTFTlh99sKXaZnvUasWqX+GRH32widfbSjObaPQ5UxdMNfpgE/ts9T3J8qPPPl3AnO3fMFne06f9sit6ORTFbRjLZXlgcDm2WV2Hl7m8c8bv4bPFevhXxWwubzYvhpmyHDBX7KfxPn3H7P6aq3yeTbGcs3OWz3KojTAWj3Lej4nOFfkRZxQHT5XHfYBnW9VqXn3myvooDv6TfBWX9VzVp8OJu4y9v4FVfe53fD2DPVP6sSn4WeOzNyHn+VxhtU8Hz5jfoA/fd+c50i2KY5YsP/pgSz2b7VIZGMtnxZkf5Ucfb1uviUWacPfRh7fxmnNHF0wy+mAT+2ylR5YfffbpAuZs/4bJ8p4+rZdd2YuhKBfFcRGzGSbKRXHm7Zyf4un02oUxsSPBkfPyXmxlRuZmLj6v8FXYXbxVXy+fzbKSU6z63DvLGS7LV7lO3sN4PyY8s3c2Ho8L2CzXuWdWn+U87lU87hDZJ/kqLpthVZ8OZ3Q3xI1j9YPa32ZX9flJ++Fnjc/eHTnP5wpr+VU8c/5mfXgPT5wjHaI4emb50Qdb6tlsl8rAWD4rzvwoP/p423pNLNKEu48+vI39Z9OkowsmGX2wiX220iPLjz77dAFztn/DZHlPn/bLLns5VH0wZPdFUsWH/Cov8JntzGjLrD5ZD85VPF6e6/UMvMbZB8Ys/6mvOa7zzoznc8bLuOjs9apiEZfGKx4vrxzmGy76W8kpVn3uYbnqw3g+V7yMXTl7PyZZfTYH6ipMlI/i4DVbYTSvPnN1+FbxVT/m62B36MMzPHHu3OOJPidyrOpz4h2uzsS689nj4zyfK6zlV/HM+Zv14T08cY50iOLomeVHH2ypZ7NdKgNj+aw486P86ONt6zWxSBPuPvrwNvafO5rwFKMPb2PPudIky48+ezRh1mz/hsvynj7xv9y5a3LWl0bqJ6VpSnnUT4sbyYzPlpgtEvRdHPArtupf5bNed2rfwRv1XLnHCtb6ZfjVnIfXmPrRnVfju3i9H5NotpUZIuxq3JtllWMFH2Exx908eMxWXIZZ0afLyTM8ce7c44k+J3Ks6nPiHaKZKl05z2ePT/Pqo+apOPh+sj6446tspI31j3JRHDOPPtjEH1vti/N8/s7yL9cKlrlGH97Ga8+VZjbN6HOeJjzR6MPb2HeOvitRHJOMPtjEXhvpEMUxjafPvOzCdv5nqyUK/P/cKzUeD8d2cIJ/F/cuXsytdqXfCtb6ZPgsh1rD4KNzA8PxipOxK+ddvN6PiTfXav8I78W9mDcDYhH+iXjEUfXu5oEzW/UyTFcf8HY4gY2scax+Iq6fHl/V55P2UT1LnOezd0fNq4+ap+Lg+8n64I6vspE21j/KRXHMPPpgE39stS/O8/k7y79cK1jmGn14G689V5rZNKPPeZrwRKMPb2PfOfquRHFMMvpgE3ttpEMUxzSePltedtl/ayr7YKDM6n/zKuNDLuPTnPIjXy0ROLZXarjeO+/gRJ9d3Lt4MbfalX4rWOuT4bOczhj5yqF+VLca38Xr/Zh4s13przXqo08UR96zWqO+1mhefcZHuSjeqWUMzh0+1cdqnvhgBs925vLqfmNM9flpO4ieBS/uxWwf3XiEw041rz5wbH+6PnzX3edq35pX35tv9Pl3K9HevLgXM0Yv7sUiLKYafbCJ19tIL55k9OFt7D93NOEpRh/ext6zaqO+13308bayJ6Z6qO919fS5/bLLa/QJsehll81uy+wstIu7so9O/yu8uN/V2qxu58xe35V+K9jOjlb5dH6tV1/xV/1dvN6PiTej9a8+VZ2Xt1jFG92d6yJujq/gGYszc0Vnw3b/OtiuPt2eHVxnrg7Pb8C8Q59X7xXPP9toBsbgHGEtDozZzt8q/jfo09nbE5iORqPPE5v+/r3ATiNm5Nk+gTWO+f5Em9wfNz2rv9Gn2tCz+Y4m3HH04W3sP3d+A3mK0Ye3sf/8hD71r+L+e7ylQ/ayCwPxgr0zcDus9dv1t4t7F2+0h5V+hl39RH0tvtI740Huab7dvPNjjw2fad+hz+r3a9czf6Yi36d6hz7fJxgv28Dok23n/bnR5/0aZBOMPtl23p8bfd6vQTbB6JNt5/250ef9GmQTePrse6OSTXJArvOy651j7vyH4C7uXbzv1CHr/eR9n+TKZn4q5/2YPMU9PPc3MPrc3+FOhtFn53bvc48+93e4k2H02bnd+9yjz/0d7mQYfXZu9z736HN/hzsZRp+d273P7ekzL7vu73UYZgO/bgPej8mvW8LBFx59DhZn/r/5nC3O6DP6HL+Bswec//wZfc7ewNnTzfdn9Dl7A2dP531/5mXX2ZrNdLOBIzfg/ZgcOegvHWr0OVv40Wf0OXsDZ08335/R5+wNnD3dfH9Gn7M3cPZ08/35PH3mZdfZms10s4EjNzA/9kfK8jXU6PO1iiMPo8+RsnwNNfp8reLIw+hzpCxfQ40+X6s48jD6HCnL11Cjz9cqjjyMPkfK8jWUp89/9r9d9Vs/tpD5zA7mGZhnYJ6BeQbmGZhnYJ6BeQbmGZhnYJ6BeQbmGZhnYJ6Bn/MMzH+z6+td4BxO2oD9yMzfuRsYfc7VxiYbfUafszdw9nTz/Rl9zt7A2dPN92f0OXsDZ08335/R5+wNnD2d9/2Zl11na/Zrp/Me1l+7jAMvPvocKAqNNPrQMg48jj4HikIjjT60jAOPo8+BotBIow8t48Dj6HOgKDTS6EPLOPA4+hwoCo3k6TMvu2hBczxnA97Des50M8noc/YzMPqMPmdv4Ozp5vsz+py9gbOnm+/P6HP2Bs6ebr4/o8/ZGzh7Ou/7My+7HtDsv//2rPHTeLNVrt7Fe1gz/iy32jvj4txv5n1SH97pnJ/ZwJP6nPScPzXLUzyqVpf3SX10hvHvb2D0ub/DnQyjz87t3ucefe7vcCfD6LNzu/e5R5/7O9zJMPrs3O59bk+f229p7H/c3vvz/kfvPVwU28WLfhE/8iu28w8cw+hHeyiP+oq/6u/izeZZ7ek9rBl/llvtHXEpj/pR3Wr8E3if1Gd1P4OvN/CkPk89j8qjfn2r//d/v6EdXIW50rvitHyX90l9OnMNZm0Do8/avl6NHn1evfG1fqPP2r5ejR59Xr3xtX6jz9q+Xo0efV698bV+nj63XnbhhZaOEb1IiuJevYf1YlYbxZWX/azG/sGCD9dE5+4/cKJ6xJVHfeDUYla1ioPf5QX+Cbva031YSRe9K3xv1tXeHofFlEf9qG413uE1jPfJenV4cc+K29On6q2cXXyGi+bNaniODIfcKh51sFbv/TEvzh7OYsizjbAWV324Ljt7nIaP/jIu5FCrPOoDl1muAX9lPT7m8fIWi3gjPGqyPHKqD+KfYqv9ebvL7sb4DIfcbvyn64M9vcKyFjiv9kUd24xj9PG3w/vD2Ud+jxo2+wMX2ww/+mTb2ZurtLTuo89eDZSdvzc4K4b90Ye3sf8MTTrfHZtm9NmvCXd4Qp/8P+G4m3O2F0b60kh9Lavyht/Fy7N4c2ChjPNinLdz9wuideorj/qKR28PZzEvjhqPq4qBM7MRRzQL5mFOi3k/JhkHeLz+nTruj7NyKY/6FV7zkd/h9TAW8+Lok+UY4+GU29MHHGo9PsN04xFuhQMzKZf6wMFqXn3gImt4r8aLGYcX92IRFnOs6IOaK31QCxtxWF5z6oMjsqt4rye4Ky7Le5go3uUF7oo+qD3BervBXFGuG49wEf/TeOvz6fpgV7tttPso7s0TYaP46ONt8d/fV6CyPXYwUX0UH32w1ffYTBdMNL9v2MR+G+kRxW2i0We/LuigOqgPHNvRh7ex96x6qO919/S5/LILL4tg0VB9xGG7ecWpDz7YKg8crIePlhjFwRXlLd75RDwRb4RHnK3H4cW4JjpXdVk+y3n93Ie18f/66HGt9jYOr0Zj6mvvKq94+Fldlqvqq9oqb/zAePqgP1vgOcZnzasPrBf3YsCb1bz6wD4VBx9b41Z+9RlvZ87zWXGK5XxXH66JekVxrsU5w2pOfXBEdhVvPFFNFEdNN284/UTzc/yKPlz/jnPnntnebGbNq497vSuO/p+oD2Z/lY00Qv8qb7gKE+VHH2z5j432BJSXtxh/gGXr1XXyow9vaf+Zdaw0s2lGn/2aWIdKiyg/+rxXn0gXTDX6YBN7baRDFMc0nj4f87ILl4is9/Iqwlpc8ba8bIFXc9kMmtMe6ld4zZvvcXgxr1ZjVV2Wz3Lax3z3YZ2XXa6eur9o11Ec9VXecMB4+oCHLfAc47Pm1QfWi3sx4M1qXn1gn4qDDxa8sBqHr5bxfFac+VG+qw84wWPW+wBXWfB4OM2p79UgtoLVGqv1PsCp7fSKMFFce6zqo/Xv9qN7RnHMq3n1I9yr4ujz6frgHjttpB16VnnDVZgoP/pgy39stCegruav1o0+2PzrbaWZTTT6vEaXSosoP/q8V59IF0w1+mATe22kQxTHNJ4+l1528YsiPqNRZjM85/ic8SF3F18tj/N21g/miKzimQ81GlMfONgqbzgP48XAmdmqLstnOa+n+7DOyy5XT90fdm1WP4plH3Uc0zMwnj6KNR94L6f5FazWevzMx+cKu8rt8TGH9lZf6znPZ8VxD8119UFd1ifLoR42w2pOfXB4dgWL+qzmaq7iznhRa3ZVH6494RzdM4p7M1dYzauvnJpXv8Jz/tP14bvsOt/ZL2a6yjH6YIM9e3XPVV3UffSJNrM/3tFs9Nmvg3XoaOFNMvp4W3k2VmmT5UefZ7Xw2LL9Gz7Le/q89GVX9UKK83z2FsGxFSzqtCZbXLXYq7VaZ75+MK9ntb6L6dR1uRiX8WY55sDZfVjnZVf6Bbfd2Z6jXUdx7LzKg9+spw94Viz35LPHUeW1hvF8Vpz5mldfa1byFTbjrmqj/Io+EQfmqvLAmc2wmlOfefjcxa3UZJxZDj0iTBRHHeyKPqg5yUb3jOLe7BVW8+orp+bVr/Cc/3R9+C67znf2i5mucow+2GDPXt1zVRd1H32izeyPdzQbffbrYB06WniTjD7eVp6NVdpk+dHnWS08tmz/hs/ynj7LL7v0JZH63tCIZVjNqc8cluMPcitW+bPFGW+Wv5pTXuVR37ufYTxcFNeeHmcU8/owNstnOczEM7sPq/MyEDWwPA/OWW/UeRb1sMqjPnCwVR44tVWd5T1MFAe/V4McbMShcU8fcHStzqO+8lR5xitWfcbaWfPqV/gsX3FxrYf1Yt7MzNPVx7gjfvBVecYxH85sgTW7wst11Rn9MlzVO+LQOHy2WV/kuvoAf5q1+3p/iPM+cFY8sBqHr3n1gYPVvPrAwWb5T9cHd9xtox1GcW+eCBvFjWP08Tbpx7I9oiLCIG5WP6j17OjjbeU1MWiWdRt9su08l4MW+t1BPOo0+kSbeS5eaZDlR5/ndIiYsv1bTZb39PH/L9agu74gMpgX88oznJfzYh7vygxcr/zZ4qwuy1/NKa/yqM/z89lw3ocxfO7yco2dq7osn+U8bu9h1Xm6ftY7y2Euw+DDPTu1jO+eK15vLm8+7dfh7XI/oY/Oo/7V+XEHrl/lXsVnvSqurBY549APcp7t6AM+rkdMLWOis9XYH6ziNK6+4jMuDwu88prvfSIOxL0a5QYWtsoD19EH2BNtdE/szJtZa9TXGs2r/zSe+T5dH77L7rPpop/VnlpfaT36+Bte3SNYon2DDzi2UY1hRh/e1GvPmS6YZPTBJvba+f7s3e8d9up7kuXn+3Nn873abP/GkOU9fV7ysktfLOlVvbwX0zr27+KzxVWLvVqrdZXP971z1j5drqouy2c5b7/ew9qdcwVXzcVcilWfsXau8oqHf7UO9ZF9kveuPt4sXozvUuWB9XBeDHizmlefsR4eea/OiwHPNsKtxo0z08f4Ik6eB+cOljkjvMbVRz+2HYzhYirL5wAAIABJREFUDdfFAs99njp3Z8j0eWqWnTzRPaM4ZuE8n5Fnq3n1GWtnzatf4Tn/6frwXXaeox1HcW+WCBvFjWP08Tbpx7I9oiLCRPGqbvTBhl5vK81sotHnNbpUWkT50We/PtHu0TnLjz7Y0j6b7d+6ZnlPn/bLruhlUhS3YSyX5YHx1lXVac1dvC0uWp7m4LPVedRnLM4ehmOG2/F3lbeqy/JZzu6oee9hffcudEb1db4qD7zhGMtnYJ6wT/Le0SeaI4rj7lXecBEmikfcq/iIJ5sJNRnm6hyqj/Hwh3tX52oGnR99lFd51K/wXh69Ki6vVmNP+N05VJ8ner+SI7pnFMdsnOcz8mw1rz5j7ax59Ss85z9dH77LrvOd/WKmqxyjDzbYs1f3fLVu9OnpsgNVaWY9R58dm/+Xs9Iiyo8+/+7y6Ui0e/TJ8qMPtrTPZvu3rlne06f1NiV7kRTlojivJsNkOebA+Ql8tLwojt5VHrhXW5uLP+h/dd6qLstnOZtL897DyvMbfuWDWrXaV/PsK1Z9xtq5O59XpzHP7/IzzuPpxsBj+EyfiI/rPYzls78s/zR31stm9PJeLMLink/PDV5Pn2g+1Fy13h2iGPeo5qnyxtXBcM9Tzp4+p8zWmSPaexQHJ+f5jDxbzavPWDtrXv0Kz/lP14fvsut8Z7+Y6SrH6IMN9uzVPV+tG316uuxAVZpZz9Fnx+b/5ay0iPKjz7+7fDoS7R59svzogy3ts9n+rWuW9/TJ/3X5v3vYi6TOB9fuvnjqcIILFj3UVvkO3panC/RiyqU1mlcfnJFVvOdHtRz36ixmmCt/zB2dI96qp+a9hzXiruLKzfgoZ3HNVT7z3jlrnztcXJvxWq76MNeqPllv8FaYKB/FwWu2wmhefeby+DJ8lIvi3KvCRPlKH6vrfHgW7wyOTk5nVZ85shzj+IxZKss13XPFuTpvpU93rnfhovtGcczJeT4jz1bz6jPWzppXv8Jz/tP14bvsOt/ZL2a6yjH6YIM9e3XPV+tGn54uO1CVZtZz9Nmx+X85Ky2i/Ojz7y6fjkS7R58sP/pgS/tstn/rmuU9fa699aD76Usm9Qm6dFQe9ZWsyq/gbYn4aJ3nZ0tnfJezi2PulXN33hXOClv1xJ2B8x7WqkeUB6eX5758jrAcz3gZt3r+BN4VfVbuE2FX497OVzlW8IbtfDBXxI08bIWL8pk+UQ16whquwlZ5cJlVrPoZlnPeOeNivOG6WKvr4rs4zJLpA8zJNtphFMddNK9+hHtVHH0+XR/cY6eNtEPPKm+4ChPlRx9s+Y+N9gTU1fzVutEHm3+9rTSziUaf1+hSaRHlR5/36hPpgqlGH2xir410iOKYxtPnY1522SWiF1pRHBf37JUaj8di1eK7GOXv8GpNx9/Fm/Ve7ek9rOA3rtUPau9YvYP6d7i5tsu7uoMuL88SnTN9uGa1Z4T34l6Me+s5wj8V137wlV994DxbYaN8pE+E93ojdqUGtWyVR31gozjyalfxVt+p6WCuzhLpo3yn+tFuojjuoXn1I9yr4ujz6frgHjttpB16VnnDVZgoP/pgy39stCegruav1o0+2PzrbaWZTTT6vEaXSosoP/q8V59IF0w1+mATe22kQxTHNJ4+W1522Yuk7IOBMhu9jPJ4M54oF/FH+CxeLd5qOxjtcaVGOTx/F6/XC7HVnt7DepULdXet3kH9u/yo7/J2ceB90mb6cJ8rM2qN+uCP4sh7VmvU1xrNq694z9ca9b0ajkX4KG61kT5ZDffk85UarsdZedSPcIhHNuKJ8Bbv1HQw2qNbE+mjfKf62T2jXDce4bALzasPHKzm1QeO7afrw3fZeY526cUtFsW9GT0scKMPNvHXRvuK4n8r89/DqD6KG+/ow9t97TnTBZOMPtjEfhvpEcVtotFnvy7ooDqoDxzb0Ye3sfeseqjvdff0uf2yy2v0CbFXv+yynZhIHaG6uKt77sxwlTuqW+3pPazgXuVC3V2rfdW/y4/6Lm8XB94nbaYP97EZqw/jceYaxNQyJjprjfmM9fIaW8V79RxjvujMeDt7OMWwn+kDLsZ75y7Oq/Vixsd/6lvOi3FNdO7O2sWhTxffxYE30weYk63dN/vDPth28RkOuS7vVfyn64N7v8KyFjh7fTs5YMxmf6OPvx3eH84+8nu02je42H5n+O6NPt/38Uqv0tJmGX1eqciz//fbayf/Hd26v2vYxnx/sInX2Cf0yf8vitfc4y1d3vGyCxdl4bwzcLus9Xz132rP7MfE21kn9vSdV+/U7d/l7dxZMd0ZKlymT1U7+f0b6Oijz4b6u6e0fvrnxRST+XoH9bPaLKc86me1Xq6jj1c3sddsYPR5zZ6vdhl9rm7uNXWjz2v2fLXL6HN1c6+pG31es+erXUafq5t7TZ2nz7//2njNLG/v8s6XXe++vP1D7fQ/72E9beZde9zF++T+PkGfJ+/7aVyfoI/3nHuxT9t9Z95P0Kdzj5+KGX3OVnb0GX3O3sDZ0833Z/Q5ewNnTzffn8/T5/y3Hpt2+uTLrk0j/mra+TE5W/7RZ/Q5ewNnTzffn9Hn7A2cPd18f0afszdw9nTz/Rl9zt7A2dPN9+fz9JmXXWdr9munmx+Ts6UffUafszdw9nTz/Rl9zt7A2dPN92f0OXsDZ08335/R5+wNnD3dfH8+T5952XW2Zr92uvkxOVv60Wf0OXsDZ08335/R5+wNnD3dfH9Gn7M3cPZ08/0Zfc7ewNnTzffn8/T5z/6/8/3Wjz2w85kdzDMwz8A8A/MMzDMwz8A8A/MMzDMwz8A8A/MMzDMwz8A8Az/nGZj/ZtfZLyhnutnAkRuw/xCYv3M3MPqcq41NNvqMPmdv4Ozp5vsz+py9gbOnm+/P6HP2Bs6ebr4/n6fPvOw6W7OZbjZw5Abmx/5IWb6GGn2+VnHkYfQ5UpavoUafr1UceRh9jpTla6jR52sVRx5GnyNl+Rpq9PlaxZGH0edIWb6G8vSZl11f65nDbGA20N2A92PSrR3c/g2MPvt3fKfD6HNne/trR5/9O77TYfS5s739taPP/h3f6TD63Nne/trRZ/+O73QYfe5sb3+tp8+87Nq/98sd/vvvs+TZNe8u3svC/ILCaufej8kvWMvHXPEpfarn4M5CrnCv1Kxg79yDa7s9n9KHe8/5uQ2MPs/tcgfT6LNjq89xjj7P7XIH0+izY6vPcY4+z+1yB9Pos2Orz3F6+tx+m2L/4/ben/c/eu/holjE6+FXsKiPauwfK1c+4H3Sdv7hdGXWDm/nHsqjfoejg9nF2+m9C2N30o/X64m7ax+PU2Pq62zej4lixn/fBip9Os+ETV89B3dueIV7pWYFm93DePhTYbM8cpU+wI19zwZGn/fsvdt19Olu6j240ec9e+92HX26m3oPbvR5z967XUef7qbeg/P0ufWyCy+09DrRi6Qo7tXvwHKfLj/XROfuP6r4H0w4R5wW7/J6HHdqPT4vpj3U92o41sV3ccztnZ/iYW7j1A/n7553zOzNpH3U1xrvx0Qx8HU/FTfjwRFZxuIcYS0OjNnOXwfPmOjs9WKsl69iVh/9regTcVg868F1fBc+M0bPXW6u69ZgBq59xbk731P6vOpO2GdkdQ4Ppxj2Gc/x6Lwb/0n6RDt6VZy1wHm1N+rYZhy/UR/bTfXX3Z/xMBbniB95thHW4r9Rn2wfu3NdXTDH6INNXLO8b5wzJmDMdv5Gn86WnsOMPs/tcgfTE/r0vnnB9PbCSF8aqa+lVd7wHq/ywF/BogY92L9zrn7AIJTXo8p5NVUMnNVcHg/XemeuUX71Geudu/guzuvBsad4wBnxRXHUrdgnubK+2kd9re3+h3HE041HOJsnynXjEQ531bz6EQ7xzCqX+lmt5Qyf1XT16fTpYLxZqhm9mqzXCh5Y2IxXc1az8uH6br+n9OHeu87dO6F/hO/GI1zE/zTe+nySPtjLO2y0+yjuzRhho/hv1Sfbh+1E8+rz7qOcF/diXj/mn+8Pb2PvWfVR3+s++nhb6cWi/XbjEY67jz68jb1n1UN9r/vo421lT0z1UN/r6ulz+WUXXlrBoqH6iMN28xXO+ICBRY+OvVIT8WbLt1yWN84IU9V58zAXnz3sakznqfyKX+sjfBfn1VstfzzMlVg1U5Xv9rzKw3fOzphD+6gPHKz3Y4IcbMWhefUznggb1UT4J+IRB2ZRG+GjuNabb9gM7+mDmo5Fz6wH5gA2shFHFF/lUTzuZ3E+K26H372Tp8+OeZ7g7N7JelVYzauPed8VR/9P0gczv9pGGmGOKm+4ChPlf4s+dn/+YLdqoz15cS/GfJznM2NwjvK/RR/s4V022n8Ux5yjDzaxZqu9al59dIviyI8+2MReG+kQxTHN6INN7LWRDlEc03j6zMsubOeGzRaf5bilh/NiXMNnw+LTiTOme9Z5Kr/i1foI38VF9Yg/xWN8FZeXt1jng3k7fRh756zzqq/c3o+JYioOzasPPi/uxYA3q3n1gX0iHnGgh9oIH8Wj+gzf0cd4M44n8sxhvfSjd4v8ak70AT/zINbh4Lor526Prj5XZni6pnsn61thNa8+Zn9XHP0/SR/M/GobaYQ5qrzhKkyU/436RLvI9ujVeDFoplwrWOb4jfrw/V91jvSJ4phr9MEm1my1V82rj25RHPnRB5vYayMdojimGX2wib020iGKYxpPn0svu/i/FcVnNMpshuccnz0+zvPZw3qxlZpssVnO+lZ5zObhvBjjLc8f5NQyBmfFdHyr5b/KZ6yeV+bQPsrV9Z/isX4VV5UHR4Wr8p27G4d+tE77qK9478dEMRUH5/msPOZrXn2t4TyfFXeX26v3eiC2Ogvq2IIDlnM4d/XJOIzrbj7jqLhxl4rDePDhGj0DA6t5zweWrYdDzHCdv44+HZ5XYLp36szCXHz2ajWvvtZoXv0Kz/lP0ofnfuX5zn4x51WO36hPtKsoHu24wqPObIWN8r9RH97bK87R7tE7y48+2NKazXZqTJzns9cly48+3saejWX7Vy218+ijG3nef1qf3v9lLvfgF0V8Ftg/boXlPJ//IaL/L4yWq7BVvZfnWLV0xuq5W+vhvBjzV3nG8vlKnVejMfW5p54N28V3cdpD/ad4lNfzO70MU+GqvNebY1G9xs3XD/Po+Ykfe56Bz9rL/CqvNYzns+I87qfx3HOVm2t11oyr0sdqUQ+rvbRflK/qo3wU1z4ZznJZXrlwp6om49UcfFivp8YqfRT/Tt/u9dQfc/HZ49e8+lqjefUrPOc/SR+e+5XnO/vtzhn1+I36RLuI4tix5tUHzrMVNsr/Rn28/e2MRbtHzyw/+mBLz1reOZ+9Lll+9PE29mws2791yvKjz7NaeGzZ/q/os/x/xeqLJfW9oRHLsJpTHxxmNac+Y6PzSk219KgH4lV9lI/i4H2l9WbRmPrZfIbFJ8NZboU343qKJ+uxMm/n/ndmrmo5z+fOHe7+2K/2U3ymgWLV11rNq9/FW51+qto7+WzOTB/MiN7wPT4vhjpY1MOHjeKcxzmznRmy+iu5qmeUj+I6Q6aPYt/t405m9bMyG3hQoz7isJpXHzhYzasPHGyW/yR9cJ9X22x/NkuVr+bN6n+jPtE+ojj2q3n4ZvWDGrbAc8zOUdxyv1Ef3c9uP9v/6LN7+//yqx7qa0WWn++Pbut5P9u/dcvyo8/zeihjtv8r+iy97PJeEHkxHdr8DOflvFjEE2G9ORDjGlvqUx/wswU3x3CucsCpRd1dq7yejx6aQ5ytYjwfeMvZufrrYCqObq8OT4Xpzst7iDiBgY1wXryag/N8Ni71lf/uj73yq6/9qjzjFas+Y+2sefU7+KhG4+pX3JzXWvUZ6+ljeHwYizNyzMtn4DzLtXz2sIh1uDsY8D1pcQePs8p5NRrz9FHMKf6V+6KGrd7Hctmf5tXXWs2rX+E5/0n68NyvPN/Zb2fOjP836hPtI4pjx5o3X2MRluOog0XOs79RH28PO2ORhuiZ5UcfbOk5q/tWXztl+dFHt/W8n+3fumX50ed5PZQx2/8VffL/a1O68wsipLwYcrAVxst7MePz4l4MvSN7pSbi6sZNPP1ktZXYu2qVN5pD4+orD3zG2Zl9YNgCA8u5lXPVZ4UrwnZ74C6wd/lW63XOylf+Oz/22su4vRj3rPLAejgvBrzXeyd+lRtzenVeDHhPnwyPOrVXapTjjh/1t/hTn2w+r0eFz/LIefogd5qNNMCcVT7CVXWaVx+8sJpXHzjYLP9J+uA+77DRDi0e5TpzVrW/UZ9oJ1Ece9a8+sDBal79CIe42d+oD9//FedIF/TO8qMPtvSM9Xbtxbhblh99eFN7ztn+rWOWH332aMKs2f6v6NN+2RW9HIriNozlsjwwfEGcvTovlnGAy7MRl4d9V6wSO5vrTi3zGk/EpXH1mQdnj8+LAW+2w8v46PwUz11+va/6zP/EzOBnyz3srH3UV/zVH/uIN4qjb5X37tCtVW71wQNb5YGDZTyfkWcb5b24FwPXFX2MDx/wZD2A2WXv9r5bf+VeVU/kr+hzZZ5X1OBOnV6M5bNXq3n1tUbz6ld4zv8kffheO862Z/1Yn2r/0Sydut+oT7SXKI79al594GA5z2fk2Ub536gP7+UV52j36J3lRx9s6b6N9hzF0THLjz7Y0j6b7d+6ZvnRZ58uYM72f0Wf1suu7MVQlIviuIjZDKM59bs8jONzxmc4W3T1Yb4d50rsHT2ZE/fnGJ91PvUZa+eMr8op1xW/mu8KZ3Uv5YzumcWV4wR/9cc+uh/uUmmT5Z/mznrZvFUed4JlPJ+RZ+vlvZjVRHHLqT6G7Xx4lqrHHWyHO7uf9vb8u/Ue550Y9m8cqs8d3nfXruyZsXz27qB59bVG8+pXeM7/JH34Xq88V/vXWQzfrfmN+kS7ieLYr+bVBw6W83xGnm2U/4368F5ecY52j95ZfvTBlq5b22+24yxnXbP86HNdl25ltv/Rp7vFfbin9Wm/7LKXQ9UH165eJDGu4gRXBwcs+DMbYW3B1ZLBu4JFzYrtzgFOzJNZYDPL9RWO89m84GS8niNMxqscmf8UD/dY4YzuBz4vv8IPHs+Ce8V6PIit/Idx5w4VJspHccxptsJoXn3m6vBl+FXuDJ/luvpkHKt3rbiyvazkFBv5q/N4PMax+sl4kOvqA/zJdmXPjOWzdz/Nq681mle/wnP+J+nD93rludo/z7KCtbrfqE+0oyiO/WpefeBgOc9n5NlG+d+oD+/lFedo9+id5UcfbOmazXYLxgqT5UcfbHGfzfZvXbP86LNPFzBn+7+iT+tlF5p7Vl8aqe/VdGIrPCtY9PZqquWiVm23rosDfxdvuA62gwOmy4dZzUY14GTsyjniXeHI5lvlAX5lru4OFLfSA3M9Yau+3R/7iodnjbCrcebEeZVjBR9ho94R3otbrPNBL9in9PFmQg+1nTkVoxzwV/qiRu07OKKeGu/qo3d6h6+z6wyc57PizNe8+qh5Vxz9P0kfzPxqG2mEOar8Kg54s79Rn2yfUc6LezHeLef5zBico/xv1Ac7eaWN9h/FMdvog02s22q3zBhhozhqRx9sYq+NdIjimGb0wSb22kiHKI5pPH3mZRe24/wf4pRKj9XiUdzFAd+xVziv1HizKI/6Xs2V2FO8T/HYHVa5VvHY09U61F+1VV/vx0R7VRxdvMfjxZSP/Qj/RDziQH/Nqx/hEI9sxGP4jj6Gyzg6eZ6t4mJsxr3Ko7zwn+BZ5ejiu/rgLu+01Z04z2dvZs2rj5p3xdH/k/TBzK+2kUaYo8obroMBH9vfqE+2qyjnxb0Y75bzfGYMzlH+N+qDnbzSRvuP4pht9MEm1my1V2WL8FEc9aMPNrHXRjpEcUwz+mATe22kQxTHNJ4+W1522X9rKvtgoMx6/82rCL+CBYdXUy0QtWq7dV2c8mf+Fc4rNd4MyqO+V3Ml9hRvxmO5LK9zr2C1dsV/VR+dqerr/ZiscijefO2rPmqiOPKe1Rr1tUbz6jM+ynXjEY576Dmr6ehjfBlHJ88zVVyMzbhXeZQX/hM8qxxdfFcf3OXdNrqXF/diNn83HuGwA82rDxys5tUHju2n6cOzv/Ic7dKLW0zj6ndn/436VLvSvPq82yjnxb2YcUVxy/1GfXi/rzyrDup7s4w+3lbqWGe3yqI16ive/NHH28qemOqhvtd19PG2siemeqjvdfX0uf2yy2v0CTHvZZfNbYvsLHMVC/yO3XRn7uKuztjd2yr/U7wZz+pugM/s6j09fDazh38qVvX1fky0d7Yb5LTGfOSyGRgTna9ycx1zc9w7MxZnD4cYMGav/GV1HX2sZ8bRyfPcFRdjI+5VDuVk/wmuVY4uvqsP3+fdZ7ubfqKZFFfthfERJ8d34z9RH97PK8+sBc5efy+HWGY9rt+oj+2o+uM9rmBRF9UgzzbCWvw36pPtY3euqwvmGH2wiTXLe47OHiNjvbzGRh/dyF5/9Nm737vsT+hT/6fn3SkPrY9edmFcXm50BrZrI54q/hR/l+cqzu6x428Xr876qj7aN/PfNVPVd/7DOFPt/bmn9KmeA76pYVc/XG/nlX5aq/4TXKv36fZ8Sh+98/jPbGD0eWaPu1hGn12bfYZ39Hlmj7tYRp9dm32Gd/R5Zo+7WEafXZt9htfTZ8/biWfm3cpSveza2nzIlzbQ/QfkEqmAX9FDWrbcd81V9fV+TFoXGtBLNvCUPtVzwJdZwVqdh/di3GPl/ATXKkcX/5Q+K/sYbH8Do09/V+9Ajj7v2Hq/5+jT39U7kKPPO7be7zn69Hf1DuTo846t93t6+szLrv7+BjkbmA38bwPej8ks55wNjD7naOFNMvp4WzknNvqco4U3yejjbeWc2OhzjhbeJKOPt5VzYqPPOVp4k4w+3lbOiXn6zMuuc/SZSWYDH7MB78fkY4b/BYOOPmeLPPqMPmdv4Ozp5vsz+py9gbOnm+/P6HP2Bs6ebr4/n6fPvOw6W7OZbjZw5Abmx/5IWb6GGn2+VnHkYfQ5UpavoUafr1UceRh9jpTla6jR52sVRx5GnyNl+Rpq9PlaxZGH0edIWb6G8vT5z/63q37rxxYyn9nBPAPzDMwzMM/APAPzDMwzMM/APAPzDMwzMM/APAPzDMwz8HOegflvdn29C5zDSRuwH5n5O3cDo8+52thko8/oc/YGzp5uvj+jz9kbOHu6+f6MPmdv4Ozp5vsz+py9gbOn874/87LrbM1+7XTew/prl3HgxUefA0WhkUYfWsaBx9HnQFFopNGHlnHgcfQ5UBQaafShZRx4HH0OFIVGGn1oGQceR58DRaGRPH3mZRctaI7nbMB7WM+ZbiYZfc5+Bkaf0efsDZw93Xx/Rp+zN3D2dPP9GX3O3sDZ0833Z/Q5ewNnT+d9f+Zl1wOa/fffnjX+Zl7vYb0q1aft8eo9q7on9/CkPtXck1/fwG/W58pzfqVmXZW/Fb9Zn79bOPc0+pyrjU02+ow+Z2/g7Onm+zP6nL2Bs6eb78/n6XP7LY39j9t7f97/6L2Hi2LK6/FpLOLy4srvYaKY/sNI/ahuNf6beaMfE9uJfnSvujf1Fa9+F9/FKf+7/CfnjfR5192m7/cNqD6mfefzneX//V+Nxjy/w+1hPK67Meuz+nelZrUH41Ufzs35/RsYfd6vQTbB6JNt5/250ef9GmQTjD7Zdt6fG33er0E2weiTbef9OU+f9X8V0D3wsolC/3eMXiRFca9eseprzap/h0//YaR+NIvh+BPhEO/yAt+17+Llu0dn3MF7WJGrrN5P/dX6CL/KazzVvaNeGr/Cc2Ve9OV+FlvVh+txBrdngTFb/TEW56wGmA638azitXfUh3lx1lr4yLNFzrNX9PF4rN+n/V2ZGTWwdmc7dz+rO1rVZ5V/N5735PXy9ubhEGM8Ypndjf90fbLdPZHj/WfnqldWi5zHMfr8uxXsi+2/qD8RxuAcYS0OjNnO3+jT2dJzmNHnuV1eYaq+F6wPzlmf+f5k23k+B00qHdF59MEmXmOf0Kf3n1zBfeyFkb40Ul9Lq7zhr/Bqn8rXOXiZelYu/UKor3jzPYwX49osb7nqw1x8zngVpz04r+cur9bB5/o7PybMY9zqo19ku/guDjNkeMtleZ41wkZx1Hb5gWertSv6aC14u/EIZzxRrhuPcNGMFR51sIb3arxYdJ8VLPqu6BP1zeLo49lo3hU+46g+Xu+VHqjnefmMPNsqz9jsvKpPxvWOXLaHKNeNRzjcU/PqAwerefWBY/vp+vBd3nHu7Njm6uL0DqPP941Ee/TiXizTQvHqf5/kjzf6eFvZE1M91Pe6jj7eVq7Hsp1HuShuU4w+17VYrVQd1Pf4Rh9vK3tiqof6XldPn8svu/CyCBYN1UcctptXnPrgu2qVr7NA9FKs+sDBZvkdOfSNbNYTNREmiltdlgNvZrmeH1aLdz7gZp7VubgP+CKrfe7iOrN2ekYYvluE6d6B9YlqrtwnmsuLezGeRfPqA/tUHHxsjVv51We8nTnPZ8UplvMr+liPqE8U5156zmqyHPN0cVyD82ot4/kMPrZVnrHZuatPxvHqnN2dP17/aj+aVx+c74qj/yfqg9nfbSPtvLlWsFw/+vzdRrVDzvP5L8Pfk+bVBzKKIz/6YBN7baRDFMc0ow82cd3ajvnjMVU6RPnRx9vm87Fo/1EcE4w+2MReG+kQxTGNp8+87PrfdqrlYYlmFau+Yq/mqzrus3LOeL37KXdUH8W13vOtluu9h9Wr82LMY3n1vRrEgIVF3LNPYZQ7481y4IkwURx1mdXarj5apz00rz7wXtyLAW9W8+oD+1QcfLDghdU4fLWM57PizI/yqo/hso/HnfFHeNR4c6F/VoucV49cZVdqFau+9qryio981SfCnRqP9hDFcQ/Nqx8LRkzTAAAgAElEQVThXhVHn0/XB/d4h4009WZZwXL96PN3G9UOOc/nvwx/T5pXH8gojvzog03stZEOURzTjD7YxDM22ncUR9coP/pgQ3tttP8ojmlGH2xir410iOKYxtPn0ssu/m9F8RmNMpvhOcdn41M/69HJKV+1POZUrPoZlnM4R/VR3OqyHHgjW9VezVd10TzefbyHFTjrwx/l1TnUVzx8cHIf5Dzb4e1glDuryXLgiTBRHHWZ1dpIH+XQuiy/gjWeFfwKdpVb7wQfPWE1Dl8t4/msOPOjvOoT4ThuZ+/j9c1i4FBMFFec+Ya9+rdSq1j1dYYqr/jIV30i3KnxaA9RHPfgPJ+RZ6t59RlrZ82rX+E5/+n68F1eea52rrOs4lE/+mAT/z73fzN/TrxjPitO/Qqb5Ucf3ebzfrZ/65blR59n9Yh2HcXRPcqPPtjQPhvtHh2z/OiDLe2z2f6ta5b39Ln0Lwp+UcTn6toVlvN8Nl74ZvVT9fXy4EMuWxwwsIpVHzizWQ64CBPFu7zgV/sEr8fhxdDbctUHWLPuwxr8A1j7en2Y2zujhnNeTPPse2edzcNoLKvJcsaTzVzV6hzsa62nD+O7Z+bls1df5bWG8XxWnPmaV19rVvIVNuOuaqN8Rx+rjeoxU5VnHPhWLOrVdvtqnfndWg/nxbhHlWdsdu7ok9W/OxftIYpjXs7zGXm2mlefsXbWvPoVnvOfrg/f5ZXnauc6yyoe9aMPNlFb3jGfq8oKm+VHn2q79/PZ/o09y48+9/fPDNmuGafnqG700U0970e7R6csP/pgS/tstn/rmuU9fZZfdulLIvWzq2dYzXm+xtAriiPvWa2JFmdx78OcUa1hshw4IkwUB6/low+4PVvxejUa8zi8mNZ5Pu7AOX1YK27O89k41ec+OEcYi2c51Gc2qvdqOthopiiOPsjDIt6xqDFrf6pPh0Mx4EJcfcRhqzxwZhWrPmOfwGd8VW+uVaz6jPXmRr7Sx3gr7owffXZZzBfZrG/nXtHdqtoqn83FuUofxp54jvYQxXEHzvMZebaaV5+xdta8+hWe85+uD9/lVedq394cqDGrHw+P2OiDTeQW+wUKvu4aceDMerFufvThTe05jz579nqFtdLC48xq5vvjbezZWLZ/65TlR59ntfDYsv1f0WfpZZe+ILKGXswbPMN5OY2prz2qfIWvFsv1ilU/w3IO56g+iltdlgMvrGH1g5zaLq+H0x4exuvn4fTHxMMwF+f5bBj1tS7Lo97DeDHm5rNhM3yVZy6eCXWwimM/68+4zln16dQoRudRv8Jrnn3lUp+xdta8+hWe81qrPmP1rFj1KzzykT7GV3GCw+wKluvunlf64k5sq/4RfxQHX5UHrrKRPlXdKfloD1Ecc3Oez8iz1bz6jLWz5tWv8Jz/dH34Lq86V/v25rCaqC6KG8/o423z35jucGXfWqvsWX700W0972f7t25ZfvR5Vo9s11GnrGb0ibb2XDzbv3XJ8qPPczpETNn+r+jzkpdd1YsoL+/FoqVY/C6+Wiz3Vqz6GZZzOEf1Udzqshx4I5vVZjnm83BejGu8c1Tj/ZhEWI1XPs+hWM5V5yu1VuN9ql5P5K/MG/X19ImwXtybxYtxbZUH1sN5MeDNal59xnp45L06LwY82wiXxaOc6mM4fLhndY74q7q7+Tt9O7URJorjPlUeuMqqPhX+tHy2hyhncc7x2buf5tXXGs2rX+E5/+n68F1eca52Hc1Q1UX50Sfa6N+4tzsv9rfi+38OrmCZw86jj27keX/0eX6nVxkrLZS3ws/3Rzf2vF9pkOVHn+f1UMZs/4bN8p4+7Zdd0cukKG7DWC7LA6OXzOIe9gl8tjjtqVj1KzznrTaqj+JWn+WY3ztntVmOuTycF+MaPRs+qvEeVqtHDVuPl2NRD8bMeW0DkT4dlkiPKA7OKm+4CBPFI+5VfMSTzYSaDsbm0U9Wx/qgjvs9dQb3HevNYnxX/6raLJ/lbJ4q352Z9enWnISr9mB5/ej+Ohx859147vXp+vBdXnGutLk6Q8Q7+uQbjfYWxcHGeT4jzzbLjz68qT3nbP/WMcuPPs9qku1aO3Wwo49u7Xm/0iHLjz7P66GM2f4Nm+U9fVr/osheWEW5KM4XyjBZjjlwvovPFocesIpVHzjYLL8jh76RzXpazdV8VYd5DIcPYmq9h1Uxn+Zn+8lyJ97zij6V5tUOsvzT3Fkv08PLe7EIC02ruYGLbNQz0gf9VmzU24tH8wBb5VdxwLOtemT5LGc9qjzPkZ0jfbKak3JX98B1fPbupnn1tUbz6ld4zn+6PnyX3Wfbc7XrqzNEvKOPv9FKi2ifYOM8n5Fnm+VHH97UnnO2f+uY5UefZzXJdo1OhungDD/6YGv7bKVFlh999ukC5mz/hsnynj7tl132Mqn6YMjui6eKD3njrTirPGaDVbwtrvqgVpesPnBsPYwXq2qQt9ruBzWwd/oaR1QfxdEXtR2c97CCx+pXP6jN7Cpn5x7cL8NnOebA+cqsqz3QCxY9zc/0AZ5tp3eFifJRfKW/cqjPXHbWvPqMj3JRnGurc8QR6RPhoz5P47t8hut+dPasR5Yznrt5nSXyI30i/Gnxak/RvFzHZw+vefW1RvPqV3jOf7o+fJfd52rPd/pH3KPPv1uNdsXICsN5PjMHzll+9MGW9tls/9Y1y48+z+qS7brSwptk9PG28mzsjmajz7NaeGxP69N62eUNgpi+NFIfuFWrPOorX5W/i+d6FUF9xvLZcPzhnHfu8nq1WazDG2GiuPWrcpbPMDzzkz8m3Z5dHOZ8Er/KhRlW7JM9VvRZ6RthV+PeXlY5VvCG7XwwV8SNPGyFi/KRPhEe/dQ+jV/l03k6ftYjyxn33XxnPsNE+nTr342L9hTFMa/m1Y9wr4qjz6frg3u8wkYadnpXtVF+9Pm+3WhP31Hrv28RbxRHv9EHm9hrIx2iOKYZfbCJZ2y27ywXdR99os08G4+0ieLoPvpgE3ttpEMUxzSePh/zsssuEb3QiuK4uGev1IBHF60+cHftu3mtv36yOz05r/ewZr2zXHeuLg69Mrzlnvig1xM2m3eVv6vPas8I78W9WHaPCP9UPOqt/OpHdRavsFE+0ifCRzM8jV/li+bK4lGPKM5cFabKM1d2jvTJak7KRXuI4phd8+pHuFfF0efT9cE9XmEjDTu9q9ooP/r83W60o7+Iv6cKq3n1wRTFkR99sIm9NtIhimOa0QebeMZG+47iVdfRp9rQM/lInyiOrqMPNrHXRjpEcUzj6bPlZZe9SMo+GCiz0csojzfjiXIRf4TnuC5afcbeOf9mXu9hvbrL7h67OMyxikfdu+yT83b1udJTa9TH/qI48p7VGvW1RvPqK97ztUZ9r4ZjET6KW22kT1bDPXF+Gr/KhzlWbNQjijN3hanyzJWdI32ympNy2R6iXDce4XB/zasPHKzm1QeO7afrw3fZfe7s02YwnIf1YsBHs48+fzcT7e8v4vspwnfjEY67jD68jb1n1UN9r/vo423leizaeRSvOo0+1Yaey6tG6nudRh9vK3tiqof6XldPn9svu7xGnxCbl13Pq9R5CLtdvYe1W6u47lxdHPhX8ah7l31y3q4+1rP6ePvgGi9vMcZEZ6+WsV5eY6t4r55jzBedGW9nD6cY9iN9jGfl72n8Kt/KrMB6PbwY8GwrXJVnruwc6ZPVnJSr9mB5/WTzMzbDIbcb/+n6YE+vsKZF5w+aeVjk2Ho4xEYfbML/zwbeo531T/MehmsYz/HoPPpEm9kTH3327LXLGn1/WJfo7PWY74+3lX0x1qbTZfTpbOk5zBP6/Pufgs/NdzTTnZddejETYsffb+Z98seku0f+QnXPO3TfxdndQ9QfO7H8k/pE/SZ+fQORPtBwxa5MUT1jVX6lV4T1enixqP4V8UifV/SeHvUGRp96R+9EjD7v3H7de/Spd/ROxOjzzu3XvUefekfvRIw+79x+3dvTZ89bmnqWtyOefNm16zK7/oH2Cbzew3p1z7vue3Wen1D3pD4/YR+n3SHSZ/W7sIqv9vA0n9fP6+HFvNpXxSJ9XtV/+uQbGH3y/bw7O/q8W4G8/+iT7+fd2dHn3Qrk/UeffD/vzo4+71Yg7+/pMy+78p1N9k0b8B7WN40ybZ0NjD7OUg4KjT4HieGMMvo4SzkoNPocJIYzyujjLOWg0OhzkBjOKKOPs5SDQqPPQWI4o4w+zlIOCnn6zMuugwSaUf5uwHtY/2bn9O4NjD7vViDvP/rk+3l3dvR5twJ5/9En38+7s6PPuxXI+48++X7enR193q1A3n/0yffz7uzo824F8v6ePvOyK9/ZZN+0Ae9hfdMo09bZwOjjLOWg0OhzkBjOKKOPs5SDQqPPQWI4o4w+zlIOCo0+B4nhjDL6OEs5KDT6HCSGM8ro4yzloJCnz3/2v131Wz+2kPnMDuYZmGdgnoF5BuYZmGdgnoF5BuYZmGdgnoF5BuYZmGdgnoGf8wzMf7ProLeRM8rfDdiPzPydu4HR51xtbLLRZ/Q5ewNnTzffn9Hn7A2cPd18f0afszdw9nTz/Rl9zt7A2dN535952XW2Zr92Ou9h/bXLOPDio8+BotBIow8t48Dj6HOgKDTS6EPLOPA4+hwoCo00+tAyDjyOPgeKQiONPrSMA4+jz4Gi0EiePvOyixY0x3M24D2s50w3k4w+Zz8Do8/oc/YGzp5uvj+jz9kbOHu6+f6MPmdv4Ozp5vsz+py9gbOn874/87Lrpmb//fdrV/i1uR078B7Wr4aLhx3z2QifxputbfUuT+qTzTW5axv4BH1Wn7lrmziz6hP0OXNzr5lq9HnNnq92GX2ubu41daPPa/Z8tcvoc3Vzr6kbfV6z56tdRp+rm3tNnafP7Tc19j9u7/15/6P3Hi6K7eJFP+W3f3hVH6vVf6CpD/5PtNFdNF75T9zde1iv8uq8V3m07tN4dX72V+/ypD48x5yf2cCqPqv6Z1N2ubq4rNen5lb1+dR7furco8/Zyo0+o8/ZGzh7uvn+jD5nb+Ds6eb783n63HrZhRdaem19kYR8FEcedhcv+M1Ws0T/ENO4+tyjOke1Ubziu5uP+mq88u/OYfXej4n21T5RPopr/aq/ytvFd3E6r9V1P16txuArp8U9fYBXq/XmZ3+Mz3CWYyzOWQ0wZjt/HTxjorPXi7FenmOMxZnzel7Rx2qN86m/LlcX99RcJ/Gs6nPS7DbLFe2yGsvh07krsBkn86ziP10fvvsnnEefZ1TiPeIcMSPP9gmsccz3J9rk/rjpWf2NPtWG+vnOvjvfMe44+vA29p9Hn/07vtPhCX3qX8VkQu+lVPUSqcpbu128fJVqjugHTOPqc4/qHNVG8Yrvbj7qq/HK9+awmu7H6r0fe+2rfaJ8FLf67kwehxfTmdjv4rs45o7OXa4uDn08fZBjG/F24xHOekS5bjzCYX7Nqx/hEM+scqnPtVEuilttVx/DGk/GxbN0zl2uLq7T89MwK/qceLdV7Qwf1Whcfb2/5tW/i7f6T9dHd3Cyr/qp780++vy7lWhvXtyLGaMX92IRFlONPtjE622kF08y+vA27p2rfWtefa/76ONtZU9M9VDf6zr6eFvZE1M91Pe6evpcftmFl0WwaKg+4rDdvOLUBx9slQcONsPbMqOFalx98HdsVBvFO5x3MNY3+jCvzqc+Y6+e3Ye1+H+xiuaI4tFsXXwXhz5dfBcH3sx2ubo49PL0QQ624tS8+hlPhI1qIvwT8YgDs6iN8F7cizFflO/oAx5wwCJ+xRpHl6eLuzLH6TUr+pxyF2gLuzJXVBM9A++K406fqA9m/yS7qjPuNvpgE39stEegOM9n5Nlyns+MwTnKjz7Y0Gus6cCfquvoU20oz/Ouo++AMUS5KI6uow82sddGOkRxTDP6YBN7baRDFMc0nj4/5mUXLtm1nZdd3kI1pn63v+Gi2ii+wn0FG/XVeOVf6a017sMq/4Fuc+hHeczXeT0Mx7r4Lg4zRHiL64fnuXpmzoojmo3rGOPpw1g7M15zXj7Ce3Evxj00rz6wT8QjDvRQG+G9uBdjvijf0cd4rB4cfOYeK2dwgJNrOYcz53/TuavPqTvx9I1mBRaWcV7M8u+KY7ZP1wf3ON2u6oz7jD7YxB8b7REozvMZebac5zNjcI7yow829HobacKTjD68jXvnbN9RLopjktEHm9hrIx2iOKYZfbCJvTbSIYpjGk+fSy+7+EURn9Eosxmec3w2PvWzHp1cxGdLxCJhmQ95tpzvnLmWz6i1GP44z3HkYRWXYVGjNqrR+J1eyoUZNO4+rLQX1LFVDuRW5414wAfbxRmeZ0B9ZFd4Iw70ZNvBdjGePlpb3YPzfFYe8zWvvtZwns+Ku8vt1Xs9ENs9C/pU+tgc+KDGLGLVnFyDM2rBg3hkr/SIuD4tXulz+n1WtAMWFndTH3FYzasPHKzm1QcONst/uj6448k227/NneVHn+/KZrvSXT6J/T7FX2/0+buLV58qfW2e0ec5VaJ9R3F0zvKjD7a0z2b7t65ZfvTZpwuYs/1f0efvWxV0aFh+UcTnqrTCcp7PxgvfrH6qvl4efJyz5fKC1TcsYmyZY+XMvbgOcVgvV8Us79VznZ4jvMbN149yRb5yAadx78dEMaiFjfJRHHVsDdvFr+CAheWeeu5gtEZ94wAPnxUHHxhYxNmCz2KePoztnJmPz15tldcaxvNZceZrXn2t0bz6ime/wmpefeayc5TP9LGaqA78wFQ4xUc+4my73FzzU86ZPp9wx652jOOz3VF9vbfm1X8az3yfrg/f5dTzqp58j9GHt1Gfedd89io5z2cPG8VGn2gz++MdzUaf53SI9h3F0TnLjz7Y0j6b7d+6ZvnRZ58uYM72f0Wf5Zdd+pJIfQzq2QyrOc/XGHpEceQ9qzW2WG+5iCMHC071Ee/YqNbiUc54Ocdnr2eV55oIq/HKZ049ay3yGvd+TBSDWtgoH8VRxxZYWM7puYthnJ3ZV07zq7xXwzGvhxfTGvajM2bz9IlqvDh4kFMfcdgqD5xZxarP2Cfx1kc/Va9OPpo/ihun6lPNpXPA5zrE1ALTjQOXzQ/MT7Wqz6fds6sd4/hs91Vfd6B59Z/GM9+n68N3OfW8qiffY/ThbeRn3bP6Ws15nM3qR+vYH314G689Q7Os6+iTbWctF+07ioM9y48+2NI+m+3fumb50WefLmDO9n9Fn6WXXfqCyBp6MQzLNsN5OY2pz9wrc6CO+Wyp3cUqTn3wd2xUG8XByXk+I8+2yivW8N5HcZnPOT1H82jc+zHx5tKY9jNfuT0McMDCRljgq7zHYzEvDq4sB0xkM27kPH4v5vUAztPHw0cx8CCvPuKwVR44s4pVn7FP4aMeGle/mgV5q9MPcp69q4/H6cUwk5ezWJa33G/9e5U+u/bb0U4xla+zvhrP/T9dH77LqWfVV+fM8qOPbiv2dY/qayXn7cw+Y6O4YUYf3tRrz5kumGT0wSbu22jfURwds/zogy3ts9n+rWuWH3326QLmbP9X9Fn61wa/IMJAXgw52Arj5TWmPrhhqzxwsKt41KkA6gPXsVFtFAcn5/mMPNsqz9juWTnVr3g8vMae/DFRbm8+wzBO/ajGi1usqkeee4LLiyEX2YxPazx+L4Y65gbujj7gAL9ZL7aSB9bj8WLAe7134le5vfkwe8a1qk/GhX6evVrncf2m2Ko+p+2m0t3La0x9vaPm1X8az3yfrg/f5dTzqp58j9GHtxGfox1ncc7x2esS5Ucfb1uviUWacPfRh7dx7xztO4qjW5YffbClfTbbv3XN8qPPPl3AnO3/ij7tl13Ry6EobsNYLssDg8ux1Tr1GZvxKA5+xQfcThuJGcUxC+ftXH1Qd4rl+TGTxl75Y4L9YRbYKM55nNXqfTSf+XdqM94st9rzqj5RnyiOmau84SJMFI+4V/HgiSzz8dnDa159rYnyq/pEPNpv/Gc2sKrPM12fY6meFy+vMfV1Os2r/zSe+T5dH77LqedVPfkeow9vwz939msY/hgT1/HZ6xLlRx9vW6+JRZpw99GHt3HvHO07iqNblh99sKV9Ntu/dc3yo88+XcCc7f+KPq2XXdmLoSgXxXERsxlGc+ozT8Wl2Ct4j+NuLBIziqMf5/mM/F1rnKuflZ7ezBp71Y8J7hnNn+V15ohjNb6Ld3WODL+qT7ZH61PdOcs/zZ316syqe2M+PivO417Fg/OKPqi9am3W1c/VXp9et6rPaffNnssop3H19Y6aV/9pPPN9uj58l1PPq3ryPUYf3sb3s+212u33iu8e1/L5O+qPF+VHH29br4lFmnD30Ye3ce8c7TuKo1uWH32wpX022791zfKjzz5dwJzt/4o+7Zdd9rKp+mDI6sUU4ypOcMGiVm2V7+Jtwasf5e76kZhRHLyc5zPyd+0qZ4W3/MrH5s9+TFa4gPV2kuUYH+Es3vnr4sC1ikedZzF7Zr26Kpbpo7Wd+1SYKB/FeYYKo3n1mcvOVT7DV7WaVz/j5tyKPlfuxL2unqu7XeX9hLpVfU67U6RdFLf5Nae+3lHz6j+NZ75P14fvcup5VU++x+jD2/h7rnb6FxmfmIPPXkWUH328bb0mFmnC3Ucf3sa9c7TvKI5uWX70wZb22Wz/1jXLjz77dAFztv8r+vT+tY7ujtWXTOo7Ja2Q8qivJFX+Ll7r4VeCAOfZqDaKg4PzfEaebZVnLM6rNat49Mnskz8mO+az2bu8XRz2sYpHHVvj6PB0ceAGZ1cf4FGf2Qi7Gvd6rHKs4CMs5tC8+hHO4hE2q7FcV5+KB/kdtrrbjp6ncK7qc8rcmCPSzuKdT4cHGLZZX8bhvIpH3afrg3ucbkef5xSKdqkdKhzn+aw85kf5+f5423pNLNKEu48+vI1752zfUS6KY5LRB5vYayMdojimGX2wib020iGKYxpPn4952WWXiF5oRXFc3LNXajyeauleDWJRbRT36lawqK9sxan1q3it93zvYfVwndiO+axvl7eL69ylg7nSr1sDXEcfYDszZ/v0eLxY1ifCPxGPODCP5tWPcNlOshrLdfQBR6cPY6Oz3Wv1E3H99PiqPqftI3qGszm9Gi9mHO+KY/5P1wf3ON2u6oz7jD7YxB8b7fE7qodlLj6vcI0+3rZeE6s0sylGn+e0yPYd5aI4php9sIm9NtIhimOa0Qeb2GsjHaI4pvH02fKyy14kZR8MlNnoZZTHm/FEuYg/wkfxaulRncWj2igOLs2rH+EQr2zEF9Wt4iMejnsPK+dXzjvms/5d3i5u5U4Z9kq/bg1wHX2AzWbVnNaoD3wUR96zWqO+1mhefcZHuW48wlmPKBfFrUb1MewTH76znrN5FPvbfdXn0/ZxReuoRuPq6240r/5dvNV/uj66g5N91U99b/bR5/tWOjvjigjvxb2YcUVxy40+vO3XnjNdMMnog03ct9W+Na++N8Ho421lT0z1UN/rOvp4W9kTUz3U97p6+tx+2eU1+oTYCS+7bE8mHD7YWyWmlwcHW/CtWo8/41jFZ1zIeQ8rcqt2x3w2Q5e3i1u9V4a3np2+XRx6gbOjD7gzC162jOc4nxkTnRmPM2MRy+wKnrE4v4u7o08225Wc3Xn+eht4hz69yXqoK1pnNfi+ZBiebDf+0/XhXX3CeVXP0ee7qry/6Py94vv/7YkaxcBHni1ynh19vK28JmYaVX+jT7Whfr6z7+73Bl1HH2ziNXb0ec2er3Z5Qp/6V/HqdIfXnfKy68Q18YPVPT99jyd/7O0OO/66vN0dKu6JmZVT/dUeVm9/T+qzOsPg6w28Qx99tjp+fZOfiXiHPj9zk3tuNfrs2etTrKPPU5vcwzP67NnrU6yjz1Ob3MMz+uzZ61Oso89Tm9zD4+mz5y3AnvkfZZ2XXfE68UIjRnzPrOK/V/ue97D6yDq6Yz7ruou3vtH7EU/q8/7b/LwJRp+zNR19Rp+zN3D2dPP9GX3O3sDZ0833Z/Q5ewNnTzffn8/TZ152na3Zr51ufkzOln70GX3O3sDZ0833Z/Q5ewNnTzffn9Hn7A2cPd18f0afszdw9nTz/fk8feZl19ma/drp5sfkbOlHn9Hn7A2cPd18f0afszdw9nTz/Rl9zt7A2dPN92f0OXsDZ08335/P02dedp2t2a+dbn5MzpZ+9Bl9zt7A2dPN92f0OXsDZ08335/R5+wNnD3dfH9Gn7M3cPZ08/35PH3+s//tqt/6sQd2PrODeQbmGZhnYJ6BeQbmGZhnYJ6BeQbmGZhnYJ6BeQbmGZhn4Oc8A/Pf7Dr7BeWvnc5+ZObv3A2MPudqY5ONPqPP2Rs4e7r5/ow+Z2/g7Onm+zP6nL2Bs6eb78/oc/YGzp7O+/7My66zNfu103kP669dxoEXH30OFIVGGn1oGQceR58DRaGRRh9axoHH0edAUWik0YeWceBx9DlQFBpp9KFlHHgcfQ4UhUby9JmXXbSgOZ6zAe9hPWe6mWT0OfsZGH1Gn7M3cPZ08/0Zfc7ewNnTzfdn9Dl7A2dPN9+f0efsDZw9nff9mZddZ2v28un++2/9kbAa73NneO9hvcp35U5Xe1V1u2bZxRvd50l9oh4Tv76BJ/XZ9Wz9Zt4n9bn+lExltIHRJ9rMGfHR5wwdoilGn2gzZ8RHnzN0iKYYfaLNnBEffc7QIZrC02f9zYaw2/+4vffn/Y/ee7goxrwelxeLuLw482t+1z/C0Mf4sw9w77C77969k/ewdmsVd8qdbK6nZlEe9XUHT/no86Q+T802PH838KQ+0Pwv+zOnp3iVR/1npn3uu2vzPKnPU/cbnr8bGH3+7uLE0+hzoip/Zxp9/u7ixNPoc6Iqf2caff7u4sTT6HOiKn9n8vS59bILL5z+tvhzil4kRXGvvou12hUsemU1u/6xZL073B0M7hFZ45G8yvMAACAASURBVKg+Xu0TvT3eLKZzGtZ7WC2uWPgVf5a/kkPfyiq34Z/4Ux71n+ihHLirxSN9tMZ81LH1cIh1cbu5lR/zqeV5o3OnRjHsMy/Ho7Pqw/WdM/MaPvrrcEX1UTzqFcWVR32tu5qv6rRP5qs+GfbU3JV9RDUW1092b8ZmOORW8T9BH9z93dZ2X/2NPtWGenneI85aiXhmOzWKYX++P7yN155N1+pv9Kk2tJaPdp59x5DzOo0+3lb2xaBFpKN2Hn10I3v9J/SpfxWTO9gLI31ppL6WV3nDe7zKA7/DByzbrK77wDNf57zCu4L1elf1UT6Kcw/DXPkwR3X2fkzQU2ujOHCWf8ef19eL8Wy4i2cVl/mce+qMmYzP08frE923G49w1ivKdeMRDvfQvPoRDvHIrvIoXn2vT0cf4+lwdTDeDBbLelS8qPUs91Me9RmLmTTGflQfxbm2e+7o0+V6F251H4b3aryY3akbj3DYi+bVB47tT9CH7/POc7VvzavvzT76/LuVaG8aV/9fpu+RCB/FrXr0+b7DV3qZLphj9MEmnrHRzqN41XX0qTb0XF41Ut/rNPp4W9kTUz3U97p6+lx+C4CXRbBoqD7isN18hevyAac24+8sU/k6/grvCtbrXdVH+Sju9dCY1d6pZz59WDu8ESaKc78dZ6+vF+v01rrK73CuYqwn+qo+HhewXs5imlcfdV7ciwF/l9urB7fX14sBr7bCal598EVx5Lv6VDzG18Ggr1qrjeqjuHKor3WV79VbTfbRGvO1j4fpxjr6dLleidOdrfRGLddUO9W8+uB6Kg6+T9UH87/bmh78ieZZ1Q08ow828cdGewSK83xGPrIVNsqPPtFG98RNB/5UXUafakN1nvcdfQ+ieMU++lQbeiYf6RPF0XX0wSb22kiHKI5pPH0++mVX9sIKl45sVlstMuLsxDvcHUzVq+KI8lG8089q8anwVV4f1s5cESaKVzPczXt9vVinj9ZVfodzBWP98LE61cfj0hkVo3n1gffiXgx4s5pXH9gn4hEHerCtsJpXH1xRHPmuPhWP8XUw6KvWaqP6KK4c6mtd5Vf13bz20boVv6PPCt87sCv7ABYW86qPOKzm1Y9wV+Oo+wn64C7vtpFmNleUi+K4y+iDTfyx1b44z+fvLP96FTbKjz7/7vJVkUgT7j/68Dbun6OdR/Gq4+hTbeiZfKRPFEfX0Qeb2GsjHaI4pvH0ufSyi18U8RmNMpvhOcfniK+DuVJri1z9RH28eMXt1azGqochyutsnb6oAVZ9xFesPqzRvMwZYaI41945R/xe3It1eludfrjuKi9zZGflV328Wq1RDOf5rDjzNa++1nCez4q7y+3Vez0QW5llBQt+2K4+VQ/j62DQl63VZbVZjnn0DF62jKl4r+a5H87cd+Xc0WeF7x3Yao88E7CwyKmPOCzn+Yw8W82rz1g7Z/mfoI/e911+tOcojjmz/OiDLf2x2a4MwXk+f2f511vBcvXow9t47bmj2ejzrCbRzqN41X30qTZ0P19pk+VHn/v7rxiy/Vttlvf0eenLrurlFOf57C2lyns1HLtbz1wnnrMHweaN8lGc72gY/nCOz4zp8HKtPqxVPXoxB85VLXBXbcTvxb1Y1ddqtK7yK86VvNdf9VnhA5bvwGfk2VZ5xtqZ8XxWnGI9X2uUT33Fr/jMxWePI8t39LH6jAM9Oxhg2Vb8V3g9TuVRn2ey89V8Vad9Mr+jT1Z/Qq67D8bx2e6gvt6L83xWnMe1imfOn6AP3+ed50iHKI5Zs/zogy31LO+Sz1X1Cpa5Rh/exmvPHc1Gn2c1iXYexavuo0+1ofv5SpssP/rc33/FkO3farO8p8/yyy59SaR+doEMqzn1lbfKK179u/XKd5pvD0L18WbOHiDgwQu/sqt443Mf1uAf5xV/507VHbJ8xO/FMStsxotcxIO8WQ/D+avnaE5Pn5UeOq/6ylXlGa9Y9RlrZ82r38VbnX60NvO1r/pam+UrfVbmzProTPDBD9+zV3mVS3nUr/DdfMWrPJlf6ZPVnpLr7oNxfMY9vJjlNK4+6mE1rz5wsFn+J+iDe77bRnuO4pg3y48+2FJtdY/wzepH2VawXDv68DZee4ZmWdfRJ9vOei7aOeJm9ZN1GX2y7TyTgzYRW5YffaKtPRfP9m9dsrynz9LLLu8FkRfzrpvhvJwXA2+WA6ayymGLe+KjfZ/gBIdy7/Ct1wl/3sNqc2EXarOZd99phX8Fizt5NRpTH7VXrfHh43FE+nhYL6bzqq81VZ7xilWfsXbWvPodfFQTxZXziTmYs9KH5+Izc+Bsef4gnlngK0yW93LerBpTX3kwW2a1xvyK16uJYpU+Ud1J8c4+FKM+7mNx/SAHG9VG+VU8eMz+BH34Pu88RzpEccya5UcfbKm2ukfzNQYWja9gwWF29OFtvPasGnrdRx9vK9dj0c7n+3N9p7srI83QN8vP9wdb2mez/VvXLO/ps/RmQ18QWUMvptevMF7ei4E3ywFT2Ssc2XKrfp+Sf/cd0d97WE/dIWb25rMc5/ns4TWm9cgrj/rAXbUV3x19PG4vxrNXeWA9nBcD3qzm1WfsE3jl8zijGNdmc2b6WB3Xqs89OnN4eObXPPwOBliz0ZzKoz5z3Dk/yZvpc2fGV9ZW+/Dy3ZjdQ7Hq6101r36F5/xP0Ifv885zpEMUx6xZfvTBlnLr7dCLMQvn+cwYnKP86IMNvd5GmvAko8//Z+cLlCvJUWX7/796g+hND84mEaqS6qhsHHEeApIEkXU863pzx2/j/lntXMXRUeVbH2xon1W7R8cs3/pgS/tstn/rmuUjfcovu9TLIRW3YSyX5YGJ1qXqKpwRH8cUP+O8ny3X437q2e5/95PtBtyGiR7WrPbJHOasWJ7Laqo/4AcePiziZmd4fd3V81V91JwqjvlG+WwHo1rOs48ZYEd54GBHeJVX8Qqv0sc4I94oVukDDKziR97brKfH2Zl54cN6/Ayvr3vyrPR5coa7vUZ7jvIcY59n8nl/Zpz5nGefa7L8T9CH7/spX+1ZxTFnlm99sCVts/3pqu/foxGHyrc+2Yb35pQmvmvr47dx/1zZedRF1bU+0bbWxtTu0SXLtz7Y0j6b7d+6ZvlIn9Jf3tmLIZVTcb+aDKNyKu55K+crPNlyKz2tfuZT4RxhZvp57Ig3ylv91R/0Rn30sCIH7IxF7adtdUe4m5qXedhXdbNxzOGtcWT6RD1QH+UsNpo/y6/mznpVZuU7Kr7Vc/u+kT5ZP+SiWaOY74UzOOCP7Cpe5mFfzYF5Z6zimo1H+sxyfBqf7VnlOM4+38nn/Zlx5nOefa7J8j9BH77vp3y1ZxXHnFm+9cGW/rW2t2x3/1Z8j/haf/6O+uupfOsTbeuZmNLEd299/Dbunys7j7qoutYn2tbamNo9umT51gdb2mez/VvXLB/pU3o7YS+GKh9cu/oiqcLJXOyj56zNeNQSVXy2dwW/u5fxr+5xlS+aJXpYK3uLMFfnirjuxiqzRPvgvszDPuNX+zP6VGYbYVRexf19RxjOs++57DzKV/AVjhEmy7M+hs3wuFeEG9X5Wr575q/iZR72sxlmcit5WZ+ZOU7Bqn2ouM3NOfb5bj7vz4y7y818P0EfvtOnfKWbimPOLN/6YEvfbbaz70jteQ5/jipUvvWJtvVMTGniu7c+fhv3z5WdR11UXesTbWttTO0eXbJ864Mt7bPZ/q1rlo/0Kb3syq7DL43Yz2qznOJR8YwrymU8aokqHvHfje3sZdz43J3T11+dOaqLHlbfa+Yc8c/UZ9hZ7hHe8iOMzcMY9rOZV+Sq+szMpbCz8eh+sxwzeIXFHJxnH7jIKqyKg4P1GeFRF9ms1nL4RLVZLOO1uiov87CfzTCTW8nL+szMcQpW7cPilY/dQ3HgjpxnX+GuxlH3E/TBXT5tlWY2l8qpOO7S+mAT/9nRzoAc4Xzen1Hvrcq3Pn5Lz56VJn6K1sdv4/5Z7VzF0VHlWx9saK9V+1dxTNP6YBN7rdJBxTFNpE+/7MJ2nB0t0kGnjsY785kinwDjfphlojSFgjcFFZPRw4pSzD1jUbvarryzzVblYxz7q+5pvPwx7kwf9J6dSeGjeBRD38gq/Iq44sAcPu/PyGdW4VUcXBV9gB3ZrFeWu8NrtVVuxrGv5jDc7EdxzcZX6jPbexW+umffj2vY91g7c5594FfFwfcT9MFdPm2VNjaXyqk47tL6YBN/7WhfHj3C+rw/ew6cVb71wYaet0oTP0nr47dx/6x2ruLoqPKtDza016r9qzimaX2wib1W6aDimCbSZ8vLLvu3prIPBsqs+jevVDzjinIZz2iREV8ltou30tsw1h8f1LCP+BW78n7Rw4qZVva5e/+Vs+B+Fct92fccd+6oeDN90FvVIh9ZrmEfNSqOfGS5hn2u4Tz7Hq9yHGffc6gz17Af1VX0ieqiWKVfVDeKreJlHvbVHFWcqr8TX6nPnTnu1F7ZX1QTxWyualzhcDfOsw+ctz9BH3+fT55H++Y8+9Hsrc/3rVR25isUPopHMeNSccu1Pn7bz54zXTBJ64NNrLHZzlVOxW2i1meNLhUW1oH9iKP1ibayJ8Z6sB91jfS5/bIravSG2G962WUPBz6RNshVHqKoHrG79eAxGz2syK/sg7uDe9aunGWmN/dl33PduaPizfRBb/TNLLDeeryP+7PHqLPH4+yxiGV2Bu+xODM34pnlGvM9PspzrKIP1yjfeu/4WcXLPOyr2as4VX8nvlKfO3Pcqb2yP1Vjcf5ks3lshkNuFv8T9MHdP21t96Of1me0oTzv96fOzBDhGAN/Bms1/f3B5p63ptXop/UZbWguP9p5f3/m9vk02utT6d3fn8qW1mFW6DP+rbhu3qOYRi+7/HIr58rlKjyMqfAqjOdSGB8H3sdmzla/6if7ZYI5Z62a7c7cszMAr2a5Gh/dYZRXfTGvt4bN9FFcHX9uAyv1ufrsjG77aV7/TM+cR/eq5FfqU+nXmLkNtD5z+3oa3fo8vfG5fq3P3L6eRrc+T298rl/rM7evp9Gtz9Mbn+sX6bPu7cTcLB9HZy+7Pj5cD/DYy5Rdf3A/LWF2jyx3dc7ol8lVrq5bv4GV+ux4fuzGb+NdqdJKfVbO1Vx/N9D6nP0ktD6tz9kbOHu6/v60Pmdv4Ozp+vvzPn36ZdfZmv3a6fqXydnStz6tz9kbOHu6/v60Pmdv4Ozp+vvT+py9gbOn6+9P63P2Bs6err8/79OnX3adrdmvna5/mZwtfevT+py9gbOn6+9P63P2Bs6err8/rc/ZGzh7uv7+tD5nb+Ds6fr78z59+mXX2Zr92un6l8nZ0rc+rc/ZGzh7uv7+tD5nb+Ds6fr70/qcvYGzp+vvT+tz9gbOnq6/P+/T54/9t6t+48f+ezH2wPand9DPQD8D/Qz0M9DPQD8D/Qz0M9DPQD8D/Qz0M9DPQD8D/Qz8nGeg/82us19Q9nS9gSM3YP8Q6J9zN9D6nKuNTdb6tD5nb+Ds6fr70/qcvYGzp+vvT+tz9gbOnq6/P+/Tp192na1ZT9cbOHID/cv+SFm+hmp9vlZx5KH1OVKWr6Fan69VHHlofY6U5Wuo1udrFUceWp8jZfkaqvX5WsWRh9bnSFm+hor06ZddX+vpQ2+gN1DdQPTLpFrbuP0baH327/hOh9bnzvb217Y++3d8p0Prc2d7+2tbn/07vtOh9bmzvf21rc/+Hd/p0Prc2d7+2kifftm1YO/23//a8bOLN5v1LT1tzuiT3e2J3Cf298S9uEf0y4Qx7X9uAyv12fVM7+L93NbrnVfqU+/ayOoGWp/qpj6Da30+s/dq19anuqnP4Fqfz+y92rX1qW7qM7jW5zN7r3aN9Ln9lsb+4/bRT/QfvY9wKraLF/0UP/Izdtcfbbt4cbeIP4oBX7XGwZ+sdkXPjP/J3E+6S7a36JdJhu/csxtYqc/MM83f+6w2yz27ree7rdTn+el/fsfW52yNW5/W5+wNnD1df39an7M3cPZ0/f15nz63XnbhhRZfW71IUvGoPsJGMatVceb1vqqJ/lgb/VE2yvu+dq7iqzjmr/oRfxSr8l3FfaLnaFabKfuo+spdKhjPP4v3tXfO6v7GOfPLPuLJ5vL4DGc5j8U5qwHGbOWngvcYdc56VWbxvBkXcqyPr8/OqPe2Mp/HV8+7eKv9P4ljfT45y8re2bOFXNQPueozsRv/U/WJdr87VtF0Vs/WZ6xatHe/5+zM7BGWMd5vffw2nj1HuvMErQ9vZN6f+U7MYG2S1mdejzsVXp8KT+tT2dI6zAp9an/xiZnthRG/NGKfS0d5w+/i9bNEc2ChHmdnFQfO8jM/VXwVx72rdREuijH/ar/S0zBXPqtnNb5s3iyHWSoYYEf9PA7Y2T0xB/xszuove8VRjSsc7opZvVU1HGffc0T8Cq/izKf8UT3n2Y94WZ9KjcKoeNR3JraLd2aGT2FZn0/NsbrvFU25hn2ekfPs38Vb/U/Vh3fzhN/6PLHlf3uM9v5vRfy/bRSPihtvf3+i7T4Ty3TBBK0PNnHNqh1H8ShmXVXccq3PNV2uVLEO7EecrU+0lT0x1oP9qGukz9xbGseKl0WwSLGPOGw1zzj2wQc7ygMHy/jKAg2jPuCt2Eov46niuGe1LsJFMeaPfKurfrj+ak/jQU/m3Oln82Y5zFTBAGt2Fu9rR+eMO8tFv0y4V1Yf3Uvho3gU8/05zz6wK+KKAz0iazX+E2EsprhVHDyszwh/tZe/Q+WM+bJ+HvNTz6zPT7ln5Tnzd1X4T8Ux20/VB/fbbfl3geo3qzN4Wh9s4rut7v171V8v0iKK+VqVb338lvafZ3Vvfa5rop55MPq8PyPvrcq3Pn5L+85q/yqOSVofbGKvVTqoOKaJ9OmXXf/fzmh5BlMYFcfi2VbxVdxK/qs9eQbzq1xVHPewOv/h/C4/mzfLYR4/c/WM2tU2mzfLRb9MeLas3rCcZx98UTyKAX+XO6oHd9Q3igFfsVm9yqk4+rE+I7zVKYyKo9dVu4v36jxP1rE+T/be2WtWU4X/VBy7+an64H5PWqWlzaByKo65Wx9sQtvRDrkywkcxX6fyrY/f0rNnpYmfovXx25g7j/br8/4cdVH51ifa1vqY2r+KY4LWB5vYa5UOKo5pIn0uvezy/1aUP6NRZjO8z/mz8bHPPUb5EX60PKtXGBXnnuCo4qs47lOti3BRjPmrfpWrikNfw+OTxZBbbbN5sxzmqGCANTuL97Wjc8ad5aJfJtwrq+d7zWC5lvtyfic394pmGcXUfCoOvizP+mTYEV+l1nMY3n+QYzvDy7Vv91mft98H889oOsJynn30hOU8+8DBZvmfqg/u/qRVe1ZxzJblWx9sSdtsf1ylsCqOepVvfbCh563SxE/S+vhtzJ1H+/V5f466qHzrE21rbUztHl2yfOuDLe2z2f6ta5aP9Hn0ZdfohZTP+zPWGcUsp+KoiyzXZItDvcKoOOq8BRbW5/hcwXCN+dW6CBfFoh6jmPEoLuS8rfKhRuGRh1W4URz1yqp6w49+KhjPMYv3taNzxp3lol8mo16c9/z+zDjzR3mu8Xh/ZlzEvRof9fQx1U/FUZvlWZ8MO+KzWv8B3lvkfQxnlbP4b/1hfX7KHmY0HWE5zz7vjPPsj/A+/1P18Xd86qx0UHHMleVbH2xJ22x/XDWD9bWqrvXxW3r2rDTxU7Q+fhtrz37//hx1UfnWJ9rW2pjaPbpk+dYHW9pns/1b1ywf6TP91wa/JGI/u3qG5Rz74LU4f5CbsRG/LS9aoI/jzLbaG/ywWV0FE9VX6yJcFIt6jGLggc3wFUxWvyNXnclw/BnNU+UGzwyeZ6n46MM26xv9MuH6zGdu9rl2lPd4xrLvsXbmPPtVvNXxh2sjX/VTcXBkedYnw4747tRm3BVe1P80y/r8lPtBU7P84TsCy3H4nGcfOFjOsw8cbJb/qfrg7k9atWcVx2xZvvXBlrTN9uerqjhfY+esrvXhbT3nZ7pgitYHm1hro91HMeuq4pZrfdbqErFl+299oo09G1utz9TLrugFURSLVpLholw1Zr0ibDSDj6kaW3D08bV8HokCPHjN92fk2VZ5r9ZhBrbMN+uDz+r8WfEY5rSfqzNV6rCTGbtrP9m8We7uP4yZm32+7yjv8Yxl32PtzHn2K3hVo+KeU2FUHLVZnvXJsCO+O7UZt/HyB/ifblmfn3Jf6Bndh58j9rmG8+yvxnu+n6qPv+NTZ6WbimOuLN/6YEvaZvvzVVWcr7FzVtf68Lae8zNdMEXrg02stWr3FudP1rn1ybazJqe0AnuWb32wpX022791zfKRPlNvGaIXRFGMrz/CRHmOsT/b4y6e672fLR04wzAuigFvlvE+l52rdREuimW9OGf1zBHFfB3jfe5T56szXa37xD1Hs2b56JdJ9Q4RbxTzfKM8sBEuigFvlvPse+wK/IgP+dk5UGeW9TGuysdz4Dyaw3DgRo23ql7Ffe1PPbM+P+WeI0193p+j+3Oefa7hPPsjvM//VH38HZ86Kx1UHHNl+dYHW9I22x+qKhhgvR3VtT5+W8+eR9rYNK3Pek3U3mfjrc96bSJGpQuwWb6/P9jSPpvt37pm+Uif8ssu9bJJxW0Yy2V5YKJ1cR37XDPK38Vz/YxvoihhRrmZPsCqXpb3OX+u1AIT2ewe6Bv1Qy7jBPdVG3GPYmrWXXUj3jt5dRcVR68sH/0yQV1mFaeKg2uUN5zCqLjinsWDR9mrfFfrbI6r+kR3GM3hawzLH5/35xleX/cTziv1edM+vOb+HN2B8+xzDefZH+F9/rfq43ew6qx0UHH0zfKtD7akbbY/VFUwwMJWalofbOt52/qcs/ORFirf35/9Gqrdo3OWb32wpX022791zfKRPqWXXdmLJJVTcb+aDMM59j2PnUf5Kt4WeOXD/PDBBZ8t8mb5J4oxJvI9J589PuKPYr7mtPOuea/yXq3buVc1k4pjliwf/TJBXWSNK+PLcsaX5VdzZ71Gs6i7R3HEVD8VH9VZflYfcEZ2NMfVmiu8Ua83xlbq86b7e839OboD59nnGs6zP8L7/G/Vx+9g1VnpoOLom+VbH2xJ22x/VmX5Ecazz+BbH7+5Z88VTVufNZqMvhMjLVS+9VmjT8aido+aLN/6YEv7bLZ/65rlI33+fcMSzG4vkioflFZfPFU4wQWLHmxH+bt4rvd+tvQs5zmi853aiI9jEX8U47qKbzyVT4XLMGouFa/yKtyIF3fj+lEd45/w1UwqjplwR7aWj36ZoI7tqI/hRxiVV3E/wwjDefY9V2XWWbzqp+Lgz/KZPlkduL2dxVttpaaC8XP8pHOmz0+6J9/Fa+7PjDOf8+xzDefZH+F9/rfq43ew6qx0UHH0zfKtD7akbbY/qxrlPfMM1upaH7+9Z88VrVqf+5pU9jzCqHzrc1+fEYPaPeqyfOuDLe2z2f6ta5aP9Cm97Mquwy+Z2M9qsxzzsM+1o/xdPNd7P1u6x82ed/Fijog/igFftcZR4anirK/iU/HqrAqH2ZTN6lTuU/GrO8rqol8m0f0yDsYr7Gycec2f5ZjBKyzmuJNXtSqOnpk+o1pwVKxxzX7Au3IOcL7FZvq85Q7RnCNNOc8+OD8VR/+fqg/u96RVWtoMKqfimLv1wSa0He1wlAdzFQe82dbHb+PZc0Wv1ueeJpUdW4cRTuVbn3v6VKvV/lUcvK0PNrHXKh1UHNNE+rzmZZddQr3QUnFcPLJXaiIei40Wr+pG8V286BvxRzHgK/ZKfaWmgqnMtxtz4pw7Zop+mfBuZ/sqfBSPYtzf+wq/Iq440P9OXtWqOHpm+oxqwbHbnjLH7ntG/Jk+Ef4tsZGmnGcf9/xUHP1/qj6435NWaWkzqJyKY+7WB5vQdrTDUT7TR3f9m2l9Rhval6/o2vpc339lv2AfYVW+9cEG91q1fxXHNK0PNrHXKh1UHNNE+mx52WUvkrIPBsqsehkV8WY8Kqf4FT6Ljxaf1Wa5XbzoGfFHMeAr9kp9paaCqcy3G5PNabkVH77DCs5sbu5nfvTLhHGznFbPNeyjh4ojH1muYZ9rOM++x6ucildqgWEO9oHzNtOnUu+5dp1PmWPX/TLeTJ+s7g05pWs1rnC4O+fZBw6W8+wD5+1P1sff84nzaN+cZz+asfWJtvI9NtrjKG9sFcz3rn+91ifayjOximatz3UtKvv17Aqv4lbb+vgN7j2zDuxH3VufaCt7YqwH+1HXSJ/bL7uiRm+I9cuu+H/IVB6kkb7GUeGp4qxfhW801xP5t8x5dxfRLxPmhL6Z5RrzPT7KM8bj/TmqHeW5ZgbvsTgzX+QbdvQDvgrWuDJ9qhyjme7mT5nj7j2u1Gf6XOE7rcY/rzhnMwJTfSZ243+6PpkWq3MVTWf1bH3GKo32PspbB6+LOkeTtD7RVp6JVXRtfa5rob4HPs7sPoczY7zf+vht7D9DE7OVn9ansqV1mBX61JRdN/MxTP2yK5ai+mWPq79H/QManb+jcy+qH8Vyxj1Zm+k3/PQv+7NVzvQZfW9UfvWNf8t3Jdpbpk+E79izG2h9nt33bLfWZ3Zjz+Jbn2f3Pdut9Znd2LP41ufZfc92a31mN/YsPtLnd/xlHux55cuugH5J6BN/DH6i55JlHULyW/YX/TI5RIIeY/Bvdp2yoN/yXYn23d+faCvnxFqfc7SIJml9oq2cE2t9ztEimqT1ibZyTqz1OUeLaJLWJ9rKObFIn37ZdY4+PUlv4DUbiH6ZvGb4XzBo63O2yK1P63P2Bs6err8/rc/ZGzh7uv7+tD5nb+Ds6fr78z59+mXX2Zr1dL2BIzfQv+yPlOVrqNbnaxVHHlqfI2X5Gqr1+VrFkYfW50hZvoZqfb5WceSh9TlSlq+hWp+vVRx5aH2OlOVrqEifftn1OHYwxwAAIABJREFUtZ4+9AZ6A9UNRL9MqrWN27+B1mf/ju90aH3ubG9/beuzf8d3OrQ+d7a3v7b12b/jOx1anzvb21/b+uzf8Z0Orc+d7e2vjfT5Y//tqt/6sYX0p3fQz0A/A/0M9DPQz0A/A/0M9DPQz0A/A/0M9DPQz0A/A/0M/JxnoP/Nrv0vGbtDb+DHbcD+IdA/526g9TlXG5us9Wl9zt7A2dP196f1OXsDZ0/X35/W5+wNnD1df3/ep0+/7Dpbs56uN3DkBvqX/ZGyfA3V+nyt4shD63OkLF9DtT5fqzjy0PocKcvXUK3P1yqOPLQ+R8ryNVTr87WKIw+tz5GyfA0V6dMvu77W04feQG+guoHol0m1tnH7N9D67N/xnQ6tz53t7a9tffbv+E6H1ufO9vbXtj77d3ynQ+tzZ3v7a1uf/Tu+06H1ubO9/bWRPv2ya8He//z5OWv8xF0+0fOO7J+Yd1fPq7zRL5M7O+3atRt4gz6VZ6+CWbu5Z9jeoM8zmzizS+tzpi6YqvXBJs60rc+ZumCq1gebONO2PmfqgqlaH2ziTBvpc/stjf3H7aOf6D96H+FUbBcv+il+5JWN/viKYqqe41YbfRjn/Tv9PE903skd9bPYrp5v41X7OXFH0S+TbP7OPbuBij72/Rh9dk49+n6O8jtn281d0Wf3DM2vN9D66N2ckGl9TlBBz9D66N2ckGl9TlBBz9D66N2ckGl9TlBBzxDpc+tlF15ocUv1IknFo/oIG8WsVsWZ1/tXaqw++gMsivle6mx1Ua2KgyeqQe6u3cmtZtvV8228aj8Wr97FcP6Tcc7wMk/0y4Qx8P08OCMXWWDMjn48FuesBpgKt/HM4rm36uN5ceZa7wOj+DzWzpk+4OKayK/2i2pHsRF3lscdMsyo/yjve2TnjEfNl+mT8Z2SU/fCfNG+kIusx0d5ju3Gv10f3tfp/qyerc99Rf3OcZ5htRr10/qozeyJQ79ME9+59fHbuH8e7d3rg3PWtfXJtrM+B01GOqJz64NNPGNX6KP/aVW4g70w4pdG7DPNKG/4Xbx+Fp6j+pBHuCjme0VniBflLJblR/1QO7JR7xF3VMOxqC9jvD/q6fPqbHw+F/nc0/DZx+P9mfv4XOWc9fQ5z1XpGWGi2Cyvx+Nc/WWv+lfjCmdzqFw1rnC4I+fZB05Zw0c1UWzmPqrez6H0qdR6nmyuCGf8/sMY72ezzOQyrO+3+lzpqzBKn9Uz7uJT97J+KleNKxzuwnn2gYPlPPvAeft2ffxdTj+zHuxH87c+0VbqMbVjFWdmw2XY1oc3ts9nHdiPOrc+0Vaux7Kdq5yK2xStz3UtZitZB/YjvtYn2sqeGOvBftQ10ufyyy68LIJFQ/YRh63mGcc++GBHeeBgGV9ZoNVGuCiGPspWahRGxdFrlFf3yOLgHlnVW8UrPX2tOkc8Hjuam/NZbZZjnsi/Uj+qyfJXc9HsiEW/TJCDzfoahvPsZzwKq2oUflUcfb01buZn3+PtzHn2gVdx5JU+ozrUe1upURgVN/4rOVWj4v4eK8/Vfgqn9Fk542ouu4v/RPzqvsBynn2FeyqOPm/UB7O/yc7qj7u1PtjEvFU7B9MobzjDZLjWB9vca5UGKo5pWh9s4rrFdwA2YhrpoPKtT7TN9TG1fxXHBK0PNrHXKh1UHNNE+vTLrv9vZ7Q8LDHCRTHgla3UGEZ9FK/Fq9wRR6U2qqv0Vdwqjj4+r85Rf48FV9VmtVmuwn+lflST5S2n8io+ukf0y4RrRtycZx98UTyKAW+W8+wDuyoOPljwwnIcPtsqnnHMk+ljtaN645vBcX/vq14qjt6eA2dVo+KoW22r/RQu02f1rDv41L1UHDNwnn2FeyqOPm/XB/c43c7qj/u0PtjEvFU7B1M1n+FaH2xzr1UaqDimaX2wiTVW7VvF0VXlWx9saK9V+1dxTNP6YBN7rdJBxTFNpM+ll13+34ryZzTKbIb3OX82Pva5xyg/wo+Wh/oIF8WAV7ZSozAqjl6jvOEURsXBndlRrcqrOHr5vDpHd/JYcFXsqG6UH/W4Up/VZDnMojAqjjplo18mjB1x+7w/M4/5nGefa3zenxl3lzvi85zcm32u93l/ZpzvEeWq+lgP9Yl4o9jVOVXdbBwzqTrkV9lqH8MpbEWfVfPu4FH3GvXydf4c1XGefa7hPPsjvM+/XR9/l1PPrc+ZylR1yXD9/dmvbbZ/657lW5+1+qhdq/ioe+sz2tD9/EibLN/63N//iCHbv9Vm+UifR192jV5I+bw/28XY50WN8iN8tjhfG+GimK+JzlaT1WX5rM56jfIZplKr7hPFORbxRzFfZ3n/Qc7HcEbOrMWu/IzqRvlRzyv1WU2WwywKo+KoUzb6ZaKwKu57+3OEH+W5xuP9mXHmc559rpnJj7AZ96g2y6/Qh2eL/GwGj49wUcxqZuPoo+qQX2WrfQynsE/ps+rOzKPuxTj2fZ0/M858zrPPNZxnf4T3+bfr4+9y6rn1OVOZTBef82e+SX9/eCPr/Wz/1i3Ltz5r9VC7VvFR99ZntKH7+ZE2Wb71ub//EUO2f6vN8pE+028D+KUS+9kFMiznRj73YTzn2Wd8tjhfG+GimK9RZ6uLalUcPFENcmZH+QxTqfW9cK7WRbgoBl6e1WP9mXGR7zmzM/MydpRnPPtWX/n4uqxnlgMHMFFfYGZs9Mtkph7zoIZ9xGFHeeDMMpZ9j12Bz/hGvX0tY9n32Ghun7+rj+fKzqMZURvhopjhZ+OjHsbnP8BfsWq2iAs9fQ71T+nje6884x4znFzDPnNxnv3VeM/3dn38XU49z+rp79H6+G2sO89okmFbn3WaKKZs/1aT5VsftdVrcbVrxM3yJ+vU+mTbWZODNooty7c+amvr4tn+rUuWj/SZetnFL4isYRSLrpvholw1hhkifDQHYozPFocas4aLPh4zc464RrPczeMe0Zwj7qgm42N8xG8x/vg6X6PO0QwZp+f3Z8/v4/58hdfX87nak+vg36mv1KKPt9EvE58fnbkv+1w/yns8Y9n3WDtznv0R3ue5ln2P5TNj2R/hff6uPp4rO49mRG2Esxh/DB9hs7jqkfGgL2q9VXWVGZhH9XlKHz/PynO2I+wJd4fl/hUOX7Mb73u9XR9/l1PPs3r6e7Q+fhvXzvheepsxsV7s+9rWx29jzznbv3XM8q3PWk3Uri2e5dQUrY/azLq40gUdsnzrgy3ts9n+rWuWj/R55GUXv1ji9UT5KGZ1FucP4syb+cyfLc7zRLgo5mtWn0f9RnmbR2Es7j/V2RUf10e4KObrfF6dozt5rOdTZ8NXaioY1SOKV/gyTJZDP4VRcdQpG/0yUViORz2jmK8b5YGNcFEMeLOcZ99jIzzyUV0UA97bCBfFRjXIsz7GteqDHmZHMwIb4aJYxqnwWQ/klDVO/mRYleM4OC0ezc36cP3pfnSn0cxcwz7Xc5791XjP93Z9/F1OPc/q6e/R+vhtrDsrTaJ4FMMkrQ82sc9m+7euWb71WauL2rWKo7vKtz7Y0D6rdo+OWb71wZb22Wz/1jXLR/qUX3bxyyFcUcUtj5dSwEZW1at4xIFeKhfFmT9bnM/5M3ijGHKfsJV5FEbFR/eo1kW4KOb7+bw6G97nIt9zRmeujzBXeBUP4pW+I0yWv5rDfJGNfplEOI6pWVQc9aO84RRGxRX3LF7xZDOhJsNcncM4K/pk/FmuMrvHqDuqHrNx9FJ1yN+1VX7DeSz7NkdFn7vz7qz395vp4+v8OeLgPPtcw3n2R3iff7s+/i6nnlufM5WJdKnGcKP+/mAT+2ykie+W5Vsfv6n7Z7VrFUdHlW99sKF9Vu0eHbN864Mt7bPZ/q1rlo/0Kb3s4hdD/noqp+KVWsNU6qtcHocz89vi1Ac1ZqMFRzFfMzqrvlk846zMozAqnvVDblSr8ioe8XqsPxt25IMvslwbYRCbwaImsxW+ESbLX81lM0e/TDK8zXBnjlHtKD+azeczLsNF+SimsOhlNapuVDvKV/S50xt3GM2R5VX/2ThmUXXI37HGXeWPcFxf0efOvLtroztWevo6f45qOc8+13Ce/RHe59+uj7/LqefW50xlWBf2MbWKW76/P9jSPpvt37pm+dZnrS5q1yqO7irf+mBD+6zaPTpm+dYHW9pns/1b1ywf6VN+2WUvh0YfXJtfJCHOdsSHvNWNOEf5qDfHKn604ChW4QJmtn6Et3zlg/7ejrg9ls+jWpVXcfBb3n9UnHnYR5234PWx0bnCO+LwecygrGErPSNMFOPe3q+eo18mqnY0g9WNMCqv4n6WEYbz7HuuaNYMr3Iq7nuNMFm+ok9Wn+X8jNE+qnnVYzaOfqoO+Tu2ym04hfW5ij535t1dq+446uvr/Dmq4zz7XMN59kd4n3+7Pv4up55bnzOV8br4M0+b5fr7w9ta72f7t25ZvvVZq4fatYqju8q3PtjQPqt2j45ZvvXBlvbZbP/WNctH+pRedmXX4ZdM7Ge1WY552OfaUf4uHvXRgqMY8BU7Wz+Lr8wAzF1uVa/i1jfLcd5j/ZlxkW8x/FgtPohVLfedqUPPyGY81Z7Mm3FarsrLPNEvE8bM8qtZZuMzc8xyR3iLVT6YK+JAjq3CqjjqK/pkHFkOPbxVeBW32is5VaPifsY75yp/FVfR5868u2vVPVUc83CefYV7Ko4+b9cH9zjdzuqP+7Q+2MS8VTsHk8/bufJBLWzrg03stV4r30nFgWl9sIk1Vu1bxdFV5VsfbGivVftXcUzT+mATe63SQcUxTaTPa1522SXUCy0Vx8Uje6XGeKIlR7Gop4rN1s/iVd8ovoLbOPgT9UJsRU9weZvxZjnPEZ3v1EZ8ldiunld5o18mfI9ZboWP4lGM+3tf4VfFfS9/Zn72PTY6K7yKg+OuPiN+9PHWavjj83zOeqjcbJx7XvVV36t8FX2ucj9Rp/ah4piJ8+wr3FNx9Hm7PrjH6XZWf9yn9cEm5q3aOZhG+Qqu9cGW9lqllYpjmtYHm1hj1b5VHF1VvvXBhvZatX8VxzStDzax1yodVBzTRPpsedllL5KyDwbKrHoZFfFmPCqn+BUe8WjJUQz4ip2tn8VXZgBmJzd6sN3V8228vBfvn3aX6JeJn9fOV2bmGvbRQ8WRjyzXsM81nGef8ZHPNexHNRzjGvYZb/5dfSo9or4zsazHTC7DzsyTYVf3qOiTzfPpXLYPlavGFQ535jz7wMFynn3gvH27Pv4up59ZD/aj+VufaCv1mNqxikfMGbb1iTa2J8Y6sB91bX2irVyPZTtXORW3KVqf61rMVrIO7Ed8rU+0lT0x1oP9qGukz+2XXVGjN8T6ZVesUuVBiiuvR3f1fBtvtsHT7hL9MuH5bebRh2vM9zVRnjEe789R7SjPNbP4qN7HPJ86ezzOHotYZqv6KA7rt/tn1CPLz+7j7l2yWa5wV/S5wvtUzWgfXh+cs9mAGfGCYzf+7fpgT2+xs3q2PveV9TvHeYbVatRP66M2sycO/TJNfOfWx2/j/nm0d68PzlnX1ifbzvocNBnpiM6tDzbxjF2hj/6n1TN3+FiXqy+7ooGrX5Co1mJeyOpZcd2N373Llf67er6NN9vdaXfpX/aZWp/PVfTJnqkst+p2ox6j/Ko5PsFT0ecTc3XPvxtofc5+Elqf1ufsDZw9XX9/Wp+zN3D2dP39eZ8+/bJrgWZ3/yibrZ/FL7jiVopd93kb79YlC/KrO+pf9mKhh4TfoE/l2atgDln51Bhv0GfqQj8M3PqcLWjr0/qcvYGzp+vvT+tz9gbOnq6/P+/Tp192na1ZT9cbOHID/cv+SFm+hmp9vlZx5KH1OVKWr6Fan69VHHlofY6U5Wuo1udrFUceWp8jZfkaqvX5WsWRh9bnSFm+hor06ZddX+vpQ2+gN1DdQPTLpFrbuP0baH327/hOh9bnzvb217Y++3d8p0Prc2d7+2tbn/07vtOh9bmzvf21rc/+Hd/p0Prc2d7+2kifftm1f+/doTfw4zYQ/TL5cZd88YVan7PFa31an7M3cPZ0/f1pfc7ewNnT9fen9Tl7A2dP19+f9+nzx/5D7b/1Yw9sf3oH/Qz0M9DPQD8D/Qz0M9DPQD8D/Qz0M9DPQD8D/Qz0M9DPwM95Bvrf7Dr7BeWvnc5+yfTPuRtofc7VxiZrfVqfszdw9nT9/Wl9zt7A2dP196f1OXsDZ0/X35/W5+wNnD1d9P3pl11na/Zrp4se1l+7jAMv3vocKIobqfVxyzjw2PocKIobqfVxyzjw2PocKIobqfVxyzjw2PocKIobqfVxyzjw2PocKIobKdKnX3a5BfXxnA1ED+s50/Ukrc/Zz0Dr0/qcvYGzp+vvT+tz9gbOnq6/P63P2Rs4e7r+/rQ+Z2/g7Omi70+/7Fqg2Z8/71rjG+aNHtYFUi2l+MQed/Wc5X2DPkvFfhnZSn1mn43qqq7wXqmJ5lnFw9xV3pX68Azt399A63N/hzsZWp+d273P3frc3+FOhtZn53bvc7c+93e4k6H12bnd+9yRPrff0th/3D76if6j94yLMBzjGvM9JspXYsax6qf6B86qfnd53jBv9LDevXel3nbDH1X3iT1mPXnuyF91l0/po+bv+PcNrNQne+a+d8095mE/r/6bvVIT8a7iYe4q70p9eIb272+g9bm/w50Mrc/O7d7nbn3u73AnQ+uzc7v3uVuf+zvcydD67Nzufe5In1svu/DSiUdTL5I4zj7zRD7XsB/VRLGrdRFX9Q+c1bURXyV2Z94KfwVjM/DH10UPq8+fcF6xx2wH0R3v9Mxqs5zN4ec0f1YfX49zdD/EgDE7+vFYnLMaYCrcxlPBe4w6j2bK8j5XmZv1UTNx3PfBOevH9ZGveDJe1LD1NVGvKMYc5nueKA9MlQ8cFV7Dsj6of4tV94z2xbHojh4T5Tm2G/92fXhfn/RNq9HPrJ6tT7xRv0ecY+T3f66txFq/1kdtfU8c+pmt/LQ+lS3VMaO9e31wzthbn2w763PQZKQjOrc+2MQzdoU+td+M4j72wohfGrHPpT7vz4yLfIVX8YgDMa7xy8zOqPe2+gXxNThfrc1mRA492FZ7gmfGcq+rfvbLZGYeYK/OkdUZ952fqD6K+R6jvMfyOavNcsxjfqYP4xV3Na5w1kflqnGFwx04z77CIV61ijeqr2Bn9EEPxaviqPM2w3KOfc8TnWfxxqFqVBx9LR9hVNzX4ZzZK/pkfE/not3YDCqezcc17HMt59m/i7f6t+vDO/ik3/o8s3215ygexWzKKB7FFBY37e8PNrHfsj7sRxO0PtFWrseynaucitsUrc91LWYrWQf2I77WJ9rKnhjrwX7UNdLn8l/reFkEi4bsIw7r8/6MfGYVXsVnuCoLVBgVz/ojZ7VX6q/U+J44r7R3ZuI5ooeVMVV/NJflqx/fc8TrsXzOaq/muAf7K3mr+mQ9bT7Os487RPEoBvxd7qge3FHfKAa8slbjPwpncY+r9Krq43sqXhX3tThnWM6xDw5lZ/HGo2pUHDXVvOH4o+b38Sv6+PpPnCv3zPYWzazwn4pjxjfqg9lPsJVnxeac1Rl3a32wib9W7REon/dn5L31eX/2GJxVvvXBhvZatX8VxzStDzZx3dqO/SdiGumg8q1PtM31MbV/FccErQ82sdcqHVQc00T6vOZl1+iF1iiPJcAyfrQ8q1MYFUcvZVEHq3BR/EoNeO7UgiOyI17LVz7GHT2sUc9KbDRXxFGpqWAUd1ZrOZVXceuDusxingiDXMVW9cnmxcy+n8JH8SiWcSn8irji8PNk55n6CraqD2YCp9noA9zIgifCcY79qAaxGSzXWG30AY5tpZfCqDj3mNWH6z/tq3uquJpX4T8Vx5xv1wf3OMEqLW02lVNx3Kf1wSb+2tG+fN6fv7P8yzWD9Vytj9/GvrPSR8UxSeuDTayxat8qjq4q3/pgQ3ut2r+KY5rWB5vYa5UOKo5pIn0uvezyL4r8GY0y6/H+nNVYboQd5Zmf8aPlWb3CqDj39L7VoM6fPSY7ozbDqNydWsVp8Su8qiZ6WLPeWU71uFtzhbe6J8Wt4lVedeeMN6qp6jPi9Xl/jnpynn2u8Xl/Zpz5nGefazjPPuNH/kx9BVvVB3NlnFkO9bAZlnPsgyOyM1jUZzVXcyPujBe1Zmf18bUnnNU9VTyaeYTlPPvMyXn2R3iff7s+/i6fPisdVBzzZvnWB1v6a7NdGcLn/fk7y79cM1jP1fr4bew5X9XGpml91moy0kJ1U3Wtj9rYurjaPTpk+dYHW9pns/1b1ywf6fPoyy5+wQTfLH94hcByHP4oDxws47PFoUZhVBx1bA3PNVGM67zP9T43Ot+pzbiv8Kqa6GHNemc51UPVGB4fhbH4LC+4KnUKo+J35rlSu0offx9/xq68HeU9lu80quU8+xk392JsxR/18xwV7Iw+I75Rvjob87Dvefy5ipupyTizHHoojIqjDnZGH9ScZNU9VTyafYTlPPvMyXn2R3iff7s+/i6fPisdVBzzZvnWB1uqWb9Lf46qfd6fR1ifb338Nvacr2pj07Q+azUZaaG6qbrWR21sXVztHh2yfOuDLe2z2f6ta5aP9Jl+2cUvidjPrs5Y8zmGeo6zDxzsKA8cLOOzxaFGYVQcdbCGwwcxb5Gr8HlsdPa8fK7wW03EO4pxr5GvZokeVnCNZojyqK1YzASrakb5O3WKW8WtV5Yb5Ue1fJdMH8Yqn3uyz3WjvMczln2PtTPn2a/irY4/XBv5o36+poKt6oNZPT+fK/2sBlzAex9nzw2cj0XnKg61US/kYEecioPj8L1Fj8xW9ck4Ppmz+0Y/iPt94Mx4YDkOn/PsAwfLefaBg83yb9cHdzzBqj2rOGbO8q0PtjS20R6jmDFF8SimsJim9cEm9lmlCzpm+dYHW1pjs12rDllN66O2ti6e7d+6ZPnWZ50Oiinb/xV94v/FKrrzCyKDRbGoPMJFMV/r8/7sMTiP8sDBMn60WKtTGBVHjeXxQf/MAgsbYS1X/QGPt9XaGdzMTMabzbPyl8nMXJjJz6d2MMPrOSp1CqPifl7DRB8/A58zXsaav0If7sk+9x3lPZ6x7HusnTnPfgWvalTcc1YwwFewFX2Mh7kQY4vemQUXLGM5zj7jza9gfJ3huQYxtr4uOjMefoRFzDCVn4o+FZ5PYdQ9sx1xDft8F86zvxrv+d6uj7/Lp89KNxXHvFm+9cGWxlbt0eL8UWyMU5yob32wiX12pEGWb33W6pLt2jpZnj/ZBK1Ptp01uYpmqlProzazLr5an9r/Mv///PyCyMJRjK9bwXANc484RnnmZ/xosVavMBb3H+6l6hg349/hvFOrZrzCiRpYz73ql0nE7fv4s2EZjxjHrS6KeT51rtQpjIqrXtX4LO9dfaJ+UczPP8oDG+GiGPBmOc++x67Aj/g47/3RbIbN9LH6Cgd6VrCeU+E5zj76eVvBGN5wVSzwvs+qc3WGTJ9Vs+zkUfdUcczi8/6MvLecZ99j7cx59kd4n3+7Pv4unz4rHVQc82b51gdbyq3a4Ux8BotpWh9sYp9VuqBjlm99sKU1Ntu16pDVtD5qa+vi2f6tS5ZvfdbpoJiy/V/Rp/yyi18OYUAVt7zlsjw4lPW1/hzhR3muYfxosVavMCrOPVf6d3ruqJ3lNDxq/Bk7mv1lAi7Uw6o48mbRP8MCw3XenznP9gJ3VgcMW8zOlnEVH/1n9fHc4PAxO6s4cKN8xjGq5Tz7mAF2lAcOdoQf5cFjtoJlfazGfzzf6Fzp5zHow7weU7kH4yM+9Bpho1qOrfCrc7A+K3o/yVG9J8/k6/yZceZznn2u4Tz7I7zPv10ff5dPn5UOKo55s3zrgy1pq/an4mDyeX9G3luVb338lvac1e7RLcu3PtjSGpvtOuug6lqfbGtrcmr3YM/yrQ+2tM9m+7euWT7Sp/Syi18M+eupnIr72tHZc/hzVDfKcw3js8WhVmFUHHU77J2eO2pnOA3LeI5FD2u2R+YDVsWRN1vBePyKc9bzam7FXBmHzYXZZvUxXl8f9QF3lEN9lsvqs1zEPYtXcyG+km/EZT0jfSp1mHfGGi9zq5jn5Rqfs/MoX8Uw7wl+pM8Jc1VnqGgTcfk6fx5hLb8b72d4uz7+Lp8+K91UHPNm+dYHW/rX2t6y3WU5Y/N5f/6303esz7c+fht7zle1sWlan7WajLRQ3VRd66M2ti6udo8OWb71wZb22Wz/1jXLR/qUX3bZy6HRB9fmF0mIsx3hOM8++FQc+chyjS2u8om4sqVH+BWxyqzAcL8786paFfe9MY/CIm810cPquficcTJ25GOOzI44Kvlo5ijmuUZ5w2ZzZznfh8+oQ3yVPuAzO7qbyqv4He4R5yjve9+5G/NUuAwz0sfmr3yi/j4GDh/DmXPm+x/2qzmP82f0G1lfUz2POLO7RD1G+kQ1J8Vm74vZfZ0/I+8t59n3WDtznv0R3uffro+/y6fPSgcVx7xZvvXBlr7bbGdAjjA+78+o91blWx+/pT1ntXt0y/KtD7a0xma7zjqoutYn29qanNo92LN864Mt7bPZ/q1rlo/0+f7Xx4W5+aUR+xnlCMt59sGt4shH9kpNxGOxbOmq5pPxO/PurgV/9LBmO0NdhhnljKPCU8WN+lkeXLCjmsp8I47ZfDTbjD4zMyvsbDy64yzHDF5hMcfdPHjMjrgMk+lTqUefEXaUz+bOarOc58S5ijdcFVvdwQwO82b6AHOyVTtUcdyF8+wr3FNx9Hm7PrjHCVZpbLOpnIrjPq0PNvGfHe0MyBHO5/0Z9d6qfOvjt7TvrPav4pik9cEm1li1bxVHV5VvfbChvVbtX8UxTeuDTey1SgcVxzSRPh992WWDqZdO1bjC4dLKXq2L+EaLj2o+Gbsz753amTtHD2tWf3euK/VXarKRJDM5AAAgAElEQVQ7VHKzPQ2ffSo9I0xVnyvzRv0inigW1SKm8CviimPUu5oHzuyol2GUPpVa36vaj2sin3uzjxoVR57tLN7qKzUVzNVZlD7Md6qvdqPiuAfn2Ve4p+Lo83Z9cI8TrNLYZlM5Fcd9Wh9s4q8d7cujR1if92fPgbPKtz7Y0F6r9q/imKb1wSbWWLVvFUdXlW99sKG9Vu1fxTFN64NN7LVKBxXHNJE+W1522Yuk7IOBYCMscpH1+ChfiRnHqp9s8ZZb8Vk1q/G8YV5+WFfscHTv2R1nfLNcVfxMzwq2golmY30ijMWu8HMN++il4shHlmvY5xrOs+/xKqfilVqPwbnCp/Sp1KIP7JUa1HrLPOwDq+LIs53FW32lpoK5OovSh/lO9bPdqFw1rnDYBefZBw6W8+wD5+3b9fF3+fR5tG/Osx/N3/p830plZ75C4aN4FDMuFbdc6+O3vffMOrAfdW99oq1cj2U7VzkVtylan+tazFayDuxHfK1PtJU9MdaD/ahrpM/tl11RozfEnnrZdeIuKg/Lp+eOHtbdM9leKrup4nbMW5kPfSvYq3ep6gP+zGJebz3ex/3ZY9TZ43H2WMQyO4P3WJwzbuQMW/2pYDN9qnNVcVfnju4RxSr81VmrOPSs4qs48Gb6AHOytftmP9iHt1V8hkOuynsV/3Z9cO8T7OhZsRln9Wx9vivr96fO3yu+7xw1jIGPvLfIRbb1ibayL1bVBRO0PtjEGmv7z368Pjhn+NYn2876HDQZ6YjOrQ828YxdoU/+DX3mHh/p0i+7PrL2ctNP/jLxX6zoXL7EBmD1lzFaR/P7GHCz9pP6zM76G/EVffxzEJ1378168k8UY0zmR/fwsaw2y3mO6JzVRrmKPlFdx57ZQOvzzJ6vdml9rm7umbrW55k9X+3S+lzd3DN1rc8ze77apfW5urln6iJ9/v1r45lZPt5l5cuuj19mcgD7Y+30n+hhPX3mJ+Y7RbvW5wm1r/d4gz7RsxzFrm/h3Mo36HPu9vZP1vrs3/GdDq3Pne3tr2199u/4TofW58729te2Pvt3fKdD63Nne/trI33Of+uxaS+/+WXXppUupY0e1qUNmuzWBlqfW+vbXtz6bF/xrQatz631bS9ufbav+FaD1ufW+rYXtz7bV3yrQetza33bi1uf7Su+1aD1ubW+7cWRPv2ya/vau8GVDUQP6xWertmzgdZnz15XsbY+qza5h6f12bPXVaytz6pN7uFpffbsdRVr67Nqk3t4Wp89e13F2vqs2uQentZnz15XsUb69MuuVdttnqUbiB7WpQ2a7NYGWp9b69te3PpsX/GtBq3PrfVtL259tq/4VoPW59b6the3PttXfKtB63NrfduLW5/tK77VoPW5tb7txZE+f+z/nO+3fmwh/ekd9DPQz0A/A/0M9DPQz0A/A/0M9DPQz0A/A/0M9DPQz0A/Az/nGeh/s2v7O8ZucGUD9kumf87dQOtzrjY2WevT+py9gbOn6+9P63P2Bs6err8/rc/ZGzh7uv7+tD5nb+Ds6aLvT7/sOluzXztd9LD+2mUcePHW50BR3Eitj1vGgcfW50BR3Eitj1vGgcfW50BR3Eitj1vGgcfW50BR3Eitj1vGgcfW50BR3EiRPv2yyy2oj+dsIHpYz5muJ2l9zn4GWp/W5+wNnD1df39an7M3cPZ0/f1pfc7ewNnT9fen9Tl7A2dPF31/+mXXoZr9+bNPmp3cap2zPaOHVXGP4rO9R3y787vmXcm7Up/d+/yN/Cv1Wfnc/EYtojuv1Cfi79i9DbQ+9/a3u7r12b3he/ytz7397a5ufXZv+B5/63Nvf7urW5/dG77HH+lz+42K/cfto5/oP3rPuAjDMa7xvurtMeqsanf8YWec/LG5OOZ7+7O6w9X4Cu5s9miu2Z7hwxrskedY0TviuBvjObN9ZLk7c6zkjfS5M1vXrt3ASn1WPjdrb/letpX6vHcL507e+pyrjU3W+rQ+Z2/g7On6+9P6nL2Bs6fr78/79Ln1sgsvpvja6kUSx9lnnpF/p17V7v7DzvijHhyPMGofqIVVOMRnuFFz12Y9MTes9ar8Msk4/bwzOMxQsb7HyvNo3spsEUcUuzp3RR9wR/MiF1mPj/I+5rE4+zyfgTFb+angPUads16VWTxvxoVcpo/nwhl1ka3MZ3Xgqtqo12+JZfqcuINI02xOj89wyJ2Gf5s+2OMnrNcO59k5UOdtxtH6ZNv5nrOdRj9+1zhHOBVTvIZvfdTW9sczXdC99cEm1tjKztGpgm19sK1nrGmCT6Vj61PZ0joMtKl8d6xrpE/8T8HijPbCiF8asc9UPu/PjFO+1fiPwo3iqnd1mSN+lYdonOe+7DMefoSLYsCbHeU9dtV5tmf0sPIsVc7VuN07HM07yvOe4F+tQ723FX0Mr3pW4wq3mzviV7OouN9Xdh7Vc579iDvSx+pU7SgX9eCY4mac+TPYqP7tsUifU++ktKrGFQ735Tz7wMFynn3gYDnPPnDevkkfP/fTZ7VLFY/mU1gVN47WJ9rkvzHbYbTHKGbVKs7Mihe41gebeN5WNGx91upS2Tk6VrCtD7a137Ie7EcTtD7RVvbEWA/2o66RPpdfduFlESwaso84rM/7M/Iz9k69qq0scmZGxip+jrPPPOZnmKu5qA9ixln9oAY2mwcYb6OH1eftXOVcjav0ru4JOH+30byjvOfy56t1ngPnFfrwPOyjVxSPYsCb5Tz7wK6IKw70iKzV+E+EsZjiVnHwsD7ohXxkFWbUC1xVnOFnsOD/SZb1OfVuI504zz7u9ZY45n2LPpj3E1ZpillGecONMCrf+mDLubX98Q7ZZ4ZRHrpluNaHt7rXNy38Z9St9RltaJz3+86+C8Y0gzV86zPe/wqE0k3F0bP1wSb2WqWDimOaSJ9+2YXt/N/aEmc/RCFd8DIgilss+4lqPD7Lj7g9z+hc5ari0C96WJEzi/tVeCsYcPoe2bnKmXGo3Ih7lL/Kq+qi+EgfqxnNyXn20TeKRzHgo94KvyKuOPw82TmrVzkVRx/WZ4RHXYSLYsB7W8VZzQzW9/gpZ9bn1HuNdOI8+7jXW+KY9y36YN5PWKUpZhnlDTfCqHzrgy1ri93BAsk+4rDVfIZrfbDN522mC6ZpfbCJNbayc3SqYFsfbGuvVVqoOKZpfbCJvVbpoOKYJtInf6OCSrL+34ryZ4KFrsf7cwgeBO/U36kdjBWmTRwlUBQHHpZJo5oqplLLXMqvclVx6BM9rMiZBR8s5yzuPz6vzh5fOSueKB7xRTiLGTb7GeVV7dU6zweOkT5WA6yv92ef92ePwZnz7AMH6/P+jLy3nGffY+3MefYZP/JVvYqDL8uzPhkWfGYjXBTzNTgbbuaDut9oWZ9TdzDS3uf9OboP59nnGs6zvxrv+d6ij5/56fOsHtF8Vzlan2ib32PYLSyy7CNetaiHjepan2grz8QyXTBB64NNrLGVnaNTBdv6YFv77EiHLN/67NMFzNn+DZPlI33yv6rRlax/UeTPBPvHZSx8s/z5pzgIoD5IDUN3aofkAUAJY/EoF8U87ShvWIVRcc9fORuP4kLO2yqn4aKHFfXgNN+fkWdrmE/9ZPOp3Ghe1FWsv/eI12PVGRyZPqqW4+CyuD8zrpLnGs/nz4yLuFfjo54+pvqpOGqzPOuTYcFnNsJFMV/T5/kNsD7zDGdU+GfDn6PpOM8+13Ce/dV4z/dT9PF3Wn2e1SPqf5Wj9Ym2+V/M79WfDcH+f1Xjk6/1Z65sfXgjz/mZLpii9cEm1tjKztGpgm19sK19dqRDlm999ukC5mz/hsnykT7TbwH4JRH7GDSyjDWfY6hTceTNVjAe7893aj3P6GyCKFFGuYxbcfoahVFxX1s5gwc2q6lgrB646GFFHhj0M59jyKHG+0+es7nUbKOaaP5KTQUTcfsYOJQ+HpudwQMM+4jDjvLAmWUs+x67Em99+MO9Il/Np+LgyPKRPhk+2kOlDzBt5zYQ6TPH8Hk0P0/s84ScZ//TeN//J+jj77PrrDRU8WgOhVVx42h9ok3+F/O782dDwDfLn/8Y4hNqPU+EbH2irTwT8xqpjq2P2sy1eGXnYK5gWx9sa58d6ZDlW599uoA5279hsnykz9TLrugFURTDsN5GuCg2qpnJeyyfubctbsWH+yhB0Ivx8FVdNW84xaHi4K5YP3+Fr4oBLnpYR3dCLc+v4ozb4Y96R3mL8Wc0W8TDNRUM17APDqUP45UPHuTZRxx2lAfOLGPZ99hVeNVDxf0MCqPiqM3ykT6GVzWjHHq2XbOBSJ81zM+x8LPEPk/CefY/jff9f4I+/j47z6Yjf2b7cf3o2Wh99IZ5d5HPMbCpuOU5xz44zLY+fhvPnjNdMEnrg02ssZWdo1MF2/pgW/vsSIcs3/rs0wXM2f4Nk+UjfR552cUvlnCZkR3VjfIZ/53ajLeay4Qyjrv5jGPEPbqD1XsO9qN6j4/ymBc4flirPVDve0Qx5MF714KPLXg5br6aS8UjDsTQJ7Ieg/MVC26rZX1m+KL7RTHPOcoDG+GiGPBmOc++x67Aj/iQn50DdWYzfYyXP76Wz9kczHPV554/3c/0ecPdo2ciivm7cJ59j7Uz59lfjfd8b9fH32XnWWmi4tEsCqvixtH6RJv89ztjKN4j+8wU5asxcLU+2MTzNtKKp2h9eCP3/MrO0aGCbX2wrX12pEOWb3326QLmbP+GyfKRPuWXXerlkIrbMJbL8riUsqPaUV7xYrYs/4ZcJrblVF7FR3cGZ1Sf5Yw3qvH9UI8YP6yjetRF9k6t8d2tBwfuCBvNCmyWQz1bVYO44a/+oBfqWR/ER1bNoOLgG+UNpzAqrrhn8eBR9irf1Tqb46o+0R1Gc0Q1Pna33nP9lPNKfZ7eidJTxTEf59kHDpbz7AMHy3n2gYPN8m/WB/fbbbP9We9RvoJRHK1PrG60L46xz0xRvhoDV+uDTTxvI614itaHN3LPr+wcHSrY1gfb2mdHOmT51mefLmDO9m+YLB/pU/rrN3uppHIqjotU7IhjlM963KnNeFXOhIk+ho/imZDokWGu5sAd2YwTeIVRcauzHOejhxU9Zi1zP13v+1VmqWA8Z/V8h5drZ/Wxeubwc2c5w2X51dxZr9Es/k44X+W7Wmd9Z/XBrJEdzRHV+Njdes/1U84r9XlqJ6ZjpmWWsxk5zz7fg/Psr8Z7vjfq4+d/4jyrRzTTVY7W599tql1ynH1m4jz7wKu45VsfbOl5m+mCaVofbGKNrewcnSrY1gfb2mdHOmT51mefLmDO9m+YLB/pU37ZZS+HRh8MWX2RNMLdzWOeyCpuW+CVT9RjFMvEynKeN8JFsVGNz+84q5ksHuWih9XmirCjea/UeM679bNcK/vN9vZ4nG0enknpgxpvudbncB5hVF7FwWt2hOE8+56rwjeLV/1UHPxZfkYf8Cmb9VE1Pn633nP9lPNKfZ7YSUXDEYbz7PM9OM/+arzne5s+fvanzrN6RHNd5Wh9vm8z2yPn2P/O9P2flxk2y7U+vNXn/EwXTNH6YBNrbGXn6FTBtj7Y1j470iHLtz77dAFztn/DZPlIn9LLLjSPLL80Yj+qQWyEvZtHn8iOuLnGFpstl/EVP+PLcsyN2WA5z/4MN9fCX8EBrshGD6vhrvSt1iicikdzI2Y1sx9fi7OyV2dSfFk86qX0YZ6oljHwFXY2Dj5vZzlm8AqL/nfyqlbF0TPTZ1QLDtgqXuFUHPy/0Wb6nLaPGf0U9i1x7P5N+mDmp63SFHOM8oYbYVS+9cGW/1rbU+Uzu/MKZ6RR6/Ndnye9SA/u3/rwRu75lZ2jQwXb+mBbe63SQsUxTeuDTey1SgcVxzSRPh992WWDqZdOKo7LZLUeo84Vfl9ryx0t2OMr54wvy1W4M8wK7hUc2YzRw2r4nX0Vt4pn89/JVfpVMHdmGNUqfXzd7IwKH8WjmO/NZ4VfEVccmOFOXtWqOHpm+oxqwTFrFa+Kz/L/JHymz0n3nNVO4d8Sx+7fog/m/YRVmmKWUd5wI4zKtz7Y8tjyDtlnhlEe+AzX+mBLz9tMF0zT+mATa2xl5+hUwbY+2NZeq7RQcUzT+mATe63SQcUxTaTPlpdd9iIp+2Ag2AiLXGZnX1h5rplaLNYszp7r6jnjynJX+6FuBfcKDswT2ehhNdzOvju5ozuqWGWOCkbxr4grfTz3lRm5hn3wqzjykeUa9rmG8+x7vMqpeKUWGOZgHzhvM30q9Z6ret7FW+3/Jlymz0n3uKIp17DP9+M8+0/jrd9b9OHdPO0rraK4xVQ8mjvCAtf6YBNjG+0xihmTikddMmzrE23smVimCyZofbCJNbayc3SqYFsfbGu/ZT3YjyZofaKt7ImxHuxHXSN9br/sihq9IVZ92WWL9ctl/85dPS/zZDnGzvoruFdwZHNHD6vhd/bdyZ3dlXOVOSoY5l3pK318D5tx9PF4nH0NYmw9Rp25xnyPjfIcm8F7LM7MF/mGHf2Ar4I1rkyfKsdoJs7v4uU+P8HP9Dnpfv65U+doXo+N8hw7Df8WfXiPn/C9djhHc1RywJjNflqfbDvfc2qXftc4f6/MPcVrVa1Pvrud2UwX9G19sIk1trJzdKpgWx9s6xlrmuBT6dj6VLa0DgNtKt8d6xrpk/8vinWzHseUveyqLLaCGV06Ey7LjXhH+RXc/v4z59FsyEcPq+VmenkseDPr8dVzxnc1Z71HP9X5GDfireaVPtX6xu3dQKYPPxNVfzRxlcfjRpw/NZ/p81Pv/KZ7tT5nq9X6tD5nb+Ds6fr70/qcvYGzp+vvz/v0Gf9VffadLk+nXnbhD7Eq8Sy+yrsTZzOf/vObf5m0Pqc/nefP95u/P+erE///PL1h7t8yY39/zla69Wl9zt7A2dP196f1OXsDZ0/X35/36XP+W49NO1Uvuza1a9rJDfQvk8mFPQxvfR5e+GS71mdyYQ/DW5+HFz7ZrvWZXNjD8Nbn4YVPtmt9Jhf2MLz1eXjhk+1an8mFPQxvfR5e+GS7SJ9+2TW5xIY/s4HoYX2mc3epbKD1qWzpc5jW53O7r3RufSpb+hym9fnc7iudW5/Klj6HaX0+t/tK59ansqXPYVqfz+2+0rn1qWzpc5hIn37Z9Tk9unOygehhTeCdengDrc/DC59s1/pMLuxheOvz8MIn27U+kwt7GN76PLzwyXatz+TCHoa3Pg8vfLJd6zO5sIfhrc/DC59sF+nzx/7P+X7rxxbSn95BPwP9DPQz0M9APwP9DPQz0M9APwP9DPQz0M9APwP9DPQz8HOegf43uybfGDb8mQ3YL5n+OXcDrc+52thkrU/rc/YGzp6uvz+tz9kbOHu6/v60Pmdv4Ozp+vvT+py9gbOni74//bLrbM1+7XTRw/prl3HgxVufA0VxI7U+bhkHHlufA0VxI7U+bhkHHlufA0VxI7U+bhkHHlufA0VxI7U+bhkHHlufA0VxI0X69Msut6A+nrOB6GE9Z7qepPU5+xlofVqfszdw9nT9/Wl9zt7A2dP196f1OXsDZ0/X35/W5+wNnD1d9P3pl10Ha/bnz7vkWTlv9LBCqpk+M1jwf9rumnklb6bPp/fX/df9nzGufGZYlyvcMzUzWJ7tql/t2d+fqxt+pq71eWbPV7u0Plc390xd6/PMnq92aX2ubu6ZutbnmT1f7dL6XN3cM3WRPrffpth/3D76if6j94yLMByr1DCm4qu57Y+VK59Kz1lM5Q+nK7NWeCuzMg/7FQ6FiR5WYGf6zGINP/PBTBVbnaWKs57RrGqWGV7FgXimDzBtP7eBkT7V52blM8PbuMI9UzOD5dm8bzz+43N8rvYc6cO87T+7gdbn2X3Pdmt9Zjf2LL71eXbfs91an9mNPYtvfZ7d92y31md2Y8/iI31uvezCiym+hnqRxHH2mYd9hVdxrvf+lRpf78/VP3D8H0w4ex4+V3m5zvw7tRFfFOMe7Ec1Ppbho4cVtVkdMLC7sOCfsdVZqriZ3oZdyZvpw3NZX/4wxvse6+PR2WNxjnCIAWO28lPBe4w6R708NsqPYlavfmb0URwWz3r4On8Xf/YYPle5fV21BjP42ifO1flW6fPEndADO/UWuYrNdjPLuRv/Rn0qGuzAeC1wnu2DOm8zjtYn287fnO1S/VT3jPpZfOuDzT1jW59n9qy6ZN+1KzX9/VFb2xPv78+eva5iXaGP/qdhYUp7YcQvjdhnGp/3Z8axP8KO8rN8jM/80S86CBVxjHJRzSgGztFcEY+vjc6+hvnZ99jonOGzX/bRXFks6h3Fsnki/Gysyp/hsntGOT/jHV7PY+dMH49VPatxhbMeKleNKxzm5zz7Cod4ZpmL/azWcobPaqr6VPpUMNEsoxmjmqzXDB5Y2IyXc1Yz8/H11X6r9PG9d57VvVScZ8E+OW4+c7DPNZxn/y7e6t+mD9/5KV/tXsWjuRRWxVufaIvfY7Y7tT+Os/+daf772frwBvf6rB/7Uff+/RZt5XqssnPPbvispvXx29p7Zh3Yj7q3PtFW9sRYD/ajrpE+l1924eUSLBqyjzisz/sz8sqOsKM8887iud772fItl+WNR2FGdX4GnD2XPyN/x/I8I3/Ui+s9PnpYkc/qgIHdhQV/1doc1VmquGpv4K7yRnWZPtV+zMt+xqOwqkbhV8QVB2Zhq/AqzvXmGzbDR/qgpmLRM+uBOYBVVnGo+CwP43E/i/sz43b41TtF+uyYZwXn6E6jvM2gdFC1n4pjX2/SBzM/bZVGmGOUN9wIo/KtD7YcW9tbtLsolukwi8c0rQ82sde2Pnv3m7Hb7v0nw3IOdRyH398fbGKv7e/P3v3eZV+pT7/suqvG4H+wKbG4bYSLYlwH37D4IGYWsRkuX+/PzDHyfW105nqPyX7ZZ3Wew867sNxn5GMO2AxfwaDesPxBju0Mr6+N6jJ9UBvVIWeW8+wDG8WjGPB3uaN6cEd9oxjwkVV4FWcO4GA5b35FH8NlHCvynsN68cfylZ/RnMbhuT2ninvMqnNlTutV1WfVXHd4Rneq5iNcFLNZPxXHnt6kD2Z+2iqNMMcob7gRRuVbH2z5X4udwXpEFMt0mMWjV+uDTey1rc/e/VbZlQ5RPbCwEaa/P9FW1seUBiqOCVofbGKvVTqoOKaJ9Ln0ssv/W1H+jEaZ9Xh/zmoquVmuGXy22Cxnc4/yuFuEi2Ieb3n/QY6tx+DMmIpvtf5n5Hssn0dzRA8rOLgv4pGdxWKuqo16cgxcFvdnxsE3TOVH4bI4+sNe7ZPpA041R5SfwVr9DH4GO8tdweO+FexoVs+RYav6ZBy+l7+DP4/qM45KLXoprMX9B/jIepzi4zquGdWN8uCv6APsp+3oTtU849jne3Ke/dV4z/cmffzcT55n9Yhmu8rR+kTb/BvDTmGBZB9xWM6zDxxslm99sKV9Ntu/dc3yrc9aXbJdcydgYTlvfusTbWVtLNu/dcryrc9aLSK2bP9X9Kn9VU2T+BdF/kywf1zGwjfLn3+KkwB4Esg/qZma0dL/IXeBam2Ei2KOOv0yehyfR7yMNz+q4Rj7EQ9ihs3w2S8T1FYtel6x2YwVPszosVGM896PzqO5onwUi7h9TNVk+vj67Oy5/TmqGeW5xuP9mXHmc559ruE8+4z3/gg7k8+wI32sFvWwfk6cs5xhPA9qvM3yI27wZLiMH/VsKzUZhnPwYblf5I/0iWpOjdm91Y/P+bPh2WcOzrO/Gu/5fpI+/l4rz7N6RL2vcrQ+0Ta/f6d4t+wzA+fZH+F9vvXx29hzbn327PUK60gLcHqcPyMP298fbGKfzfZvXbN867NPFzBn+7+ij/5fqehIll8SsU/wby5jzecYClQceW9nsKibqRktHZzKjupVXsVVn53xaBaOsZ/NY1h8Itwpv0xm7sT3yO5XyY0w3M/70dxRzNdEZ1VzVx/mZZ9nGeU9nrHse6ydOc9+FW91/BnV3slnc2b6YEb0hh/xRTHUwaIePqyK+zzOma3MkNVfyY16qryK8wyZPow92R/d1+f92e7EPt+T8+yvxnu+n6KPv9Pq86weqr/iUXHjaX3ibfqd+bOh2WcGzrM/wvt86+O3sefc+uzZ6xXWkRbg9Dh/Rh62vz/YxD6b7d+6ZvnWZ58uYM72f0WfqZdd0QuiKIZhvY1wUWxU4/N2HnEwHr6vs6Wu+oDfW3D7GM6jHHBsUXfXMm/kowfnEPeWMZEPvOXsHP2c8stEzRfN7GP+jj7uzwpT7alws3E/kz+r+QxzVx+ekX0/h51HeY9nLPseG3FfwasajrM/msXnuZZ9j430MTw+Hoszcp7Xn4GLrK/15wiLWIW7ggHfSos7RJyjXFTDsUgfxrzBz/Th3Mjn+z6N9/1/ij7+TqvPrA/zj/Ieb1j++DyfWx/eyL//jOT9s88MnGd/hPf51sdvY8+59dmz1yusIy2MkzHs+779/fHb2HPO9h/p5adoffw29pxX6xO/aRCz+xdEgEQx5GArGGC9HdWN8p6Lz3dqmavqm3j8yWpHYu+qZV41B8fZZx74Hmdn7wPz1C8T9F9hMbvZ6E4+n51naqO5FfcM7+gOd/SJ5ohi/h6jPLARLooBH91zJ36WG3NGdVEM+EifDI86tldqmOOOr/pbfNUnmy/qMcJneeQifZB7i1Xa2PxRjmPs8705z/5qvOf7Cfr4++w6K00srnI8i8KpuNW3Pt+3GO2KY+x/Z/j3OzuL93ytj9/GnnPrs2evV1ivaJHV9PfnigpzNdn+jSnLtz5zu76CzvZ/RZ/yyy71ckjFbRjLZfnRAlTtXV7MNur/6fxI7Gy+O7We13gUF8fZ9zw4R3xRjH+ZAHPXYo6Trd1xx88ML/as5mB9FI7jagYVR/0obziFUXHFPYsHj7Kez58jvMpH8SgGziv6GB8+4Ml6ALPL3u19txEGnIgAACAASURBVP7KvUY9kb+iz5V5dtXgHoo/ynOMfebiPPur8Z7v7fr4u+w+my78sZ4jvSoYxdH6fFc12hPH2P/O8K9es3jP1/r4bew5tz579nqF9YoWWU1/f66oMFeT7d+YsnzrM7frK+hs/1f0Kf1VrV46WUOVU/GZS0ccUWyGE9gRjy169AHXLjsSe1df8OL+8NnyfOxHeIXhXrO/TBQvz/AG/9N3YS2inV3RJ7tXlrP+WX40b1Ybcc/io/34mOfzZ4/BOcpHMcOruOVYH8NWPpgDNusBDOwM1mpG+FEefZW9W694r8ZtHszE+lzlfLrO30H1xh05z3H2P433/d+qj7/Dp88jfW2+EUblW5//1FU74jj7/zH8PXGe/RHe51sfv40959Znz16vsGZaqJyKW//+/lxRYa4m278xZfnWZ27XV9DZ/q/oU37ZZS+HRh9caPQiqYpjHvbBc8UqLlvwaMnoN4NFzYytzgFOzJNZYDPr60c4n8/mBafH89ljZn+ZZL25z8jHHMqO6jk/O1sFr2YbxXk27/taH4/OM/pU7xP1QUxxqDjqzI4wnGffc1X4Mvwsd4bPclV9Mo7Zu464sr3M5Bir/Nl5Ih7jmP1kPMhV9QH+BFvZZ4bhHPt8R86zvxrv+d6oj5//hPNIL5txhFH51uevwmo/0W4z7Ar834n+/r+tj9/GnvOsnn6K1sdv4/5ZaaHi1jHLtT73NRkxZPtvfUbb259frU/pZVd2LX5pxP5MLWM9lz8z7oof8Y2Wq/pU66o49KniDVfBVnDAVPkwq1lVA06PHZ1nf9mr3qM+Pl+ds4oD9+xss3j0GdmMF3fKMJ6/qk+Vz7gVdjbu58R5lmMGr7Cqt8JHcYtVPugFu0qfaCb0YFuZkzHMAX+mL2rYfoJD9eR4VR++06d8nl/NYbjKB/WK91NxzPU2fTD3k1ZphBlGecONMCrf+vzdsu2n8hlpovY8G0ef1geb2Gtbn737rbJnOlhu9OE+/f3hjezxM92yjq1Ptp11uZX6fPRll60keukUxRXu6lojPrXYUY9qXRU36ufzVziv1PieODMP+8BdsbO/TFb0nuWo4qu4K3uaqVk5R0Wf2X4KH8WjWLYLhV8RVxyYh/PsKxziyioew1f0MVzGUcn72UZcHptxz/IwL/wVPLMcVXxVH9zlk7Z6p9GMEU8UM55PxXGHN+mDmZ+2SiPMMcobboRR+dYHW9Y22l0Uy3SYxWOa1geb2Gtbn737rbIrHbL6rKa/P9nm1uWUBiqOzq0PNrHXKh1UHNNE+mx52WUvkrIPBoKNsMjBRhiOAVuxVss/owUyHn61rooDb8Ve4bxSE83CPOxHNdVY9LBmtSt6z3JU8VVcdr8VuZVzVPS50o9r2MceVBz5yHIN+1zDefY9XuWqcYXzPfic1VT0Mb6Mo5L3M424PDbjnuVhXvgreGY5qviqPrjLJ231TqMZFQ/H2WdezrN/F2/1b9KH7/ukr3YfxS2m4tHMERa41geb0Fbtj+PsMyPn2We8+a1PtJU9MdaD/ahr6xNt5XqssnNmz2paH97WPp91YD/q3PpEW9kTYz3Yj7pG+tx+2RU1ekMsetllc9siK8ucxQK/YzfVmau4qzNW91bhjx7WrG5V78qOKhg/66rZPOeV88o5KvpgT5mN7uHxUd5iHqPOUa3HRnmOzeA9Fmfm8z4wZq/8ZHUVfaxnxlHJ+7lHXB6ruGc5mNP7K7hmOar4qj7+Pp86251Gn8ps2W48f5ULNTvwb9Kncv+dGOjgbdQP+SwHjNnsp/XJtvM3l+2wumd0mcW3PtjcM7b1eWbPqkv2XbtS098ftbU98f7+7NnrKtYV+uT/i2LVpAfyqJddGNUvV52BrVrFM4qv4q/yXMXZPVb9zP6yX9l7lR7YxYhP5VG/yq7c0aw+q+7QPLUNrNJn5plRz3EW59vM9ONa9ldwZbOrHM8R+av0ibg7dn8Drc/9He5kaH12bvc+d+tzf4c7GVqfndu9z9363N/hTobWZ+d273NH+qx7O3F/vkcZRi+7Hh2mm/2zgehh/QfkAiv+sHV0P/K4ckez+vzIhR58qVX6zDwzM1hbXYSPYlfXvIJrlqOKX6XP1d10Xb6B1iffz6ezrc+nFcj7tz75fj6dbX0+rUDev/XJ9/PpbOvzaQXy/pE+/bIr31lnP7SB6GH90CjdNthA6xMs5aBQ63OQGMEorU+wlINCrc9BYgSjtD7BUg4KtT4HiRGM0voESzko1PocJEYwSusTLOWgUKRPv+w6SKAe5b8NRA/rf9k+fXoDrc+nFcj7tz75fj6dbX0+rUDev/XJ9/PpbOvzaQXy/q1Pvp9PZ1ufTyuQ92998v18Otv6fFqBvH+kT7/synfW2Q9tIHpYPzRKtw020PoESzko1PocJEYwSusTLOWgUOtzkBjBKK1PsJSDQq3PQWIEo7Q+wVIOCrU+B4kRjNL6BEs5KBTp88f+21W/9WML6U/voJ+Bfgb6GehnoJ+Bfgb6GehnoJ+Bfgb6GehnoJ+Bfgb6Gfg5z0D/m10HvY3sUf7bgP2S6Z9zN9D6nKuNTdb6tD5nb+Ds6fr70/qcvYGzp+vvT+tz9gbOnq6/P63P2Rs4e7ro+9Mvu87W7NdOFz2sv3YZB1689TlQFDdS6+OWceCx9TlQFDdS6+OWceCx9TlQFDdS6+OWceCx9TlQFDdS6+OWceCx9TlQFDdSpE+/7HIL6uM5G4ge1nOm60lan7Ofgdan9Tl7A2dP19+f1ufsDZw9XX9/Wp+zN3D2dP39aX3O3sDZ00Xfn37ZtUCzP3/Wr3EHp111F+9q7uhhvSrVjjvv4MT9dnGv5F2pD+7ddt0GVuqz8rnxN/zNvCv18Tvt85oNtD5r9riLpfXZtdk1vK3Pmj3uYml9dm12DW/rs2aPu1han12bXcMb6XP7LY39x+2jn+g/es+4CMOxSg1jKr6au1LLmCt/tI1qRnmbwTCjz4pZmUP5lZlVLcejh5UxVX8012iHUX0Uq84zwu3iXsm7Up/RPjo/v4GV+qx8bvxNVvEyD/u+553zSt6V+ty5U9fGG2h94r2cEm19TlEinqP1ifdySrT1OUWJeI7WJ97LKdHW5xQl4jkifW697MKLKW6nXiRxnH3mYV/hVZzrvc819odM5eM5cJ79Iwh9UB/ZWc4qxwwv5mQb9bLYDLfiQDx8WAf/Bp3qr+LoNbJRfRS7whPVVLkNx5+ID7EqL/CwUY9IH+AjyxyjWTw+4vMxj8XZ5/kMjNnKTwXvMeqc9VKzKC4fj3hZH4+vnD2n4dVPhUvVq7jqpeLMwz7XXc2P6rhP5rM+GfbE3GgXludPdg+PzXDI7ca/XR/s6S12Vs/W519l/Q5x/hf1XwQYs1d+srrW58pGr9fMatn6XN91tdJrkp0jvtYn2sq+mNen0qX1qWxpHWaFPtf+Kff/O9gLI35pxD5f1+f9mXHsj7Cj/Cwf47FsjptvuZmfjAs8s5yog1U9qrxZveJQccykLHrBGi76ZTLiV3kVV/NwPKqPYlzHfrVmhLO8woxyPNNVP9JHcWWzRjWMZ9/XqFw1rnDowXn2FQ7xql3NW9HHeqq+fu4KxuP9Oesx4kVtZLlH5vucnSt9uaZSF9WoWEUfVXtCPNuhylXjCod7c5594GA5zz5w3r5dH3+X08+sB/vR/K3P962onVXjCve9y3+e4bOa1ue/Xe0+sQ7sR/1bn2grz8YynVqf57RgHdiPJml9oq3sibEe7EddI33m3tI4VrxcgkWKfcRhfd6fkVd2hB3lmXcWny04y3Ff8w0/qhnlI14fU/UqXqkdYSrcniM7hw/r4KWi6q/iWX+fi+qjmK+JztWaDGe5LG99FWZUF82sYpE+EXbUk/PsgzOKRzHgzXKefWBXxBUHekTWavxHYaL4KFbRB71HXFfuBs6sx1Verhv5mAUWM2UWWG+5j8/Nniv6zHLuxvO+on6jHXGefXB+Ko7+b9QHs7/JzuqMu7U+2MS//5z7L/P3xDtmH3gVR95bw2b41sdva99ZaaDimKT1wSY+Y1ufz+yduyodVBz1/f3BJvZapYOKY5pIn9e87MIllJ19eTWDt8Vmy81yPC+4YDkPf4YTNbBZbZar1GeYCjfqRzZ8WOnlgPXjT8Q7mos5Ip95R5yMN79ak+GynO8Z4aKYr5k5R/pE9aOenGcfnFE8igFvlvPsA7sirjjQY2RVvYqP+Cr6GHeFv4JR82Q9rvJy3cjn2RhfzY/qmCfzK/pk9Z/OqV2oOOblPPsK91Qcfd6uD+5xup3VH/dpfbCJf/8591/m74l3zD7wKo48LHCwiHvb+vht7DsrDVQck7Q+2MRnbOvzmb1zV6WDiqO+vz/YxF6rdFBxTBPpc+lll39R5M9olFmP9+esppKb5ZrBjxY7yvv5PdafPcbOlvMfzisfNaN8hrPc6CfCRLERj8qHD+tgLtVfxdF7lAfOW6vxH5+LzsBGOY5l82Q5zxPhopivmTlH+kT1o54+788Vrhn8DNZ6r8ZH9/Ex1U/FfW10ruhj3BX+CiaaYcR/lxf8zMM+z3Y17/vhzNxVv6JPlesTuNEO1Uy+zp8jPOfZ5xrOsz/C+/zb9fF3OfXc+jyjjN+zP0fdR3mrAQY24unvT7SVtbFs/16nqGvrE23lmdhIN5ui9dmvxUiHLN/6vE+f8VuN4E7+RZE/B9BvIcbCN8ufb4UDBzwD2Ld0tcYe+OyhN9JRHo0jLlWr4uCKbMTPuArvVUyljudRfvTLZMSv8hbnj++r6jyGz7M1wMMyn/czTJYbcVRrPY86R/oobBb3M/lzVDPKc43H+zPjzOc8+1zDefYZP/JVvYqP+Cr6GHeFv4KJ5hnxX+GNOJmHfZ7tan5Ux30yv6JPVv/p3NVd+Dp/ju7Defa5hvPsj/A+/3Z9/F1OPbc+zyjj9+zPUfeZfIbt70+03bWxbP/WKcu3Pmu1mGHLdAFP64NN7LMjHbJ867NPFzBn+zdMlo/0mX7ZxS+J2MegkWWs+RxDXRZHHSxqZqzi9xy2zGyhwFYxChf1UVj09Daq93l/rvIqThW3HlVuP486hw/rh//NLn/32bsCD6vuXdnjiEPlVTybReUifRRWxXke9rlulPd4xrLvsXbmPPtVvNXxh2sjX/VDnDkRj7gsNtKH+RSPxUe9olrwRznErvKiHpZ52AcO9mp+VAf+ih3pU+H4JObKLriGfb4P59lfjfd8b9fH3+XU86ye/h6tj9+GPvOO2efKmXyGbX14s+v9bP/WLcu3Puv1qDBmmvj61sdvY895pEWWb332aOJZs/0bLstH+ky97IpeEEUxPzDOES6KAW92lAe2igN+xG1LxMfXqHO2dPBkGONl3Agf1aj5fLzCC7yfyZ+RZzvDzbXwwRE+rE4XP48/g8dbcPqYP/v6ytlqR5wRP+pGtZW8wlg8y/m5rpzBHekzywcu1LGPOOwoD5xZxrLvsavwqoeK+xkUxuJZznP480gfz+nPngNnzACLeGYr2FHfiD+q4Rj7zGP50YdrzB/xRjUqNtJH1Z0SH+0i2i/PXuHwNbvxvtfb9fF3OfU8q6e/R+vjt/H3vOM757uwXux7bOvjt7HnnO3fOmb51mePJiPWTBNf2/r4bew5j7TI8q3PHk08a7Z/w2X5SJ9HXnZdeRlll5mpm8EqblsePn7po3O29CyX8Y7qrsxp/Ua82Uyj3F1uf6foYR31V/m7c0W8VU5/J/BEMeTMznKDb1Q3yvsZ+Mw97uoTzRLF/ByjPLARLooBb5bz7HvsCvyID/nZOVCX6WOcnpd9cMB6LGKZHfGhdhUv87CPfnftSt5Mn7tzPlF/ZRdcwz7PzXn2V+M939v18Xc59Tyrp79H6+O3oc+8Y/a5UuWjeBQDX+uDTeyz2f6ta5ZvffbpopgzPbim9eGNrPdHemT51me9HsyY7d+wWT7Sp/yyS71MUnEbxnJZni/H/kztDBaz+X62uGx5HvvEedcsu3htJ3e4rdbXRw/r1b173qscXFfh5Dt5jlHOY1edKzNHvaJZ7+ij5lBxzDTKG05hVFxxz+LBo+xqPvRRvEofw0c1UWzUA3lvFb/H4Jz1BAaWeeHDAmd2htfXPXlW+jw5w51eV3fs6/w5moXz7HMN59kf4X3+7fr4u5x6bn2eUcbv2Z+j7iofxaMYOPv7g03ss9n+rWuWb3326aKYMz24pvXhjaz3R3pk+dZnvR7MmO3fsFk+0qf0sit7kaRyKs4XyvwZjhms9ZzFZ3OuyGXC3eHfwWuc/oP5rvYCF3jMRg+rzz91xmyzd0OdmhP5iDeKKZ6Z+EreK/rgzmrm0XxZfjV31svmH+X5jiP8KM988FVdpI9hFR65KB/F0N9bcPhYdl7Fyzzsqxkw74xVXLPxSJ9Zjk/iqzvmGX2dPzPOfM6zzzWcZ3+E9/m36+Pvcuq59XlGGb9nf466R/koZrUqbrn+/kTbXRvL9t/6rN31XTbTaqSX79HfH7+NPeeRHlm+9dmjiWfN9m+4LB/pU37ZZS+HRh8MWn2RNML5vD+jj7ejvMfaOcPbEmc/zD/rZ8LNcgGPO8CvWNRkVvFcuQP6MGf0sDIGtZnlmpGfcflchWeEUXnrs+NnBS84Kvr4O6DOx/g8wqi8inv+EYbz7HsuO4/ys/hZPvCrOtbHcArruSLcqA77qODQCzXej87RPIzjvuwz/qq/kpf1uTrTp+qu7sLX+XN0D86zzzWcZ3+E9/m36+Pvcuq59XlGGb9nf466c559X5Pl+vvjN7XnnO3fOmb51mePJoo10yKqaX2irayNjTTJ8q3PWi0itmz/hs/ykT63/6rml0bsR5dAbIT1eX9GvbejvMfaOcNnS2Qe82fxzGH1+HDujg/Ou/NVZ1jZJ3pYMQfuBV/ZKg71M/gZLPir1rgrP1UcuGbxqPMWHJk+Hm9n1HA88hV2Nr6TO5olivkZruav1rE+Ix4/K5+zWsvhw3UjP+O12iov87A/mqOaX8nL+lRnOAWndqHimJvz7CvcU3H0ebs+uMfpdlZ/3Kf1wSbG/3zlHbMPpihuscoHHLCtDzax10aaWUcVxzStDzbxjB3pwVO0PryRPb7SRcUxReuDTey1SgcVxzSRPrW/qsEQWH5pxH5Q8i2k8FE8ihmZin9rRE5WM1okUQ3/wcJ471sv9IP1+atn5l3JrWZa2SN6WK3vlR6VGsNUcP7us3hfm52rvFVc1ms2h55KH+YDnuPKV/goHsUUr8UVfkVccWCeq/mrdVV9MF9msxmyXMZpuVHtKA9+xrEPHFvDzX6Y46q/Up+rM9ypUztWcfTiPPsK91Qcfd6uD+5xup3VH/dpfbCJ+d+jV3f+X8e/J8Vj2daHt7XHVxqoOKZofbCJZ+xID56i9eGN7PGVLiqOKVofbGKvVTqoOKaJ9NnyssteJGUfDAQbYZFjO4PlWu8bj/oZLZLrZvGotzquZR/YGat4V3Bnc6zkjx5W632lR6XGMBWcv/8s3tdm5ypvFZf1ms2hp9KH+YDneOZzDfuoVXHkI8s17HMN59n3eJVT8UqtYVS9iltNVR8/gzpnfVRNJb6Kl3nYV7NUcar+TnylPnfmuFqb7U7lqnGFw6ycZx84WM6zD5y3b9fH3+X0M+vBfjR/6/N9K2pn1bjCfe/y3ctqWp/vu9rpsQ7sR71bn2gr+2IVTXz31sdvY++ZtWE/6t76RFvZE2M92I+6RvrcftkVNXpD7NMvu0ywSDTEo1xlr6iPsFkuws/Grs4c9YkeVuCq96jiPC/OIzvLPeLz+eoeqzjPffeMnpk+vgf2lFmPx9njEWPrMerMNeZ7bJTn2AzeY3Fmvsg3bPYDLm8zfFWfjAO50WzAzdpVvMzDvpqrilP1d+Ir9bkzx9Xa0e4sz5+sl8dmOOR249+uD/b0FjurZ+vzr7J+hzj/i/ovAozZKz9ZXetzZaPXa2a1bH2u7/pKZfZdifhan2gr+2L9/dm32xXMK/S59k+5FdN/mGP0sssvt3KuXId5shqPzXCW81g7Zz8em+Gu5Ea9Zzgrv+z9XaLzTD/Deg5VW8Go2mrcelR+/Cwz5wq3wmC2ij6Ko+P7N7BSH2i+eupP8858Zzx2xR5W6rNinub4voHW5/s+TvNan9MU+T5P6/N9H6d5rc9pinyfp/X5vo/TvNbnNEW+zxPpU/ur+jvPj/BGL7tmLln9ow1/MK3m3sU7M6dhq3uo8EYPa6VuBQb7VHZFj4xj5R6zPldymO2T+lyZ+7fVrNQHmq/e4dt4V95/pT4r52quvxtofc5+Elqf1ufsDZw9XX9/Wp+zN3D2dP39eZ8+/bLrbM1+7XT9y+Rs6Vuf1ufsDZw9XX9/Wp+zN3D2dP39aX3O3sDZ0/X3p/U5ewNnT9ffn/fp0y+7ztbs107Xv0zOlr71aX3O3sDZ0/X3p/U5ewNnT9ffn9bn7A2cPV1/f1qfszdw9nT9/XmfPv2y62zNfu10/cvkbOlbn9bn7A2cPV1/f1qfszdw9nT9/Wl9zt7A2dP196f1OXsDZ0/X35/36fPH/ttVv/VjD2x/egf9DPQz0M9APwP9DPQz0M9APwP9DPQz0M9APwP9DPQz0M/Az3kG+t/sOvsFZU/XGzhyA/YPgf45dwOtz7na2GStT+tz9gbOnq6/P63P2Rs4e7r+/rQ+Z2/g7On6+/M+ffpl19ma9XS9gSM30L/sj5Tla6jW52sVRx5anyNl+Rqq9flaxZGH1udIWb6Gan2+VnHkofU5UpavoVqfr1UceWh9jpTla6hIn37Z9bWePvQGegPVDUS/TKq1jdu/gdZn/47vdGh97mxvf23rs3/Hdzq0Pne2t7+29dm/4zsdWp8729tf2/rs3/GdDq3Pne3tr4306ZddC/b+58/PX+OuO+7iXSDrqyhW7rHCFf0yedXCfviwb9Cn8pxVMG+U8g36vHGvq2ZufVZtcg9P67Nnr6tYW59Vm9zD0/rs2esq1tZn1Sb38LQ+e/a6ijXS5/ZbGvuP20c/0X/0nnERhmNcE/lqhgiL2JUa1LId/UE2yjOf+VdqIp5VsV3z3OWdrZ/BG3bmU9n1DJ/HZtyGW/lT4Yt+maycobnubaCij3++1PneFHn16Dkb5XP2s7MVfc6+wc+ervU5W9/Wp/U5ewNnT9ffn9bn7A2cPV1/f96nz62/kvFiiq+tXiRxnH3mqfhqhlHtqDf/8Zfxjf4oG+Uj7is1Ec+qWHUew0UfNUeVd1X9TL8d2BlOdWeOZ5yWiz7M4f0Rn2Fnftlf6Y8aP1d0Bs7bCIdYFXcVjzpY66d+ZmbxWJwVr8UzfSr14Dbsrp8Rd5bHHTLM3bl9j+yc9VHzZfpkfKfk1L0wX7Qv5CLr8VGeY7vxb9eH9/VJf/Ss2GyzerY+6xXNdGp91u97JWPrs3Kbc1zZ9wZMrQ82caZtfc7UBVOt0OfWXzLRi6bRSySf92dcatZGM1Q4VG8slTlU3HCWy36yPHgjm3FeyWVzjPgqtbgDc6m44Sq8zOf92foZ/A7sDKe/pzpnfJaL8iqOHlENcrDVPzYUVzWucDaHylXjCoc7cp594JQ1vKrhOPueU+X+x87bHcmy80iC961VWelWoRGjVVkJ5nUV6LcZg93P63j5wQ8ZQUYyqlBmaSAAhwOER+Y3J6btRnGrjfTJargnn0drDKcf5tFzxjuTy7Dac6U/0jfCRPqsnG8nV3Qv6xnlRuMRDvfRvPrAwWpefeDYvl0fvsunz9W+Na++N3/r423lesx2Hu1d4+p7XVsfbyt7YqqH+l7X1sfbyrVYtW/Nq+91bX28reyJqR7qe11bH28re2Kqh/peV0+f/C2Nx/KfGF4WwQKqPuKwnOcz8jMW9bBXarnGlpgtMspnNcZf5XkGnK/UoDaydzir2ipvM3kYLxbN78Wtfvbj8XixmdlGsaM4bx4vFvFFceaIMBbnD9fg7P2YIAcb8Uf5CO/FvRh4zWpefWBXxcHH1rg9fi/mzRzFtAf7OEf6RL1R59mRmggTxa3PlVxUE8W9+6yIjfaLcJE+K2bbxWF34Y/XJ7ovsJpXP8I9FUefN+qD2U+w/JxEGtucUS6K426tDzaxxkIvZYt0iOKob32wib020iGKY5rWB5u4Zm2//IlYIh2iOHhaH2xir410iOKYpvXBJvbaSIcojmk8ffplF7aT/D+8COL+P86qxWd5y0Uf7rvinM1R8Ve1Vd74PYwXq2bh/Gz9DN6wMx+eKzrP9I84OB7xRfFVtd6PCXPbuZpB8+qDz4t7MeC93hF+VZx7c3+P34txDXNFWGCifKaP1UR14MU8oziu03PEEcXRW3muxD2OFbFsduaPcJk+XH/qObpXFMc9NK9+hHsqjj5v1wf3OMFGGttsUS6K4z6tDzZx32LXsMzoxSwfxVHb+mATe22kQxTHNK0PNnHfZruOclEc07Q+2MReG+kQxTFN64NN7LWRDlEc03j6XHrZxf+XVHxGo8wyns9ZjZfjWj57WC/m1VQLNB4P48W4Z5VnLM5XalAb2TucVW2Vt5k8jBeL5vfis/WzeK/nnZj1v/LxemZ3yXLgijBRHHVmvR8Tztu54uE8n5XH45rBz2C9XjpPxcccilW/4q7wWg9/VB/jjz7gqmw1Y5RfFcd8ER/yq+xoH8NF2BF9Vs27gye6V9WL6/js1Wlefa3RvPoVnvNv14fv8ulzpEMUx7xZvvXBlu5b7BkWjOojDpvlWx9saZ/N9m9ds3zrs06XaM9RHJ2zfOuDLe2z2f6ta5ZvffbpAuZs/1f0efRll75ggm9WP7hwZFFreT5HeI17NdVyjcPDWEw/3M+r4bx3vlLj8XDsDmdVW+VtDg/jxXjm6jxbP4uv+n8yn90ly2HmCBPFUWd2xY899+Ez98G5ygMHy3g+I89W8+oz1s4zecWqX3FXeK2Hv0IfcGV2dD4P58WsML05fwAAIABJREFU12wc80V1yK+yo30MF2Gf0mfVnZUnupfi1Oc6PivOfM2rrzWaV7/Cc/7t+vBdPn2OdIjimDfLtz7Y0j3LO+azsaqvnbJ866PbWu9n+6/0a33W6RHpEMXROcu3PtjSPpvt37pm+dZnny5gzvZ/RZ/pl136kkh9DOpZxZqvMdRFcctrTn1wZNarseVmC47yWY3NkOXBqRj1s7uM5u5wjtQaxsNF8Wo3I/fy+mV1FR6zrrDZHCtyo3fRXribxuFXvIa7+2OvPdTHLLBVHjizilWfsSvwGZ/2Vj+r5dmsTj9ay/5dfZgrO1f3Qa2H82KGn41XPYyPP8BfsdFsHhd6cg71T+nDvVeecY8ZTq1RX7k0r/5qPPO9XR++y6fPkW5RHPNm+dYHW7pnecd8Nlb1tVOWb310W+v9bP+Vfq3POj0iHaI4Omf51gdb2mez/VvXLN/67NMFzNn+r+gz9bLLe0HkxTAsWw/nxa7UVDzMiXNUYwv2lhzFjc/Dow/yqPcsY3GuOIGbsXc4R2u9+2W1WW7kblG/LD7CG2GuzJvNciWH2UZmifjB4Vmt8TB3f+x1dvW1Z5VnvGLVZ6ydNa9+hee81lY+10azKAdqorjl7+qDHpXNZuBaD2cx/ViNh83i6KN16jMOfRFjG9UZJssxB7BRn6f00ZlW+dUecG+22nuEg2t247nX2/Xhu3z6HOkWxTFvlm99sKXrVvdb+dpJ8ZxvfXgbe87Z/q1jlm991mkS7TmKo3OWb32wpX022791zfKtzz5dwJzt/4o+j7zsil4s4VKR9epGYxEn4h4PcmZt0fzhnJ4rURQ/4p/GybtYOdtKLt7r23h59tHz03e0fuh558ceHHxPLzaTB9bj8WLAm9W8+oz18Mh7dRpTH7WwmlcfONgor/oYbtUHvc1G/RkT4aLa2Th6RXXIe9Zq9OPhLDbDD86oTvWJep4an9kF7qA16gMHq3n1gYPVvPrAwWb5t+uDO55goz1Hccyc5VsfbOma9XarMfW1U5ZvfXRb6/1s/9Yty7c+6/SI9hzF0TnLtz7Y0j6b7d+6ZvnWZ58uYM72f0Wf4Zdd0cuhKG7DWC7L41KR1Vr1URfFkffslRqPx2KVKFFdFv8Up/XFh+fbMc+u3b2Rl3c9ev6kJld/7KOZozh2UeUzzatazauPGWCjvBfXmPrghNW8+sDBRvkRfaJa485y6H0XF/WYjWOeqA75u3aU33CMVd/mGNHn7rw76/l+M324js8eh+bV1xrNq1/hOf92ffgunz5HOkRxzJvlWx9s6Zr1dqsx9bVTlm99dFvr/Wz/1i3Ltz7r9Ij2HMXROcu3PtjSPpvt37pm+dZnny5gzvZ/RZ+hl13Zi6EoF8VxkRHLHHzW2iynWPhXalCrthJF8exbLT4c33FGn8xGfa3mzp/2BNddXvCovcur8474OoPnj/B4mIjLiz8Rm/2xx52i2Syf/WX51dxZL5vRy3sxDxvhcHfNqw8cbJQf0Seq9eZGP89mPBlXVDcbx0xRHfJ3rHGP8ns4rR/R5868u2u9O4705Do+e7WaV19rNK9+hef82/Xhu3z6HOkQxTFvlm99sKV5G+1V4+prpyzf+ui21vvZ/q1blm991ukR7TmKo3OWb32wpX022791zfKtzz5dwJzt/4o++b8w/9PVXgyNfDDk6IukCsf5kf6MxyyRncFGHIhXogBn1rAjH6454Zzd8c59Mt47997FG820s1/EHcWzGa0m+0S1Gp/5sR+Zs8JE+SjO81YYzavPXHbWvPqM15z6jJ3l9vDgG9EnmyXLoQdshY3yq+KjcwB3xUazKpfhIiznRvRR7pP86I7VjFzHZ69O8+prjebVr/Ccf7s+fJdPnyMdojjmzfKtD7Y0Z7Odak597ZTlWx/d1no/2791y/Ktzzo9oj1HcXTO8q0PtrTPZvu3rlm+9dmnC5iz/V/RZ+hlF5p7Vl8aqe/VIFZhq/woD3BsM+5qycwzczbeUe4Z7MwMV7Gjc8/yn8qL/c/Y2buP4rMdZTnw4w7wIzuKs/rRH/uR+TBPhJ2Ng4/tLMcM3rAjH8wzy406z0ZcI/pEtdYny83MkfFcyUU1Udyb9UpslH8UN6LPlTmfqonuGcUxl+bVj3BPxdHn7frgHifYSGObLcpFcdyn9cEm5qztdeQD1kiHKI661geb2GsjHaI4pml9sIn7Ntt1lIvimKb1wSb22kiHKI5pWh9sYq+NdIjimMbT56Mvu2yw6KVTFMdl2M5gUZfVVIsEx4w1zlneWfzMPLPYXbOcyrtzLuOe/UR6VXNWeY93pMb7MVGuER6uifBe3Isxl54j/Kq49oPv8Xsxw3txLwbuqMbid/Wp+vIMOFuNfpDzbNYjys3Gvb5XYlHfK1xWM6LPVe4n6qJ9RHHMpHn1I9xTcfR5uz64xwk20thmi3JRHPdpfbCJddbbuRfLdMM0rQ82sde2Pnv3O8IeaWC1US6Ko19/f7CJvTbSIYpjmtYHm9hrIx2iOKbx9NnyssteJGUfDATrYZEbsdmLq6g+q6kWGXFmceOc5c3wV/iy+apcNktVm+Wv8uL+d20029W5Ij7EV/NWfFUec7EdqfF+TJjDziM8VU3EEcWVj32tUZ+xdta8+or3/KhG4+ozV5SL4lZ7V5+Mm2e7c856zOQy7J35uHZ1jxF9uP9p52wfUW40HuGwA82rDxys5tUHju3b9eG7fPpc7Vvz6nvztz7eVu7For1rXH2va+vjbWVPTPVQ3+va+nhbuRar9q159b2urY+3lT0x1UN9r2vr421lT0z1UN/r6ulz+2WX1+gNsadfdtlORkTC7gyb4as8eFbZbJY7PXbx3pnJanfNtYO34rR8hcGdR3CG9X5MdOfom1mt4TmyWTJO5K5ycx24slkYr+esboabsThrL/ZH9eEaPmdzM+7OueqR5bGDDHNnNq1d3WdEH53hJL/aB+uDczY/MBUvOHbj364P9nSCHdF0Vs/WZ72ymU6tz/p9r2RsfVZuc44r+96AqfXBJs60rc+ZumCqFfr0yy5skywvduZMFO6RuVzAf16yABdhEDfcU3+7eu3ivbsXaDBrq76zfMBnvIYZ+QNXZEc4gOl/bGATZ9oRfbLnJsutunHVo8qvmuMTPCP6fGKu7vnvBlqfs5+E1qf1OXsDZ0/X35/W5+wNnD1df3/ep8/Yv5LPvtel6bL/y65LhBNF9o+47DNC9fQ/BHf128U7ssOfhHl6j/1jf/bT8wZ9Rp7ZEczZSvjTvUEff/LfEW19zta59Wl9zt7A2dP196f1OXsDZ0/X35/36dMvu87WrKfrDRy5gf6xP1KWr6Fan69VHHlofY6U5Wuo1udrFUceWp8jZfkaqvX5WsWRh9bnSFm+hmp9vlZx5KH1OVKWr6E8ffpl19d6+tAb6A2MbsD7MRmtbdz+DbQ++3d8p0Prc2d7+2tbn/07vtOh9bmzvf21rc/+Hd/p0Prc2d7+2tZn/47vdGh97mxvf62nT7/s2r/37tAb+HEb8H5MftwlX3yh1uds8Vqf1ufsDZw9XX9/Wp+zN3D2dP39aX3O3sDZ0/X35336/GP/7arf+rEHtj+9g34G+hnoZ6CfgX4G+hnoZ6CfgX4G+hnoZ6CfgX4G+hnoZ+DnPAP9f9l19gvKnq43cOQG7H8E+u/cDbQ+52pjk7U+rc/ZGzh7uv7+tD5nb+Ds6fr70/qcvYGzp+vvz/v06ZddZ2vW0/UGjtxA/9gfKcvXUK3P1yqOPLQ+R8ryNVTr87WKIw+tz5GyfA3V+nyt4shD63OkLF9DtT5fqzjy0PocKcvXUJ4+/bLraz196A30BkY34P2YjNY2bv8GWp/9O77TofW5s739ta3P/h3f6dD63Nne/trWZ/+O73Rofe5sb39t67N/x3c6tD53tre/1tOnX3Yt2Ps//+xZ4y7eBVd+lOITe/hEz0eXerOZ92Nyk7LLF25gpT67vgu7eBeucRvVSn22DfmLiVufs8VvfVqfszdw9nT9/Wl9zt7A2dP19+d9+tx+S2P/cXvvz/uP3ivOw2gMNRr3fGBHrNWv+tv1j7ZdvKvu/RTPJ/bwiZ5P7XNFn/6xX7HFfRwr9Zn5LhhWP9EtZ3gjjrfGV+rz1h2cPHfrc7I6/d+8O1ud1qf1OX0DZ8/X//vT+py9gbOn874/t1524YWTXjt6kaRx9ZWH/Rks10XnjE//sQY/4hr9Rxt4YCM+xEd5gWd7p5Z5dpxxf9iqx9W7gL+yXv+rPT0uLzbCz3N7HJ+MeT8m2Tx8F5xH8RnOcuBjm9WM4sAxgmdMdAYfrIdDLrNWV/2pPl4vL+bxjvTz6qrYLt6q7wl51eeEmVbPMPJ8eRiNeXMxxstrbBb/G/TRHV31ebc4z3Khjm3G0fpk2/k3Z7vM/njXOGd4zWX8rY9u6zk/0wVTtD7YxBo7snN0GsG2PtjWM9Y0wWekY+szsqV1GGgz8t2xrp4++f8aFrPaCyN9aaS+UnCez4pTfwartZ6/km9EAA/jxXjWKs9YPd+pBZdxzH5QG1lvLi/G9VWesTNn3M2r2dUTvSp+zasPnk9Z78ckmiWafTQe4axflBuNRzjcRfPqRzjEI3uHJ6rlXqrPSE2EieLc78p5F++VWZ6uUX2e7r+7X6StxtUfmUtr1FcOzauvePN/uj7ena/Eol1Gca9HhI3irY+3xb9j2f6iXBRXdsNl2P7+6Mae8zNdMEXrg02ssSM7R6cRbOuDbe23qof63gStj7eVPTHVQ32vq6fP5ZddeFkEi4bqIw7LeT4jH9kZbMTB8ZV81fKz/NUc38U7G2/G7dXcjVX9svzV3J2Zn+5p/fgTzR7NFcUjnp1x78fE61fNrHn1wenFvRjwZjWvPrAr4hEHerCtsF7eYvxhPu+s+nicWhdhorjV80wjZ+6Z8TLuJ55Vn590x0pXzvN5ZAcRflUcM/xkfXDHuzbaOXirvOEqTJRvfbDl79b2xZ/v2X+9aKfAVnnDoQdq1LY+upG9PvSArbq1PtWG6jx2DZtVAAObYS3X+lQbWpM3Pby/KA5s64NN7LWRDlEc03j6+EqjIrF4WQQLqPqIw3Kez8hHdgYbcXBc+Wx5Mx/myhYPTsbzOctnvMyhZ9TBan6XX/XL8paL8lH8zj20H3y2d/ir2uxOUS6KV7125L0fE69PNbPm1QenF/diwJvVvPrArohHHOjBtsLezVsv1afitJoIE8X5TlfOu3ivzPJ0jerzdP+d/SpdOc/nkZki/Ko4ZvjJ+uCOd220c/BWecNVmCjf+mDLsY12F8XBNJrPcK0Ptvm8zXTBNK0PNrHGjuwcnUawrQ+2tddGWkRxTNP6YBN7baRDFMc0nj6XXnbxiyI+o1FmGc/nrMZyM9iKazVftvgshzkjTBRHnWetBnV89rCrY+jr8WY54CNMFEfdrDW+irPKz/ZUfMQfxVFf5YHbbb0fE69nNS/n+TzCNYOfwVrv1XjvPlFstrfHo/pUnNmdR2oxg2H1g5zaGV6tfbuv+rz9Pjz/jK4rscqlPs9o5yz/k/XRPVz1s/1V+0XPqxytDzYY22i3URxMo/kM1/pgm8/bTBdM0/pgE2vsyM7RaQTb+mBb+2ylQ5ZvffbpAuZs/4bJ8p4+j77s0hdW8M3qBxeGncGiJrPgyzCjuWzpWQ78ESaKo06t4bXGi2ndKl97M2+WAy7CRHHUzVjjGuEbwcz0VWzEH8VRX+WB2229H5MrPfk+fPa4qrzWMJ7PijNf8+prjebVV/yMX3FVeeul+ozURBiL88e7C/Izuaifx/HTYqrPT7rfjK4rscqlvu44y/9kfXQPV/1sf8ZZ5UcwEUfrU6sW7S6KgzHLc47PqIVtfbCJ522mC6ZpfbCJNXZk5+g0gm19sK19ttIhy7c++3QBc7Z/w2R5T5/pl136kkh9DOpZxZqvMdRpfAYLjswqP2Ntid6HMXzOlp7lwBFhojjqYA2HD2JskRvlQy3XjZ5Rq3akNzBeL+Wb9ZlzpBazjGCvYCL+KI4eVR643db7MZntqXdRX/mqPOMVqz5j7ax59UfxVqcfrc38qq83q8en+tzhvVOL2TwOLwb8T7eqz0+6L3Q1qx+95xWscsAHV+QjDqt4xM3+ZH34nnfO2f6Mt8qjd4SL4lbX+mB7sY32F8XBlOU5x2fUwrY+2MTzNtMF07Q+2MQaO7JzdBrBtj7Y1j5b6ZDlW599uoA5279hsrynz9TLLu8FkRfDsGw9nBeLamawzBGdI75sgVHO4vpB36gGebMRJoqjhnsyX3RmfMYd1VfxjDPLgTfCRHHUedZq9OPhotiVnhGXF4/4ozg4qjxwu633YzLbU++ivvJVecYrVn3G2lnz6o/go5osbjn+aB/Pj/gYq/qM1ESYKM79KoyXt5h+mPMnn1Wfn3RXaOrdSZ+DWazHiZjHjZxnFc+Yn6wP3/POOduf8VZ57m1Y/XBez62PbuRvP9p/FAdDlNe4+qg32/rwNp49Z7pgktYHm1hjR3aOTiPY1gfb2mcrHbJ867NPFzBn+zdMlvf0eeRlV/RiCZeK7EzdDNb6efhseZjRw3ixDI8cbFQfxas65J+0K2aNOKJ4db+rdRXvinw0WxRHzyoP3G7r/ZjM9PTu4cWYs8oD6+G8GPBmNa8+Y1fglQ9+1dfrjVq2qo/xjnyYA+fRmSLcbBx9f7JVfX7SXSO9cUfO8xl5tpznM2Nw1rz6wMFm+Z+sD+6/wkY7tHiU074RLopbfeujW/zbz/YX5Szu5UZjmKL1wSaet55WOkXroxu554/sHB1GsK0PtrXPVjpk+dZnny5gzvZvmCzv6TP8sst7OWQNozhyWR6XiuxM7QwWs2nfbHnAehgvBrzZLG+5KB/FmfvpczRTFOf5MszVHPO/6RzdN4rjblUeuN3W+zEZ7RndIYqDt8obLsJE8Yh7Fg+eyFZ8XFdhq7xx3dGHZ7HzSD/UGFY/yKmd4dXat/sr9TltF5WuVZ7vw1g+MwZnzasPHGyW/8n64P6rrO1RP8ad7Re9K0yUb32wwdhGu0OF5fVjOa9uNAbu1gebeN56WukUrY9u5J4/snN0GMG2PtjWPlvpkOVbn326gDnbv2GyvKfP0Muu7EVSlIviuMiIneGYwVpvD58tD/N6GC8GvNksfzXH/E+eo3mjOM+WYa7mmD86G/eVT8S3Ih7dN4qjZ5UHbrf1fkyqntAgwlV3y/KrubNeNn+V1zvO4CtslbfeV/TRmeGP9AMWdqRmBAO+n2ZX6nPabipdqzzfh7F8ZgzOmlcfONgs/5P1wf1322y/6F1honzrgw3GNtpdXPFvRuvUR30Ut3zrgy09bzNdME3rg02ssSM7R6cRbOuDbe2zlQ5ZvvXZpwuYs/0bJst7+gy/7LKXQ9UHQ3ovkpBjW+E4z2fmwLnKAwcb4W2B0RJn4+hl1qv1YlUN5z9xjmaO4jqjh/NiXFflGbvqvLtnxB/Fca8qD9xu6/2YZD1H5q4wUT6K8zwVRvPqM5edq/wdfMVd5a13ps9IPc8/ix/dzxVenuvN50yfN99rRPsZ3RnLZ29Hmldfa7L8T9ZH97DLz/aLnhUmyrc+2GBso93FFf9muI7PWpflWh/d1nN+pgumaH2wiTV2ZOfoNIJtfbCtfbbSIcu3Pvt0AXO2f8NkeU+foZddaO5ZfWmkvleDWIXlPJ9Rz7bKM9bOGd6W6H2UA362dGDMKifnvPMor1e7K7ZipjfsYcU9Mw0y/igXxbM+u3Lej0nUa2buCDsb92aZ5ZjBR1jMwXk+I8/2bt64Mn0qfp6lOhvX7AecK+cA51tsps9b7hDNWenKeT57fJpXHzWr4uD7yfrgjndttHPwVnnDVZgo3/pgy7GNdhfFwcR5O498UAvb+mATz1vWL+re+kSbuRYf2TmYR7CtD7a110ZaRHFM0/pgE3ttpEMUxzSePh992WWDRS+dvLgXyzhwcc9GXB62ilWLr+qj/C7eqN9I/BMz3e1p9Vc+I/u4isnuFOWi+NUZ7tR5PyYe3+zMEd6LezFvBsQi/Ip4xOH1nsGinm1Vb9hMn5F67rfrfMocu+6X8Wb6ZHVvyFW6cp7P3t00rz5qVsXB95P1wR3v2mjn4K3yhqswUb71wZZjG+0uioOpyo/gWh9s6Xk7ol/rs1aXkZ2j4wi29cG29tpIiyiOaVofbGKvjXSI4pjG02fLyy57kZR9MBCsh0VO7QxWa9k3nlV/1eKv9sl4Lbfio7Ot4Mzm1n4j/l2+u/U6I3ak8Rm/mknz6s/02oH1fky8Plfm1hr10SeKI+9ZrVFfazSvPuOjnBf3YsYVxUf6MCbTZ6QHc+06nzLHrvtlvJk+Wd1bcpG2XtyL2T1H4xEOu9K8+sCx/en68F3vnKNdenGLRXFvBg8LXOuDTcQ221+Ui+Jelwzb+ngbeyaW6YIJWh9sYo0d2Tk6jWBbH2xrv1U91PcmaH28reyJqR7qe109fW6/7PIavSH29pddb9jxqhlHHu6s19165Ta+u5wj9egzgtUZd/vej4nXk+8Qnas6L2+xiI/jXm2V15oZPGNxVj74yLNFLrOGr/4yfUbqK/4V+VPmWHGXWY5Mn1muU/H8XOMczYo82whr8VEcOGbxv0Ef7Oau5d3i7HGO5IAxm/21Ptl2/s1VO+Rd41yz/kFk/K3Pnz09fcp0wSytDzaxxo7sHJ1GsK0PtvWMNU3wGenY+oxsaR0G2ox8d6yrp0/+/6JYN+txTP2y6zhJwoFGH/CIgL8oM+eIr+P+j0nv5ZwNeD/2mG7mO8BY1K+yxv1b/zJ9futOTrp363OSGn/P0vr8vZOTIq3PSWr8PUvr8/dOToq0Piep8fcsrc/fOzkp4unza/+10S+7Tno081l+8z+K8818Luv9mHxumu6sG3iDPr/5e/0GffSZ+k1+63O22q1P63P2Bs6err8/rc/ZGzh7uv7+vE+fftl1tmY9XW/gyA30j/2RsnwN1fp8reLIQ+tzpCxfQ7U+X6s48tD6HCnL11Ctz9cqjjy0PkfK8jVU6/O1iiMPrc+RsnwN5enTL7u+1tOH3kBvYHQD3o/JaG3j9m+g9dm/4zsdWp8729tf2/rs3/GdDq3Pne3tr2199u/4TofW58729te2Pvt3fKdD63Nne/trPX36Zdf+vXeH3sCP24D3Y/LjLvniC7U+Z4vX+rQ+Z2/g7On6+9P6nL2Bs6fr70/rc/YGzp6uvz/v0+cf+29X/daPPbD96R30M9DPQD8D/Qz0M9DPQD8D/Qz0M9DPQD8D/Qz0M9DPQD8DP+cZ6P/LrrNfUP7a6exHpv/O3UDrc642Nlnr0/qcvYGzp+vvT+tz9gbOnq6/P63P2Rs4e7r+/rQ+Z2/g7Om870+/7Dpbs187nfew/tplHHjx1udAUWik1oeWceCx9TlQFBqp9aFlHHhsfQ4UhUZqfWgZBx5bnwNFoZFaH1rGgcfW50BRaCRPn37ZRQvq4zkb8B7Wc6brSVqfs5+B1qf1OXsDZ0/X35/W5+wNnD1df39an7M3cPZ0/f1pfc7ewNnTed+fftm1QLN//tmzxrfxZqucvYv3sGb8WW62d8b15tzKPazU5807PXX2lfqsfG54X1d4r9RwT5xX8YAPdpR3pT7o3XbdBlqfdbvcwdT67NjqOs7WZ90udzC1Pju2uo6z9Vm3yx1Mrc+Ora7j9PS5/ZbG/uP23p/3H71XnIfR2EiNYkZ8b277h0r18bhH/4Hj1Waxt/GuvIv3sGb8We7KHqPnIOvj5WZ7z+K9nogpl/rAXbEr9bnSv2vyDazUZ9Vzozzq5zf6N3ulxuNdxaPco7wr9dEZ2r+/gdbn/g53MrQ+O7d7n7v1ub/DnQytz87t3udufe7vcCdD67Nzu/e5PX1uvezCiykdzXuRZBiNq6886kf4KK717Hs1o/9QYR47z9aN4mdwhsVH51N/lFfr7vhZT8wNa328hxX9gVOLvFrDfepvtvcsPruXcqk/U6vYTB/FWl/9KIZ9xnLcOzMWZw+HGDBmR/5G8IyJzl4vxnr5Kmb10Z/qw72ys8eX9cm4kAOn8qgPXGa5BvyV9fiYx8tbLOKN8KjJ8sipPoi/xUb7i3bGce+OVV5rduPfro/u65O+aVX9zerZ+vy9Ud4hzn+j4kimE/gyDDO3PryN/efWZ/+OuQPvG2fO6xkYsyN//f0Z2dI6TOuzbpc7mFboM/bNC6a3F0b60kh9LeU8nxWnfoWt8iN8oz9EyjVbN4ofwXkYL8YzV3nG8tnqqg/j+TzbM/qxz3gwG/e1c1aj2NX+bO9RPO4K682tXOp7NYhV2Egf1MNGPKPxCGf8UW40HuGi2SN8FAePZ7VGfa+GY4bPakb1UU72cc76AAObYTWnPjgiO4s3nqgmiqO35T1MFOc6nDN7RZ+M7+mctxubIYpn82mN+lqrefXv4q3+7froDj7ptz77tx/tOIrrRIaLsBpXX7nM7++Pt5U9MdVDfa9r6+NtZSwW7Xc0HuG4e+vD29h7Vj3U97q3Pt5W9sRUD/W9rp4+l1924eUSLBqqjzgs5/mMfGQrbJVXXg8/skTlMX+2bhRf4bL81Zx3v9HYyp7uwzrw/yvizeDF9E6GufJRHvVXc4KP+3gxy1uc/9TnnJ4rrKfPLIf2UB98XtyLAW9W8+oDuyIecaCH2ggfxbXefMNm+BF9lDfii+Jaj7m8uJeb4fXqoz4cj3pEcfQZzRtOP9w/Ol/RJ+J6Kj5yz2xv3pwR/lNxzPhGfTD7CXbkWbE5Z3XG3VofbCLeIRDRjpE3C704hrjGsjiwrQ82sddG2kZxTNP6YBNzttqr5tVHtyiOfOuDTey1kQ5RHNO0PtjEXhvpEMUxjafP938NAzlg8bIIFiXqIw7LeT4jH9kZbMTBcY+vWiDX83mmzrD4MId3zngrjiyf8XpzjMYy3izn8bsPq7zFksx6AAAgAElEQVS88eq8Pl7Mq/ViVnu33uONYlWvKO/FNaZ+NIPFK6ynj/JVHJpXH3xe3IsB780f4VfEIw6eh88RPopzLd8tw4/ow7zgMut9GJudweNhNKe+V4PYDFZrrNb7AKd2pFeEieLaY1Yfrf+0H90zikfzRvhPxTHn2/XBPU6wkZY2W5SL4rhP64NNxDsEotol8rCoM+vFsjhqWx9sYq9tffbuV9mjfQOnefUjHOKw/f3BJvba1mfvfu+yr9Tn0ssuflHE55GLMZ7PVe0MtuKyvMcXLbbiszr+ZHj0gB3Bepg79SO1Xs8sVnFWeeWOfuwzHst5eS+m/SIfnFc5ZusyfJaz+TVf+dWdo7zFI324Rvtzzs6c57PiFOv5WsN8fFacx7Uazz1nubkWZ3DAIs52RB/GZ1xZjjnsnGE1p75ysT+DRV1WczVXcWe8qDU7qw/XnnCO7hnFvZkrrObVV07Nq1/hOf92ffgunz5HOkRxzJvlWx9sKf/NNVS2R84rTv0/Hf89ZfnWR7e13s/2b92yfOuzXg/debZ/xeo0rY9uZL3f+qzf6UrG1fo8+rJLXzDBN6sfXdoMVms9H3ycq5bLWD6P1hkOWD4zF5+B5RjOWa7CjNSCY9RWnFUefYDLfuwN433AoRacGq989DAcn6s6zs/2zvBZDjNmvat61Bquwmb6gKey3IPPXl2V1xrG81lx5mtefa3RvPqKZ7/CzuQz7Iw+GY+3H76PnjMuzamvXPBHccCbrWqyfJZDjwgTxVEHO6MPak6y0T2juDd7hdW8+sqpefUrPOffrg/f5dPnSIcojnmzfOuDLdU22yPn+Gys6munLN/66LbW+9n+K/1an/V66M5bnz07XsXa+qza5B6e1fpMv+zSl0TqZ9dWrPkaQ73GZ7DgyKzyG7ZabsQ3Wqc48zXGPa7mwBHVR3HUXbEVZ5W3noYBbvR/jIHPZgYv21E841DPseo8Mh9zZPgsZxyar3zuy2erw4fj3GNUH62HPzub4sHjWcWqrzWaV38Ub3X6qWrv5LM5R/XBvDoH+1kfxTEfzmwVz350Hu2PevSD79mKM+LQOHy2Xj+Njeqjdaf4dl/vD3HeB86KB1bj8DWvPnCwmlcfONgs/3Z9cMcTbLTnKI6Zs3zrgy3lNtuhVXKez5rzuiieMa0Pb2PPOdu/dczyrc96TXTf6mvHLN/66LbW+9n+rVuWb33W66GM2f6v6OP/v1i163987wWRF/PKPZwX41rO85kxOFd54GA9vC139AMes5UoGQb9mA/njDfLVfUjteAYsSN8huGP8iKH+OiPyWhv8GYWM2ScjMF5lBP4ykZ8Vpf9ebyMr+oNCw6cuZ7Po/pwDZ91FvUZa+cqz3jFqs9Yj/sKPqrRuPrVLJzXWvUZO6KP1SsHYmqZOzqDC1ZxGldf8eaPYLjO8FqDmFqu886Kh+9hETPMyN+IPiM8n8JE98x2pDXq6100r/5qPPO9XR++y6fPkW5RHPNm+dYHW8pttkPNVb52UjznWx/exp5ztn/rmOVbn3ua2G71o4zZ/lsf3dbzfuvz/M5nOq7WZ+z/Zf6fCb0XRF5MLzSC0RrzuY7PFdbLa6ziU3zmZ6JYLssbb4TJ6rIcZo0wURx1M9a4RvgiDOo1P/o/xlyvZ9xDuRFni1qOVecR3ojjSm1Vo/nK92bjGjuzz/hRfbgGZ4/TiwFvtsoD6+G8GPAe9078LDfm9Oq8GPCZPlaX1YIDdgTLnBFe4+qjH9sRjOENN4oFnvusOo/OkOmzapadPNE9ozhm4TyfkWerefUZa2fNq1/hOf92ffgunz5HOkRxzJvlWx9sKbbZ/rycxtTXTlm+9dFtrfez/Vu3LN/67Ncj23/rs37/s4ytz+zGnsWv1mf4ZVf0ciiK21osl+Wr1XEtn726Kq81s3itZz8TJcsxh3euarO85aJ8FPdmqGKjXKM49NP/MbZ67wN8Zmd7M9edWubR8xXeqkbzle/NNFqj+ihX5Cs/cFF8NG+4iCOKR9yzePBElvn47OGjvBf3YuBUfQzLH+BGbNYH9YxBH+RgGWMx9YGDHcmjV4UFJ+wsHnWVHeVVfSre0/Kj99S5uY7PijNf8+prjebVr/Ccf7s+fJdPnyMdojjmzfKtD7bk22x3VuHlNaa+dsryrY9ua72f7T/SGFO0PtjEWsua8NnrkuVbH29ja2PZ/q1Tlm991mrhsWX7v6LP0Muu7MVQlIvi3qWiGHPw2cNXea0Zwduys49yrvbviJ3VZrmZO8zwzGBthlN+TGbnHt3fVd6ozotrTH2e1XJePorP6hPxYAavN3Jms/xq7qxXNQvPjDPz8Rl5tl7ei1lNFLecp0+G5xlmz8ar3FGMubWGc3au8qMY5T3B9/Q5Ya7RGUa08bi4js8V1vK78TzD2/Xhu3z6HOkWxTFvlm99sKXv1naW7c3QUV7j6n/vFPMYrvXRba33W5/1O73LyJrw2ePN8v398Ta2Npbt3zpl+dZnrRYeW7b/K/oMv+yyl0PVBwOPvEgybIXjPJ/Rh22VZ2zV25ZcLdo4RnHae9QfnUH5qroqr3zqX7n3bM+RHxPMkVmdfdafnXuU/yov7sp9vJjltYf64Ijqs/yIPlyPc2Sj2YCP8lEcdWYrjObVZ64Rvgw/y53hs1ylj9WOfPQu6oND4+Zrznz+U380xzg+o19luWb0XHFmd/F6VPp4NSfFZu+L2bmOz8iz1bz6jLWz5tWv8Jx/uz58l0+fIx2iOObN8q0PtvTHZvsCKsNoTn1wwGb51gdb2mez/VvXLN/67NGFd85nr1uWb328ja2NZfu3Tlm+9VmrhceW7f+KPt//9eF1LGL6kkn9rLzCcp7PHmeV15oIXy1YecwfrRnFocco3nD8QX1kR3m1fqaHV6sxz8ds2Y8J5vDqOTaK4xo9Yx6N3/Xv8OJebL15tIf6qIniyJtVTKZPVsc5PWsP5GfjqGM7yzGDj7Dor3n1I5zFDTvyAQdspk/UH7Ww6Avfs6NcVqtY9Zk/yzEO51G84UaxmHkEP8ub6YM7nWyjnURx3EXz6ke4p+Lo83Z9cI8TbKSxzRblojju0/pgE//aal9AG27kw3ic2Vb9Wh/e1r5zpEMUxyStDzYxZ6u9al59dIviyLc+2MReG+kQxTFN64NN7LWRDlEc03j6fPRllw0WvXTy4l4s48DFPRtxVUv0uEZrRnFej5Wxq3NcrbPZR2oZ4z2sozy6K+bVXOXfqc24d/FyT+2hPmNnz5E+zDPbL8J7cS/GvfUc4VfEIw7MoHn1IxzikY14DB/pk9Vc6RPVeHHtrT5qojjyamfxVj9SM4K5Okukj/Kd6ke7ieK4h+bVj3BPxdHn7frgHifYSGObLcpFcdyn9cEm4h3+QYydvJ17MWOL4ujU+mATe22kQxTHNK0PNjFnq71qXn10i+LItz7YxF4b6RDFMU3rg03stZEOURzTePpsedllL5KyDwaC9bDIqZ3Bai37xuP9VUu8U3OF2+t3N/aJOUZ6MsZ7WO3ejBndQ1ZjuVUfnmcHJ/OPnPXe6o9wRJhIH8Zf6ac16oM/iiPvWa1RX2s0rz7jo9xoPMJxDz1nNZE+WY3yw79Sg1q2yqM+sFEcebWzeKsfqRnBXJ0l0kf5TvWz3US50XiEwy40rz5wsJpXHzi2b9eH7/Lpc7Vvzavvzd/6/NnKyL7+oONTxKNx9T3G1sfbyp6Y6qG+17X18bYyFov2OxqPcNy99eFt7D2rHup73Vsfbyt7YqqH+l5XT5/bL7u8Rm+IRS+7bHZb5shCR3HYxwgnsDvtJ+YY7Qmc97BiJ4YBDjHPjuK82p8Q0x2pf+eOmT7gxf4zCyxbxnOcz4yJzozHmbGIZXYGz1icV3F7PNYj+sv0GZnNeEdx0Qwa13nVR0+tG/FHZx3FoecofhQH3kwfYE62dt/sD/tgO4rPcMiN8l7Fv10f3PsEWz0rNuOsnq3PH2V5d9H5Dzo+ZToxb8zwJ9P6/NnFE6fW54kt/+nB+8b5T/bvEzBmR/76+zOypXWY1mfdLncwrdBn7Ju3Y/oPc2YvuzAaL9g7AzdqPY6R2Cj/KM56Pv0323Pkx77a3dN3PL3frAbZfUb0yeo7t3cDI/p8+vvjPY9ebGZTu+60mndEn5l7N3btBlqftftczdb6rN7oWr7WZ+0+V7O1Pqs3upav9Vm7z9Vsrc/qja7l8/R5/q3H2jtdZht52XWZ/PDCu/+gvHK92Z7ew3qlb9f82cCsBn8q/z61Pn/v5KTIG/TxnkcvdtJeV83yBn1W3fWNPK3P2aq1Pq3P2Rs4e7r+/rQ+Z2/g7On6+/M+ffpl19ma/drp+sfkbOlbn9bn7A2cPV1/f1qfszdw9nT9/Wl9zt7A2dP196f1OXsDZ0/X35/36dMvu87W7NdO1z8mZ0vf+rQ+Z2/g7On6+9P6nL2Bs6fr70/rc/YGzp6uvz+tz9kbOHu6/v68T59+2XW2Zr92uv4xOVv61qf1OXsDZ0/X35/W5+wNnD1df39an7M3cPZ0/f1pfc7ewNnT9ffnffr8Y//tqt/6sQe2P72Dfgb6GehnoJ+Bfgb6GehnoJ+Bfgb6GehnoJ+Bfgb6Gehn4Oc8A/1/2XX2C8pfO539yPTfuRtofc7VxiZrfVqfszdw9nT9/Wl9zt7A2dP196f1OXsDZ0/X35/W5+wNnD2d9/3pl11na/Zrp/Me1l+7jAMv3vocKAqN1PrQMg48tj4HikIjtT60jAOPrc+BotBIrQ8t48Bj63OgKDRS60PLOPDY+hwoCo3k6dMvu2hBfTxnA97Des50PUnrc/Yz0Pq0Pmdv4Ozp+vvT+py9gbOn6+9P63P2Bs6err8/rc/ZGzh7Ou/70y+7Fmj2zz971vibeb2H9apUb9vj1XtWdSv3sFKfau7Oz29gpT4rn5v5m/zMipX6/MwNffZWrc9n9191b32qDX023/p8dv9V99an2tBn863PZ/dfdW99qg19Nu/pc/stjf3H7b0/7z96rzgPozGr0VjkK3/mG0f2Z//A00+E3/WPwRN4dQfZTFku2l0U9x7WCFvFV87FvSpey1/5cI+V52remV4r9Znp29ixDazUZ+VzMzb9z0et1Ofnb+v5G7Y+z+98pmPrM7Ot57Gtz/M7n+nY+sxs63ls6/P8zmc6tj4z23oe6+lz62UXXjrpVaIXSRpXX3lG/Ss8V2qiebJ/DI6+7PC4M947+Fler5cXq3hnduE9rOjp8SDn2Wour2Ykdof3Ti1m8/aQ8WY5cEaWexkm08fj4HqcPRxiwJit/hiLc1YDzAi38czitXfUh3lx5lrEKss1OGf6eHyo86zhR/483iw2wvlTMZk+J97Z0zGbk/EZDrnT8G/TB3t8q53Vv/XxleY94qxIxDNrNVmec8pvfuvjbWVfrNJDO7c+upG9PuuDc9ax9cm2sz4HTcyO/LU+I1tah1mhz5iywcz2wkhfGqmvpZzns+JG/ascXh0vtDrzfKNfEK7BGX3gs53lHcVnOMwzau/My7U4YzbvxwQzAcu2yjGWz6gbsVxnZ6u5+nenFr09DtzDm8vDe7iRmKdPVBf1HY1HOOsX5UbjEQ530bz6wEXW8F6NF8vu4/FHHIb19IlmQd+IL4rrTKM49NP63+R7+px6/0jX0XiEw301rz5wsJpXHzhYzasPHNs36cNzv/Gseqjv3an1+Xsr0d40rv7fTGORjKf1GdvhCpTqoL7Xo/XxtrInFukRxW2K1mePFh6r6qC+V9P6eFvZE1M91Pe6evpc/tc6XhbBoqH6iMNyns/Iz9qrHFfrvPlGlu/VWcxqo/oonnFFOY7P8nJtdl7BCw59WC2OXDRDhKnqlG8UP4qL+O/WKy/7HrcX45qZs+oT1VY9Na8+eL24FwPerObVB3ZVHHxsjVv51We8nav8CEb18ebw+nq9vZjWjszENaOcXPOTzqrPqXerdNK8+rjXW+KY9y36YN632tnnAvdsfbCJf220R6A4z2fkZ23F0frMbvQaPtIhiqNL64NN7LWVDlG+9dmrC9ij/Udx1LU+2MReG+kQxTGNp8+rX3bdeWF1pxYLha0WD5xnrTaqj+Iej8VG8aM4cBqeP3f7R/XoZ1Yf1tGZPZwXG5khw/CsFQ553SF85EftyH08jBcb7ak41Ufz8Kuemlc/44mwUU2EXxVHX1jwwmocvlrFa978CqP6VHj08HBeDHi2o7iR+Zn3J55Vn1PvWGmqefVxr7fEMe9b9MG8b7WzzwXu2fpgE//aaI9AcZ7PyM/aiqP1md3oNXykQxRHl9YHm9hrKx2ifOuzVxewR/uP4qhrfbCJvTbSIYpjGk+fSy+7+EURn9Eos4znc1YT5e7UZ7W2yOjjzVIt3quxGHpk+Sin8YqL8aPzRrgsjjlguS+fMw7D6cMa4ZnTzh7Oi2kd+6P4URzm8vAWw4dnyM4ej+I9jBfTulFf9Ynqqp6c57PHp3n1tYbzfFac+ZpXX2uqPHMqVv1Z7qre+FSfkRqemWeaqTXs6Id7/Laz6nPq/SvtOc9n7z6aV19rNK/+ajzzvUUfnvlt51k9+X6tD2+jPvOu+VxX/o0YqW99/t7b6kilQ5ZvfVar4fNlGlhFlG99/H2ujEa7R48s3/pgS/tstn/rmuU9fR592aUvmOCb1U+1QtRWuCgf1WcLjBZc1UQzWF1Wm+WUE1hYzbO/AuNxeDHuy+cIi7g+rIgzh3f2cF7Mq7WYYUfxFQ5csFFP7juKzbjAp5hqXsVnvuqTYbMcz8Rnr6bKaw3j+aw48zWvvtbM5CvsHW6tha/6jM7g4bwY+rS9tgHV5xrL56v42eCzN5nm1dcazau/Gs98P0UfvtNp51k9ef7Wh7dRn3nXfK4r/0aM1Lc+f+9tdaTSIcu3PqvV8PkyDawiyrc+/j5XRqPdo0eWb32wpX022791zfKePtMvu/QlkfrZ1RVrvsZQH8VH88BFNuLPFmhcXt5i+on6Ig48fM96vTycxYCFjXCMvYPx+nixqIeH5Zj7sBb/QXiu575RnDE4AwuLuGdHMF7dipj19vpHcevp4a/O4ukzy6XzqK98VZ7xilWfsXbWvPoVPstXXFxbYas8uDx9qtooH8XRq+38Bjx95lk+W6HPhfo6nebV/zSe+/8Effg+J55n9ec7tD68jfyse4ZvVj8509//OxnhW59oM+vi0DFizPKtT7S19fFIhyhuE7Q+63VQxmz/hs3yrY9uc72f7f+KPlMvu7wXRF7Mu7aH82JcG+WjONdW54zDlhx9PN5KlKimqqvy4MWs5vMZebUzvFqLHjPxUSzP5f2YZHerct4MGmMOnkVx8EcwwO6wmFdt1GvlvJ4+Ud8orvOor3VVnvGKVZ+xdta8+hWe81qrPmP1XGGrPPg8faw2qq9y4G27ZgOePmuYn2PRZ0l9nUTz6n8az/1/gj58nxPPs/rzHVof3safs+1UP3+y/56Q17j5dzRhvtaHt7HnfEer1mePJhErvnNsI6zFW59sO2ty/f1Zs8ddLKv1eeRlV/ZiKVtUVBfFMy7NjXJUCzfeEQz3N/xIzShGcRW/4nk2PYOLrWLgz/KiDpbrsx97ngVncHiWeb28xZRHfa8u40X9Xev1vRrL5p3lzPQZ4fJm8WLMVeWB9XBeDHizmlefsR4eea/OiwHPtsJVeebK9DEe/XCtnrO+ynPV154/3c/0ecPdvWfCi/FdNK8+Y+2sefVX45nv7frwXU49z+rJ92h9eBv5WfesvlZH+Siu9ea3Pt5W1sYqPbJ867NWi4wt0iGKG1frk210TS7bv3XI8q3PGg0ylmz/V/QZftkVvRyK4jaM5bJ8dlHUK+YuJ/hG56oWbnwjGPQ17Ci+wmVcVQ7zrLTVvNyrwq78Mal6RbuK4rhHxQucZ+/Uenwjsas9sQdY63VHn2iOKI67VXnDRZgoHnHP4iOebCbUrMSA844+4ICtdgFcZO/WR7xvjq/U5+k9RHpGccynefWBg9W8+sDBal594GCz/Jv1wf1Ot9n+bfYs3/rMqZvtUpkibBTXevNbH28ra2OVHlm+9VmrRcSWaWA1Ub71iTa6Lh7tHh2yfOuDLe2z2f6ta5b39Bl62ZW9GIpyUXxmNR6HF5vhBFZ5bHGzH3BlSwfGLPg5lp0z3ooLeY/Di2Vz7MjpDDqv97BenUN7MQ/6cozPWT7jZQ7vfKfW4+MYZoZFbmXPK/roPJgLtpovy6/mznrZvF7ei0VYvnNUBww4RnCouaIPatXO9NVa8+/We5xvj63U56ldmI6ZllnOew5Ow/Me36gPz/+G86z+fKfWh7dRn6tdM4OHtZgX5zo+tz68jT3nSo8s3/rs0URZMw0MG+VbH93kej/aPTpl+dYHW9pns/1b1yzv6TP8ssteDlUfXFtfJCGutsJ5eS+mvCP+Kh7rlS0dsxhmBAd8xTvLNcoLHOadtaj37AgX6ryHFblZG+0K81R8ES7irfgsf7UWs2Q26n+1p8c3q89I7woT5aM4z11hNK8+c9lZ8+ozPspFca7FeQZrNbP6oI9nZ3srx9165fsJ/kp9ntjHiIYVRvPq6z00r/5qPPO9TR+e/S3nWT35Xq0Pb6M+V7tmBg/rxbhGz62PbmS9X2mS5Vuf9Xp4jJkGho/yrY+3zbWxaPfokuVbH2xpn832b12zvKfP0Muu7Dr60kj9mVrFelxeTOtG/IwnW6LHneEth49Xm8Uy3qyuyj3Ni/uzrWb0HlbUzM4/i0efyt7hvVNbzRXlV/QER6aP9keNxj0/ws7Gd3J7s1hs5IO5PA7kPDuLz/SZ5RrFR7go7t3zt8QyfU7bwYx+EfYtcez+Tfpg5jfa2ecCd2x9sIl/bbRHoDjPZ+TZenkvxjV6bn10I3v8SJcojilaH2xir610iPKtz15dwB7tP4qjrvXBJvbaSIcojmk8fT76sssGi146zcZxyVEb8Vt9tcjRHne5Vs7BM7+B13tYcYdd84N/1N6Z407t6HyKW9ETHJk+3Bd4jmXnCO/FvdgqbuOJ+KN41Fvx6kd1HJ+tyfSZ5eI5snPEG8Uzrp+ey/Q56e6z2kX4t8Sx+7fog3nfamefC9yz9cEm/rXRHoHiPJ+RZ+vlvRjX6Ln10Y3s8SNdojimaH2wib220iHKtz57dQF7tP8ojrrWB5vYayMdojim8fTZ8rLLXiRlHwwE62GRU5u9pFJs5mc81SIz3pW5XXO8gdd7WLHbXfODf9TemeNO7eh8ilvRExyZPtwXeI5VZ61RH/VRHHnPao36WqN59RXv+VqjvlejsdmaTJ9ZLp0l8nfxRv3eHM/0OeleVzTVGvX1fppX/2m89XuLPrqbN/qqt/renVqfv7cS7c2LezFjnI3/PcW/kdYn2sz6uGqmvtex9fG2sicW6RHFbYrWZ48WHqvqoL5X0/p4W9kTUz3U97p6+tx+2eU1ekOsX3atV2nkIRzt6j2sqF3ZB5xX7J057tRemdVqVvQER6YPz2f46sN4nLkGMbWMic5aYz5jvbzGZvFePceYLzoz3s6Gm/nL9JnlGu27i3e0/5twmT4n3SN6PjnuzVvlteY0/Fv00T2+1Z/Vv/XxleY94uwjv//v4Ag24vHirY+3lX0x6Gd25K/1GdnSOgzrg3PG3vpk21mfgyb9/Vm/2xWMK/QZ+2VcMe1hHNXLLl7u6Hn1FUe/eLN938Cb/diP6qG42T1V+Dt7vFNbzRXlV/QER6ZP1L/jz20g08c0vPKppt/BWfV8az7T5613+klztz5nq9n6tD5nb+Ds6fr70/qcvYGzp+vvz/v06ZddB2uGFwurR3wD7xt+TO7s8U7t1edhZc836HN1Tz+hrvU5W8XWp/U5ewNnT9ffn9bn7A2cPV1/f1qfszdw9nT9/XmfPv2y62zNfu10/WNytvStT+tz9gbOnq6/P63P2Rs4e7r+/rQ+Z2/g7On6+9P6nL2Bs6fr78/79OmXXWdr9mun6x+Ts6VvfVqfszdw9nT9/Wl9zt7A2dP196f1OXsDZ0/X35/W5+wNnD1df3/ep0+/7Dpbs187Xf+YnC1969P6nL2Bs6fr70/rc/YGzp6uvz+tz9kbOHu6/v60Pmdv4Ozp+vvzPn3+sf9Q+2/92APbn95BPwP9DPQz0M9APwP9DPQz0M9APwP9DPQz0M9APwP9DPQz8HOegf6/7Dr7BWVP1xs4cgP2PwL9d+4GWp9ztbHJWp/W5+wNnD1df39an7M3cPZ0/f1pfc7ewNnT9ffnffr0y66zNevpegNHbqB/7I+U5Wuo1udrFUceWp8jZfkaqvX5WsWRh9bnSFm+hmp9vlZx5KH1OVKWr6Fan69VHHlofY6U5WsoT59+2fW1nj70BnoDoxvwfkxGaxu3fwOtz/4d3+nQ+tzZ3v7a1mf/ju90aH3ubG9/beuzf8d3OrQ+d7a3v7b12b/jOx1anzvb21/r6dMvuxbs/Z9/9qxxB+8o5yhuwfouUZw+n3epT8y8q6f3Y+LduWOf2cAb9Nn1bH5m43Nd36DP3I1+Frr1OVvP1qf1OXsDZ0/X35/W5+wNnD1df3/ep8/ttzT2H7f3/rz/6L3iPIzGRmoUM+JHc1ut/SNMPxnnrn+0Vbw6o+fr3BUn7q91u3xvZo2hN8/OZ+Sfsjqf+tEcn5h5V8/+sY9UPiM+q8/K52SUaxR3xkbXTjGrz9ruzVZtoPWpNvTZfOvz2f1X3VufakOfzbc+n91/1b31qTb02Xzr89n9V909fW697MKLKW0cvUjSuPrKo36Ej+Jaz/6VGq7n8+w/2kbxoziehc9evRfjGjuPYFbUKEfl81x8zuoMN/vJ+KpcNleWq3g1P8qV4SxXfbQvfO/HBDm1Xg/FsM94jntnxuLs4RADxuzI3wieMdHZ68VYL88xxuLMeT3P6GO1xrnqb5RrFLdqrpN4ZvU5afaRWfCMss3qRnHg2A2xWcMAACAASURBVI3/6fpgjyssa4HzLC/q2GYcrU+2Hf/3nHebnT1mxnt5jbU+upHnfNOq+mt9qg2tzfP3B+esQ+uTbWd9DpqMfHese+uzXoOMcYU+9a9iMoG9MNKXRuprOef5rDj1K2yVn+VTfOaPfkHAMYofxYFXrVfvxbiuyjOWz1frmKM6cw8+Z3WjuIxjJpf1y3IzPQw7yjWK8/pntaM/9hHHaDzCZTuIajSuvu5A8+oDH8WR96zWqM81US6KW+2oPoY1noyLZxk5j3KN4kZ6vg0zo8/b7hbpOhqPcNiD5tUHDlbz6gPH9ifrw/e8e452GcW9fhE2ihtH6+Nt8k8s290f1PdTVKNx9b+z/Ou1Pt5Wnom1Ps/sebRLpEcUN97+/oxu9z5OdVDf69D6eFvZE1M91Pe6evpcftmFl0uwaKg+4rCc5zPyka2wVV55FW8LHP0o18jyuWYUP4pjbj579V6squF8dDbeinum1uPiGJ8jXouP4jKOmVzWL8vN9Ji5152eWa33Y6J3yOq9O0R4L+7FuL/m1Qd2RTziQA+1Ed6LezHmi/Ij+oAHHLCIX7HGMcozirsyx+k1M/qcfheer9JU8+qD61Nx9P+p+uB+K2ykEbirvOEqTJRvfbDlP9Z2xZ8/mfoU7Xk2jk6tDzbxjGXdI814ktaHt7HvXGkR5VuffZowc7T/KI7a1geb2GsjHaI4pvH06Zdd2I5jq4WiZBQ3i694LV990BN2hBPYUQtO2NE64HAH+GbBhRwsMMjDj+woLqqfjWf9stzKPsx1p2dW6/2YcF87Z/VePsJ7cS/G/TWvPrAr4hEHeqiN8F7cizFflB/Rx3isHhx85h4zZ3CAk2s5hzPnf9N5VJ+37cTTne+gefWB/VQc/X+qPrjfChtpBO4qb7gKE+VbH2zZt9HefHSsQ8QTxcHf+mATz9tKG5uo9XlGl0qLKN/6fFafSBdM1fpgE3ttpEMUxzSePpdedvH/VRSf0SizjOdzVmO5ClvllX8EXy0UnKM4wxt2FF/hqjzmY4v+sJpjf+TMPHweqQVG69RnnHdGzLPgmrEeD8cqLmA9HHJ3LHhHOAx79S+r9X5MtE9Wb1jO81l5FOv5WsN8fFacx7Uazz1Xc0d8lT5Wh4/O58UZE525zs7V3wim4nhrvtLnrfeqNOU8n737al59rdG8+hWe8z9VH77j3fOd/Y72jnq0PvkGo715VRE2ioMjy7c+2NLzNtMF07Q+2MRnbaRV67Nfl2j36JzlWx9saZ/N9m9ds7ynT/0vEucu/KKIzw70W0ix8M3q51vhfxzgNRfFFcd+VWOLjJaJHFvmzs6oyTDIRf1H88CxzTizHHPg7N3FiwEfWa1RH3UWxx+fEfPsKM6rjWJXOa/W6RzggdU8+yMYxvM5q/V+TLh25Mz8fPZqq7zWMJ7PijNf8+prjebVVzz7FVbz6jOXnaN8po/VRHXgB6bCKT7yEWc7ys01P+Wc6fPmO1aacp7P3p01r77WaF79Cs/5n6oP3/Hu+c5+R3tHPVqffIPR3ryqCBvFwZHlWx9s6Xmb6YJpWh9s4rM20qr12a9LtHt0zvKtD7a0z2b7t65Z3tPnz9uDwZn1JZH6GY1izdcY6rM46mBRM2MjfnBgkbCIe3YEgzrD4oNYZCveKg9e7pfVZDlwmQVfhK/yzIUzc6EeOVjFIJ5ZrslwM7mrnFfrdDbwwGqe/QxjuerDXHz2fkw4X511LvW1vsozXrHqM9bOmld/FG91+qlqR/LRPFHcOFWfai6dAz7XIaYWmNE4cNn8wPxUq/r8lHtWmnKez979Na++1mhe/QrP+Z+qD99xxTnacRSf6ZlxtD75JrPdcWWGy3LGkeVbH97ys+dMF0zS+mATn7OZTq3Pfl2y/Vv3LN/6vE+fqZdd3gsiL+atwcN5Ma7VvPrARnHkPZvV2EOOB53PHo/FgI3yiDPXSE2FAd+orWbN+mkP3CmzVY3mM19nN+zI3yhuhAuYijPKR3HwjljjAA+fo1pgvXyW8/Acu/tjr73V5152rvKMV6z6jPW4r+CjGo2rX82CvNXpBznP3tXH4/RimMnLWSzLW+63/j2lz9P7rTTlPJ+9OTWvvtZoXv0Kz/mfqg/fcdXZ9qyfWW6tr7RrffINV/tDdYbLclaf5VsfbPh5m+mCaVofbOIZa5roJ+vc+mTbWZOrvidZvvVZo0HGku3f6rK8p8/Uvza8F0ReTC8wgtEa87mOzxXWy2ss4rMF6hK9GPMpnnN8ZlzFaXXAwDLX1TPPoBxZDvNozR1/9l48H5+zGdBjxmZ8lqu4ovrRmbN65cAsWc2VXFSDuPdjglxl9Q6G92LMU+WB9XBeDHiv9078LLc3H2bPuGb1ybjQz7NX6zyu3xSb1edNu4meCYtzjs/e/TSvvtZoXv0Kz/mfrA/f8+452nEUn+mXcbQ++Saz3aGywtzJtz7Y8vO20s0man2e10U7Zjq1Prqt9X62f+uW5Vuf9XooY7b/K/oMv+yKXg5FcRvGclleL6c+1/JZcejlxaOY8tlis+Vm+awO/b16Lwa82RFexo+cM84sN8K9G8Pz8Xl33xP47b7RnatcNH/EF+E5fvXHPuoZxdGzyhsuwkTxiHsWD57IMh+fPbzm1deaKD+rT8Sj/dpfs4FZfdZ0fY7Fnif9WHd+zvjsTaZ59bVG8+pXeM7/dH34rlfPd/Y72jPq0frkG4z2xlUV5k6+9eFNP3uudLNpWp9nNYm6RVq1PtHG1sWj3aNDlm99sKV9Ntu/dc3ynj5DL7v0xRBfL8pFca6tzszBZ6+uymvNLF7r2c+WbjjLR5gqx31mzuCN+npcM1iv/rfFeMej5ys7AndUi7xZ/fNiwGQ5YCLr/ZhEWItjxghTzZLlV3NnvXCX6B5enPn4XGFHekV8V/Tx5pmJ2Syznxn+n4Sd1een3J2fVz5799O8+lqjefUrPOd/qz68g+p8Z78VN/JRj9YHG/JttDegLT+CAd6zWX3r423smVimCyZofbCJz9pIq9Znvy7R7tE5y7c+2NI+m+3fumZ5T5+//3XszG4vhkY+KB19kVThOM9n9GFb5Rlr51m81WTLVX74VlPVRZiqDj0wG3gyyzV6numntXf9bOYod7fn3frZfc3iMd/VOqvParMcekfW+zGJsCN9KkyUj+I8S4XRvPrMZecqn+GrWs2rn3FzbkafK3fiXlfP1d2u8r6hblafN9xpZEbWnM9erebV1xrNq1/hOf9b9eEdVOc7+624kY96tD7YkG+jvQFd5Q1XYbJ864NNP28zXTBN64NNfNZGWrU++3WJdo/OWb71wZb22Wz/1jXLe/oMvezKrqMvjdSfqVUsc/FZceZXea2Zxdtis+Uqv/lXaphntN9Mnwo72pPn/MT5hDlnZ5jFr9hr1tNyMx+ex/sx4TzOWX9gYCPsbBx8bGc5ZvARFv01r36Es3iEzWosN6pPxYP8DlvdbUfPUzhn9Tll7mqOSlPNqw/+T8XR/6fqg/utsJFG4K7yhqswUb71wZZ9G+0N6Cpf4ar61gcbfN5W2thErc8zulRaRPnW57P6RLpgqtYHm9hrIx2iOKbx9Pnoyy4bLHrp5MW9WMaBi3s24vKwtlgsF9bDrY6N9OLZRvtnvFlulP8J3Alzzs4wi1+xx109vR8TnXe2d4T34l5M+7Mf4VfEIw7017z6Ec7iETarsdyIPuAY6cPY6Gyzzn4irp8en9XnLfuYfV4j/Kfi2PNP1Qf3W2EjjcBd5Q1XYaJ864Mt+zbaG9BVvsJV9a0PNvi8rbSxiVqfZ3SptIjyrc9n9Yl0wVStDzax10Y6RHFM4+mz5WWXvUjKPhgI1sMip3YGq7XsG8/Iny2VFwufYyM8VzAjPTDPDH/GG+XQ566dmTPDRnOi5u6cqAefZ6sZtGYWr/VX/F09vR8Tne9Kb61RHz2iOPKe1Rr1tUbz6jM+yo3GI5z1iHJR3GpUH8Ou+PCd9ZzNo9jf7qs+P2kf0XMwGo9w2JHm1QcOVvPqA8f2J+vD97x7jnbpxS0Wxb05PCxwrQ824dtsd1ZR5ZlVseozFufWB5t43rY+z+886xjpEcWNq78/2UbX5lQH9b1urY+3lT0x1UN9r6unz+2XXV6jN8Sql122UHy8+yA3snivfiQ2yj2Ks56YO+s/w5fx7MydMCN2OWN37sTj3rUn78dE+4/sRWvM5zovrxjG89mrrfJaM4NnLM7Kxz4wZqs/xuKc1Yzok9VfyY3c4wrvT6z5hD5P7hHPKNus/ygOHLvxP10f7HGFZS1w9nhHcsCYzf5an2w79cusar/KPqoL6lofbOJ5O6Jt6/OsLvz9wTmboPXJtrM+B01GvjvWvfVZr0HGuEKf/P9FkXV/eS572YXFjlxxBjvCx5jRLx5myPAjGPTOeID5tD1hxtkZZvErdryrZ//Yr1BnH8cn9LFnbfazbwNnM39Cn7M3ctZ0rc9Zeug0rY9u5Cy/9TlLD52m9dGNnOW3PmfpodO0PrqRs3xPn37ZdZZG36aZfVFR/UPzG3nhzPYu6JanT5hvdoZZ/Iql7erp/ZismLc51myg9Vmzx10src+uza7hbX3W7HEXS+uza7NreFufNXvcxdL67NrsGt7WZ80ed7G0Prs2u4bX06dfdq3ZbbP0Bn7VBrwfk1+1gMMv2/qcLVDr0/qcvYGzp+vvT+tz9gbOnq6/P63P2Rs4e7r+/rxPn37ZdbZmPV1v4MgN9I/9kbJ8DdX6fK3iyEPrc6QsX0O1Pl+rOPLQ+hwpy9dQrc/XKo48tD5HyvI1VOvztYojD63PkbJ8DeXp0y+7vtbTh95Ab2B0A96PyWht4/ZvoPXZv+M7HVqfO9vbX9v67N/xnQ6tz53t7a9tffbv+E6H1ufO9vbXtj77d3ynQ+tzZ3v7az19/rH/UPtv/dhC+tM76Gegn4F+BvoZ6Gegn4F+BvoZ6Gegn4F+BvoZ6Gegn4F+Bn7OM9D/l137XzJ2hwsbsB+Z/jt3A63PudrYZK1P63P2Bs6err8/rc/ZGzh7uv7+tD5nb+Ds6fr70/qcvYGzp/O+P/2y62zNfu103sP6a5dx4MVbnwNFoZFaH1rGgcfW50BRaKTWh5Zx4LH1OVAUGqn1oWUceGx9DhSFRmp9aBkHHlufA0WhkTx9+mUXLaiP52zAe1jPma4naX3OfgZan9bn7A2cPV1/f1qfszdw9nT9/Wl9zt7A2dP196f1OXsDZ0/nfX/6ZdcCzf755/4aPQ4vtmDcj1DM3sV7WD8yeNJ09k4J1VdqB+cXeXKY7fsGfZLr/vjUb9Zn9lm2h+FKzZ2H6Dfrc2dvT9W2Pk9t+lqf1ufa3p6qan2e2vS1Pq3Ptb09VdX6PLXpa31an2t7e6rK0+f2Wxr7j9t7f95/9F5xHkZjIzWKGfGjuUdqFTPzD6UI68W9mPYe9Y2r+oxyXcHN3sV7WLVvdZ/Znspf+Tv4d3B699A+6ns1HBvRh/F9fnYDqo/pO/LRKUefixFuD6P9VvijM3OvKzVcP3tWfWbrG793A63P3v3eZW997m5wb33rs3e/d9lbn7sb3Fvf+uzd71321ufuBvfWe/rcetmFF1M6dvQiSePqK4/6ET6Kaz37Wc3sP8pm/qEUYb24F+M7jJyNY5RnFDfSVzEVN+YEzntYwQks/MyCL8NczVXcmDOz2rviVLz6o720j/rKCx+4TB9g2XpzcV7PjNec+ozFWTHsA2N25G8Ez5jonPWKZom4OO7xXtHH44nm8rCnxK7MjBpYu4udRz+zd5/VZ5Z/B97bRdRnBmscjI84Ob4b/0Z9eD8nnU2r6m9Wz9bnz0Z5d9n5T8W/Jw+rGPgzWKtpfbC5561pVf21PtWGxvMj++bvzwhz6zOypXWY1mfdLncwrdCn/lVMJrcXRvrSSH0t5zyfFad+ha3yI3xYqGLNr3JejRczHu/Pi3sxrzaKXamvaqr81VmUN/qxV1zUj+NVTZVnLj5XdVWeuXC+UoPazCpv5SuX4bkm0kfrzOc6zo/GI9xubo8/miWK832zc1QfxTMuy83oY/ioTxTP+mc1WY45DVd9GM/n0R6oYTyfkWdb5RmbnWf1ybieyEX39uJezGYcjUc43FPz6gMHq3n1gWP7Nn149tPO1b41r753n9bH24of8/bpxazai3uxCIsJWh9s4nkb6cWTtD68jXvnat+aV9/r3vp4W9kTUz3U97q2Pt5W9sRUD/W9rp4+/psXr1pieLkEi7T6iMNyns/IR7bCVnnlVbwtsFpihKnq0Duqt7zH4cXANWKv1Fc1VT6aq6rTvPewRnuKeiKu3IjDVnng1FZ1VV75zL9S4/FoTHkrn+sNq/hIH66zs9ZV+Qjvxb0Y82tefWBXxCMO9PCs1fAnwnjxKjajD2bwOK/ey+Oy2CjfKM7rM1vLeD6v4PY4LDaqT1T/ZHxmJzNYu0OE/1Qce32TPpj5JGv68SeabVZn8LQ+2ERuvf16MWbhPJ8Zg3OUb32woWes6cCfqmvrU20oz/Ouo++AMUS5KI6urQ82sddGOkRxTNP6YBN7baRDFMc0nj79sus/26mWhyV6OC8GPFvDRVgv7sWYb+Sc9eT6GRzXjZ6ru2jee1jRa2ZW5QUH2xEM43Gu6qo8eNheqeH66Ky8lc88irVcpk9Vm+W9Xob34l5sFXfUM4pXs/Bc3jmqj+IeB8dUH+PJPlzL5yv90Yd57BzFFQesFx+JzcysWPW1X5VXfOSrPhHuhHh1Z87z2Ztd8+qj5lNx9H+TPpj5VBtpafNGuSiOO7Y+2ERuvT16MWbhPJ8Zg3OUb32woedtpAlP0vrwNu6ds31HuSiOSVofbGKvjXSI4pim9cEm9tpIhyiOaTx9Lr3s4v+rKD6jUWYZz+esxnIVtsorv+Kr5aHew3kx4NkaDh+O29nj8GJaN+qjb2RneEaxjKvuonnvYWU+O0d3QVzxka+9I5zGq7oqr3zmX6nxeDjmcWpM/ap+RJ+R+3BfPnN/nDWvPnCwnOcz8mw1rz5j7ax59RVf+VF9FK/4VJ+Ih+N29j5VL82DYzSuOPN5Li+fxWZqFau+9qnyio981SfCvSHOO+GzNzvn+VxhLb8bzzP8JH34Xp84R7pFccyY5VsfbCm22f7iqu/fs6scrU+24b25Ec1an3UaRPuO4uic5VsfbGmfzfZvXbN867NPFzBn+7+iz6Mvu/QFE3yz+sGFYYGFr7bKV/hqsaj3cF4MeFjDAAeLnFnk1TLmhLM3+8hcVR3f2/ie/DGpZovuV9XxnaKzclecih/xPU6Nqc+8ltP8Kn2Yl8/cH+cqDxws4/mMPFvNq89YO2tefcVXflQfxSu+EX2Mu+Kv8pgDXLMW9WpH+2qd+aO1Hs6LcY8qz9jsPKJPVn9SjnfCZ29GzvO5wlp+N55n+En68L0+cY50i+KYMcu3PthSbLP9xVXfv2dXOVqfbMN7cyOatT7rNIj2HcXROcu3PtjSPpvt37pm+dZnny5gzvZ/RZ/pl136Ukl9DOpZxZqvMdRpXH3gYKs8cLAe/upyR+oYY2f2bSb1oxjm/5T15hyZparT/JM/Jtp75D6GqeqqvNfnSo3HwzFwmuWPh+EYn1GH2Ap9MBc41UcctsoDZ1ax6jN2Jd766Ed7eX40H+LKibjHZbFKH/BF9YhXfYBbbTFfZLN+ozN7OC/Gvao8Y7NzpU9We1LO24cXs5k1rr7eS/Pqr8Yz30/Rh+/0qXOkWxTHnFm+9cGWfJvtzq/4N6p18M3qJ+NpfbLt7M1Bs6xL65NtZy4X7TuKgz3Ltz7Y0j6b7d+6ZvnWZ58uYM72f0WfqZdd3gsiL4Zh2Xo4L5bVRHiLRznm47OHt+VGC65yzM3nqE7jXl8vxtyfOF+dqarT/JM/Jtp7dK9VXZX3+lyp8XgQi/g0rj7q1QK3Qh9woYf6iMNWeeDMKlZ9xq7CRz2iOM8QYSye5ZiDz5E+GR/X4xz1Rn6XnemLO7Gt5or4ozj4qjxwlY30qeo+mef94hzNgzxbxVou+9O8+lqrefUrPOffqA/Pf9I50iGKY/Ys3/pgS77NdocKw+gHOVjk4bPNerQ+vKlnz5kumKT1wSbu22jfURwds3zrgy3ts9n+rWuWb3326QLmbP9X9Mn/X5vo+h/rvSDyYlI2/SIK9R63xfRjeA8LHs9meFuyfjwOxCJRwAGcWs57HF5MOTwfvCus8t+ZSbnYV179MVlxF3BwXztrb81HflVX5T3eKzUej8WMK+LTuPoRJ+KqD+Kj1uvnxZivygPr4bwY8GY1rz5jV+ArPuRn50Cd6mM8+AAzYqv+IxxXMHf6jtRGmCiOO1R54Cqr+lT4U/PePryYza9x9fWOmld/NZ75foo+fKdPnSPdojjmzPKtD7b0t8329jf6e0Rr1f+O/vs7jXzrg008byvNbKLWZ50u0b6jODpn+dYHW9pns/1b1yzf+uzTBczZ/q/oM/yyK3o5FMVtGMtleVwqsjO1M1jMFvWdjVeijPB5HF5shMvDZFxZTrlGsYZjLJ+V03zNj/yYaA3zZjnGeb01D984mZfPwLCt8ozF+UoNatkaT8alOfWZyzuP6OPVWSzqFcXBU+VXcle9qjxmhq3wVR48aqM61scwEU75Zn1w37FezzvzVrVZPsvZnFXeu4sXY328/JtivBM+e3fgPJ8rrOV343mGn6QP3+sT50i3KI4Zs3zrgy39bbO9/Y3+O8L1fP4bGX8nWx9vW8/EKs1sitZnnRbRvqM4Omf51gdb2mez/VvXLN/67NMFzNn+r+gz9LIre5EU5aI4LjJiZzhmsNZ7Fp/NW4mS1Wa5lbwZV5bT+Qw78vHqNMa+zjDyY6I1GR/n9DxyH6+XF2PuKs9YnK/UoBbWOCoezasPrsiO6KO11VzVDFl+NXfWy+5V5b27a4z9WT7URnWRPoaf/aDXiI3mQW2Vn8UBz7bqkeWznPWo8jxHdo70yWpOzfFO+OzNy3k+V1jL78bzDD9JH77XJ86RblEcM2b51gdb+m5tZ9nevqN9j+v57KGjfOvjbeuZWKQJd299eBv3ztG+ozi6ZfnWB1vaZ7P9W9cs3/rs0wXM2f6v6DP8ssteDlUfDDn6IqnCcZ7P6MO2yjPWzrN4rWe/EkWxhq8+XLPinM2Y5Vb0No6qh+ZHfky0hmfNcoy7c656eHmLRZ+RPVXzgnsExxhvVs7jDNyIPqgxizqO6bnCRPkozvwVRvPqM5edq/wsfpYP/FFdpE+EB5/a1fhRPsONfmZmrvrfzesskR/pE+FPjvPO+OzNzHk+V1jL78bzDD9JH77XJ86RblEcM2b51gdb+m6znX1Hxh5z8NmriPKtj7etZ2KRJty99eFt3DtH+47i6JblWx9saZ/N9m9ds3zrs08XMGf7v6LP0MsuNPesvjRS36tBrMJyns+oZ1vlGWvnDF8tWblG8YYbwY7idI7Mz/pmuYxzJlf1wJ2BG/kxAdabI8t5+Cuxqoflo0/Ur+KM6iyOXhkGOe2jPnBqgRvRB7WogZ/ZCDsb93rMcszgIyzmuJq/WhfpU/FhXtjV+Fk+zDFjsx5ZznrczY/OGekzWv8kbmYnM9hs3xHP7jj2+iZ9MPOpNtLsiv64Y+uDTXy32a6BrDCc5zPq2Ub51oe39Ow50oSnaH14G/fO2b6jXBTHJK0PNrHXRjpEcUzT+mATe22kQxTHNJ4+H33ZZYNFL528uBfLOHBxz0Zchq0W6fFVsSucV2qiOTKuLBfxzcZne3gPq/bMOLOc8lz1d/TYwendT/uo79VYDLgRfRgf8Wkc/CPxCKu18CP8injEUfWu8ld5I30qPswDuxo/y4c5ZmzUI4ozd4Wp8syVnSN9sppP5ao7c57P3ryaVx81n4qj/5v0wcyn2khLmzfKRXHcsfXBJr7bam/ZzsHEHHxGnm2Ub314S8+eI014itaHt3HvnO07ykVxTNL6YBN7baRDFMc0rQ82sddGOkRxTOPps+Vll71Iyj4YCNbDIqd2Bqu17BtP9FctMqrL4lc4r9REM2RcWS7im43P9vAeVu2ZcWY55bnq7+ixg9O7n/ZR36uxGHAj+jA+4vPi6IGc+lUcec8ql/pao3n1GR/lovhIrWGi+ihuNZE+WQ3Pg/Nq/Cwf5pixUY8oztwVpsozV3aO9MlqPpmL7u3FvZjNPhqPcLi/5tUHDlbz6gPH9m368Oynnat9a1597z6tj7eV+Dum6GjHXtyLGV8Ut1zroxt/zs90wRStDzZx31b71rz63gStj7eVPTHVQ32va+vjbWVPTPVQ3+vq6XP7ZZfX6A2xp1922U5MpBGhRnEze876ZrmZHhl2tof3sCp/xpnllOeqv6PHDk7vftpHfa/GYsCN6AO81WQfrxfjvfxubu45MgvwjMUZucwaNvsDF9sMH+lT9VHO1fhZPp1nxPd6eDGPq8JVeY/Ti0X6eNhTYnZ3/USzKa7aG+MjTo7vxr9RH97PSedKe5t1Vs/Wx1d4ZNeo5J3jjJxa5Nkqhv3Wh7fx7Nk0qv5an2pD4/mRfY9+b9C19cEmnrGtzzN7vtplhT71r+LV6Q6vq1528XJHz6NXrvhGeWZw1jP6y3JRzWx8tsfIj33GmeVmZ4/wO3rs4Izm5/hoX+BG9GH+Pj+7gUgf02/2MzM5no+opspHdTNxr4cXm+FcjY30Wd2n+a5toPW5trenqlqfpzZ9rU/rc21vT1W1Pk9t+lqf1ufa3p6qan2e2vS1Pp4+8RuQaz1eU5W97HrNJV406Ow/Nr2H9bTrzt5pZP4dnDv6vkGfkXv/VEykz+zzNYuv9rmaz+vn9fBiXu1TsUifp/p3n3wDrU++n09nW59PK5D3b33y/Xw62/p8WoG8f+uT7+fT2dbn0wrk/T19+mVXvrPOfmgD3sP6oVG6rbOB1sdZykGh1ucgMZxRWh9nKQeFWp+DxHBGpICR5wAAG6pJREFUaX2cpRwUan0OEsMZpfVxlnJQqPU5SAxnlNbHWcpBIU+fftl1kEA9yp8NeA/rn2yfPr2B1ufTCuT9W598P5/Otj6fViDv3/rk+/l0tvX5tAJ5/9Yn38+ns63PpxXI+7c++X4+nW19Pq1A3t/Tp1925Tvr7Ic24D2sHxql2zobaH2cpRwUan0OEsMZpfVxlnJQqPU5SAxnlNbHWcpBodbnIDGcUVofZykHhVqfg8RwRml9nKUcFPL0+cf+21W/8WP/DRdbSH96B/0M9DPQz0A/A/0M9DPQz0A/A/0M9DPQz0A/A/0M9DPQz8DPeQb++f/+///9f37jx17w/c///E9/Dt3Bf//3f7c2h2pj35vW5+zfjtan9en/fbv+DPT35/runnjuWp/W54nn7Kf26O9Pf39+6rP9xL36+/O+70+/7Dr4hcITX9pTe/SPyft+TE59ln7jXP396e/Pb3zuV925vz/9/Vn1LP1Gnv7+9PfnNz73q+7c35/+/qx6ln4jj/f96Zdd/bLryP8LKu9h/Y1f2lPv3Pr0/xif+my+Ya7+/vT35w3P6akz9venvz+nPptvmKu/P/39ecNzeuqM/f153/enX3Yd/LLrv/7rv458ERX9AK2cN/sxmekzg43u9XT8DTNn+jy9r+739//wrNJn57N4hXumZga76hka7blKn1VzN8/371Dr830fpz0frU/rc9oz+aZ5+vvT3583Pa+nzdrfn/d9fy6/7Pp//tf/+3/s4/33vpBT62Etpjj4Ed6rybBeLvpvdtk/Vq58dnwZR/7hdGXWEd6R+yiP+iMcESb7MZnpM4s1/Mwnmt+Lj84ygpuZkbHeXBaremo+0yfq0fHn/gei0oefCZw9fVR3D3M1doV7pmYGm93BePhTYbM8cpU+wLV97jvDu259PrN31iA7tz6tT/Z8dC5/Pvr7k+/n089P69P6fPoZfHN/7/tz6WUXXkaZ1RdJyO2KG6/2UF97e370suuKwKP/qOJ/MOGc9Rvl9Tju1Hp8Xkx7qO/VcCzDew8rarM6YGB3YcE/Y0dnGcXN9DZsxpvlvNpMH53LuPWjGPYZy3HvzFicPRxiwJhFLLMjeMZEZ68HY718FbP6CDOjT8Rh8awH1/Fd+MwYPY9yc91oDWbg2ifOo/Ot0ueJO6EHdsoWObWMwVkx7ANjluPReTf+jfpEu9odZy1wnu2JOrYZR+vj/2OQ94dztEfk2a7AGkfr4+sT7fdufERD7tH6rNXH9s/7HTlnNa3PWn0qPfr78+y+Kz00v0KfpS+7qpdOmldfX0p5eS/mvQBTLvWffNkFoVRA86ucV1PFwGm2wmqea70z45VffcZ65wyf/dh7c2Uxr7cXy+bx8LOxUf5R3Mr+VU/NZ/rwXFqH3Gg8whlPlBuNR7hoxggfxcHjWa1R36vhmOGzmlF9mNM7Zz2Aj2aJ4lyH84gdmQU8wMIiPmIx96hlztF+q/Th3jvP0b28uBez2UbjEQ7307z6wMFqXn3g2L5NH579yXO0yyjuzRZho7hxtD5//+Mk2pcX92K2Vy/uxSIs9G19/tYHu1ltVR/1vX6tz1p9RnbOOhg+q2l91urDu9ez6qC+4s1vfd6nz/TLLrxsguWXSF4sy8/ijSuqieLcn89PveyqftTsixNhRr50+kVkLj4r7oqv81R+1UPrGZ/9mGR1zGHnXVjtU/k2x+gso7iqp+YzXsyXWebL9AEu62cYzauf8UTYqCbCr4hHHJhFbYSP4lpvvmEzvKcPakYsemY9MAewkY04ovgsj+JxP4vzWXE7/NE7efrsmGcFZ3UnzvPZ66159VHzqTj6v0kfzPy0jTTCHFXecBUmyrc+3/+xEe3J02IXFr3Mtj7f9eHdrDxHWkZx9G597utjO+YPdjtiURdhW5/7+kS75Xj0PYniqG193qfP0S+7+OVU9qILuJkXXk++7MIXJLPel8uLRRyGxYcxiM1wcT2flaPyudY7az1jsh+TrI457LwLq30qH3PAZvgRTFYf5TLeLGd8ms/0QX+tQRxW8+pHOItH2Kgmwq+IRxyYRW2Ej+JRfYYf0cd4M44VeeawXvrRu0V+NSf6gJ95EBvh4Lor59Eeo/pcmWF1TXUnzvPZm0Pz6qPmU3H0f5M+mPlpG2mEOaq84SpMlG99vv9jI9qTp8UuLHqZbX2+68O7WXmOtIzi6N36rNWn2jf2bhZYWM7h3Pqs1Qd7VRtpEMVR3/q8T5+pl138MonPeNlUWa1Rf7Ze8TN8My+7sgc/y9kXo8rjy+PhvBjjLc8f5NQyBmfFjPhWy7jKZ6yeqzmyHxPtq9zsz2Ix16jlXtEZXJbnc4aPclncuKN8lrOa2XymD2aY4ZzBzs67k3tkFuxjBFvNyhwZdlSfjIN78R34XNVnHCO16BVhLc4f4D3LuIhP67Smqqvy4B/RB9hP2+pOnOezNzfn+VxhLb8bzzO8SR+e+8nzrB7ebBWHV2Ox1uf7PzZm9rgSG3G1Pt/1iZ7jO/Fo9+DM8q3PWn2yXUMPWGBhEWfb+qzVh3eLc7Z/w2T51ud9+jz2sst7EYVYZGdfZoFH6zx/1csufHEim31huMbDebGqhvPRueL16rwajanv8SBm2Ayf/ZigdtSi5xWbzTjChxkZ68U0z/7o+c6sVa3mM32uzKv8ylHlM3xVq3n1M27LVXiur7Az+Qxb6WO1qIflOXHOcrh7hrFclI/i6A2b4TJ+1KsdqckwmoMPq/08v9LHqzk1ZvfGbHxGjC3n+cwYnDWvPnCwmlcfONgs/5P0wX1X22x/1qvKj2K8uVuf7//YGNk19rgSG3G1Pt/1we5X2mj36JHlW5+1+mS7hh5mGcdnxti59Vmrj+5XtZjNtz7v02f4ZZe+SFLfe6HEMQ+PmFnG2hk5jnuxmTxjn3rZdedLlf0Yel/OnTFvFo2pn81jWHw83Ck/JjN30ntk9xvJZRjtZf7dWT1OxJT7rj7Kpz76wlZ54MwqVn3GrsRbH/1Uve7ks3tl+mBG9Ibv8Xkx1MGiHj5sFOc8zpkdmSGrv5Krekb5KK4zZPoo9mRf76u+zs55PivOfM2rrzWaV7/Cc/6n6MN3Wn2+s1/MAg6z+gHGs63P939szOxxBmu7B151iOKGa32+66O7W+Fn+zf+LN/6rNUn2zVrzTg+M8bOrc9afXS/5mf7r/Ktz/v0GXrZ5b1k8mL8MonPETaKo1bz6gMHW+WBM8svu+yhX/WJvlTRFwt9ozovji8iau/YiJ/j4OdYNINiPJ/57OxhTvkxiebzZuYY35HjfI4wUU/gV1iew84jnFxzVx+9o/rcC/NpLPKVS32t07z6I/ioRuPqV9yc11r1GevpY3h8GIszcszLZ+A8y7V89rCIjXCPYMC30uIOHmeV82o05umjmDf4qo/6egfO81lx5mtefa3RvPoVnvM/RR++0+rznf1iFuOIeKK41bY+3/+xMbPHGazqhNpMm9bnuzbY4WpbaZDl+/uzVqNs19BdMeoDZ7b1WasP7xbnbP+GyfKtz/v02f6yK3sBleXshZTm1eeXVx5e8+zzyy48/LutfXn0k/XMvmxZneXu1Cp3xKVx9ZUHPuPszD4wT/2YoP8Ki9nNenfifHa+U5vxrszd0ce7nxfjeas8sB7OiwFvVvPqM/YufpYbvb06Lwa8p0+GR53aKzXKcceP+lt81Sebz+tR4bM8cp4+yL3FZtp4d8AukYvqo/xuPPqa/Qn68H12nSNNVOuof1QPfJRvfb7/YyPak7fHGazVR/gobjWtz3d9oMNKm+0/0631Wa/NFS2ymv7+rNdIv3vZ/vv7s3//qof6q/UpX3ZFL5iiOF4oIW8WMbXAaBy+5tUHDrbKA2f2Ey+7VMzKr8TO6u/UMq/xRFwaV595cPb4vJj+2ANz12KOk63d8eT5bDbVZ3Te6G5RHLxV3nARJopH3LN48ESW+fjs4aO8F/di4Lyij/HhA56sBzC77N3ed+uv3KvqifwVfa7Ms6sG94j4La8fw3Idnz0ezauvNZpXv8Jz/u368F12n23P+rGe1f5HMBFH6/P9HyPRnqA95/mMPFvO85kxOEf51ue7PtjXShvtHj2yfOuzVp9s16aHl/di0K71WasP9so223+kGepbn/fpk77syl4eXc3xC6eMw3CaV5+5PLzm2a9edtkXofrgwd9lqy/jrr7gxf3hq9X51PfwEUZ7zf6YRLw6wxv8mbtgb5mdvfNI/yv6ZLxZzubP8par8tkOtFZ9ra3yGb6q9fJerNqJ6mMcI59sds2pH82pOPgVvsqDJ7J36yPeq3GbBzOpPlc5n67jO1zpjftbLZ89Ls2rrzWaV7/Cc/6t+vAdPn2u9m/zVZgo3/p8/8dGtCc8A5znM/JsOc9nxuAc5Vuf7/pgXytttHv0yPKtz1p9sl1HuShu+rU+a/XBd4Jttn/DZfnW5336DL3swkumzOJFEjDwM1thvbwXsx5RPOofveyyBzx7yPXLMorlutHzLDdmz+xIb67P8Dqf+lwLTo7pmTGzPyZZb+1T+ZgjslW95mdnG8FjNu3l+TNYqx/pP6PPCF+FifJRnPdQYTSvPnON7odrmI/PjMFZ8+oDZzbLjeqTcVQ9eJZZbIWv5tLenr+Kw3hmPtEsPM+oPh7Xp2I8/9UZmIPPHp/m1dcazatf4Tn/Rn14/hPO1f5txgoT5Vuf7//YiPaE54DzfEaeLef5zBico3zr810f7GuljXaPHlm+9VmrT7TrKG4aZbnWZ60++E6wzfbf+uzfP2vhnVfrk77sil4URS+XZl84VXgv78WiebL5vZdd1XI9QaovBdfM8o/iDTeCHcEBM8o3cj9wMrY6z/7Yj8xb9RydcxSHfrOzVfgqj75qR+sMl32Md1Sf0Z7GGWFn43rvldzeLF6MZ9C8+sB6cYuNfMABu0ofbyb0UDsyp2KUA/5MX9So/QRH1FPjo/ronT7l6/zRHBVO8+qD91Nx9H+bPpj7SRtphBmqvOEqTJRvfb7/YyTak6fFLix6mW19vuvDu1l5jrSM4ujd+qzVJ9q3xUc+0AW29VmrD/aqNtNNsey3Pu/T56Mvu7KXVNFLLa8mw0YvvN7wsou/XNE5+rJGeItfqfH4lEd9r2Y0NvtjsqL3LMcofhQ3upurfKN1I7gRfUZ4+M4R3ot7MebSc4RfEY84MIPm1Y9wiEc24jH8iD6GyzhG8v+3vavNdeTGgXP/88zh8m8WTLZguoakqLa6W+1XBgyKZPFDLMnJExZZ39sol8dWuWfzcF7oK/LM5ujiu/xgL3fK7p6sxxGW/axjn3fZUf9J/KDnq2XGEfoY+Q03wmR+8fP+x0Y2p4iLs7CoZVL8vPPjZ7NynXGZ2VFb/KzlZzRvzN3LKkb8rOXHz92vMw4yO2LFz/P4OeWxC49PmeQHqC7Ox3GM93XWeuz6/LDyDwLr+GE4Imd/TFbUns3RxXdx3TkdzdeN6+A6/HTy8J45hnXgMzv8keQY1jmG/ax7fObr2jOcr8HrKqbDj+WrcnT8vqdRLo+tcs/m4bzQV+SZzdHFd/nBXu6U3T2hxwzftWe4LP9qvNV5Ej+Yyx0ym31kN1tmj3qPsMCJn7///S2bV2SPbDbbyB7ZMqz4+ZsXzOQsyfywHtXV/VnLU2fmzEMVI37W8sOz9zrzwLrHYi1+nsfP4ceuzoPSzpjoscsOsh30zmGfxQKPy7JSdnvu4o721p1bJ//sj8mq2p0ZdTB+j6t645zdvGf02+EHdSvp94S1x8PG0mOyNceY7rGRn20zeI/FmvN5HRiT3t5dV3EdfqxOlaPj972Ocnlslns2B+f0+opcszm6+C4/fj93rW1Poy/3FuEZ43WP9/ZsfTb+SfxkM7rK7rnAOqrd8QFjMsoBm/iJ/9jw88MaM2MJv5eMge4xWMMXSfET8xPNaoUNnJjs5BM/a/npzt1zU8WIn7X8+LlHa92fa+cdcVDZVvCjx65/YpL9cLN1RU7ky/KM7FGuyLYqT5S7Y7P6HVwHM/tjv7L26jmO8mX+zpyyWG/v5PEYHxutDTvLj8+vdfybs3Iuq/gx/rt9RWdlZOPcM/U4lvUVuUb9R37uI9JX8RPllu3z+yV+Pp/hmedQ/IifM8/Xt+fW/dH9+fYzfub+dH+ed3/02JU8dp15UZR7fFFmf0xW/GErXv7jpTPLWX402/GZXzmjVfx0zgL6nsFaTISPbMg/K1fkms3Rxa/iZ3Ymwvfuofjpzemu8yR+xM9dZ+8b6ur+6P58wzm+aw+6P8+7P3rs0mNX+3+5ceUPi35MnvdjcuX5UK36fOj+1PO5+/yIH/Fz9xl8cn3dH92fJ5/fu3vX/dH9ufsMPrm+7s/z7o8eu/TYpccunYHpM6Af++f92D/5Xy6+rXfdH92fbzvTV+5H90f358rz9m21dH90f77tTF+5H92f590fPXbpoWP6oeOKHxX9mDzvx+SKc6EavXOh+9Ob013nSfyIn7vO3jfU1f3R/fmGc3zXHnR/dH/uOnvfUFf353n355f9vxL+1O/v37//6KsZ6AzoDOgM6AzoDOgM6AzoDOgM6AzoDOgM6AzoDOgMfM8Z+PXnh37sgU+ffSdgPzL67DsB8bMvN9aZ+BE/e09g7+50f8TP3hPYuzvdH/Gz9wT27k73R/zsPYG9u4vujx679ubsx3YXHdYfO4wNNy5+NiTFtSR+3DA2XIqfDUlxLYkfN4wNl+JnQ1JcS+LHDWPDpfjZkBTXkvhxw9hwKX42JMW1FPGjxy43IC33mUB0WPfpTp2In73PgPgRP3tPYO/udH/Ez94T2Ls73R/xs/cE9u5O90f87D2BvbuL7o8euxZw9uvXs8b4hH6jw3qUqifs9+jeroiL5reSnyv28NNqrOQn4n/FPH9y3pX8rOBCOd4nIH7e57GbJn52Y+S9H/HzPo/dNPGzGyPv/Yif93nspomf3Rh57yfi5+NXmuy/fRX9R+/f23lpM9hX1J9//8P6Xp9ZZ33P5AC280ebYY58UeMTyf2xPso96nsUf8QfHdZOnmhvka2TK8OM8o38UV6Lqb5RzFW2aD9H+bmq559eZyU/Ef8r5rsqL+dhfUWvlmNl3pX8rNqf8rwmIH5es9hxJX52ZOXVk/h5zWLHlfjZkZVXT+LnNYsdV+JnR1ZePUX8fPTYhUeqV4n/VtlDUmSPbJYls/taHYzH+/UnsT6PrVf+EcS5V+jcH+tZDcN1sF1cVieyR4c1wrEt6jeycVxX7+x1tl4H38GM9oDeM5nFR7Vn+YlqZvXM7vEVjrGIq2KAMdn5zOI5Z1bH58Xax8I2kj4Ga+ZnlIP9yGPSfNmH4zI9iq/yRvjMxnlY57ij/lEc16l05qfC7ujLZmH20Tfaj4+J/Gw7G/90fnhed+rG1egzy6f4+XuifoZY/416WYAxeeRTxYmfIxNdE1PxggriB5NYI0czNz9/q8rip5rOep/nppNd/HSmtA6zgp9j/5T7/x7swYgfjVjn7Xq/XzPO9MhvNv+N4jo2zm3DPPqZja3wlY/7M2z0jXDe1qnRwfictj4Sgzi/D7Pxj0k3d4SLbNx7V0efFX6m3lnYqL+ZWj4+imN+PJ7XUbxhuvYMN5MDPXEu1oGDZD/rwGXS8FFMZLMcmT3KX2E7/Fh8lQM1OxhgWVY1RnkRG0lfh/Ow7rG2PuofxXGdSu/wU8Xf7ctmkdmrfjmGdY5lP+uf4i3+6fzwDO7Uxc/5089m3LVnuKxzw1cxuj/Z5M63V7yguvjBJNbIauaZL7NbR+JnDS+dLMwD61EO8RNN5Rwb88F6VDXi5/ALDx6LIFGQddghvd+v4ffyU7/PxWvO3Rkg54A+G5vhzZ75UGsko3i2sR7l7GA47kgM54DOh7WbO8JFNtSZlZZrlG/k9zXPwvoaWM/UQozJKI758Xi/jmIrf4aP7JFtVW7Lk+XP7L421oZlPOvAQo78hhthOvxYjlGeTi30HcmqRqd2ltPbOQ/rHmtr9FRJjkFcZD9i6/BzJO+ZMTyvqNZo9hyT4e+yo78n8oPed5Cds2J9zvKMvYkfTCKfIRA8Y9YzHOyRBL+Rz2ziJ5vMOXbwATmqIn5GExr7MWvIKMJ81Sfzi59qaut82fwzOyqLH0ziXJnxkNnRTcRPfRMRGUg8FkECwjrskN7v1/DPyE/iOXY0vKqv2VjDRzGZvarNviyvx0UY78e6208Xh7wdyYd1pmfO343lONaxT0j2Q5+t18F3MKifyaM5ojjm52hNzs068kb2yAa8SfazDuwqO/JBIi8k26GzZDz7TR9hOvxYjlGeTq2oP9iqGp3ayOMlx410H2trxnf9ozjOU+kdfqr4u33ZLDJ71m+Gv8uOPp/OD/axg8y4tN4yX2bHfsQPJpHPEAieJesZDnaWiIdkv+niJ5rKNbaKF3QgfjCJNTKbeWZH1cwvfjChc2U2/8yObsQPJnGuzHjI7Ogm4ufQY5d/KPJrFKqkx/t1FZP5Ponn2NHwsh7M3ok1zJFvVTfyRb2wjfUoj7d1+vb4T9bojQ8r7KPcES6yjfJEfp/HrxlrPv9lf6R7fLSOYmZtlvfIJ4pjfrK8UazHer9fewzW7GcdOEjv92v4vWQ/6x5r65HfYxjL+mzuUbzl6/BjeTq5OhjeA/ZfxVa+KB9sFsdf+FDX67we1c38XDPDcb1I7/ATxe1iy/ae2aO+R1j2s8452c/6CO/9T+fH7+XudcZDZke/lV/8YErjfxb5Ofr1K8NrNfIbEhjIV/RrJX5es7h6VfGCXsQPJrFGdmYeVcrixE80rbW2bPaoUvnFD6Z0nqzmb1Urf8TPob9+/UORX4+2zVjoJvk7ymV+xHewjOHYanAcy/pdsdyH6VEvbGM9ylPZPo2PcltOn5cPq/dF8bBFuMgGfFdaDp8HurchV2SD70456svvidfcN/PD/q7ue/LrKH7k5xiP92vGmc5+1jlmxj/CfpKbY6F3+LG+Or11MKjr5Sj/kbxRTs7Duu/J1kf9oziuU+kdfqr4u33ZLDJ71O8Iy37WOSf7WR/hvf/p/Pi93L3OeMjs6Lfyix9MaSz9HP06ipzxV1jxE033GlvFCzoQP5jEGtmZeVQpixM/0bTW2rLZo0rlFz+Y0nmymr9VrfwRP9OPXfxIxHq1dcaazjbEZ3b4TXYwHu/XHFsNzsdF6ztirWb25R65P9YZP9I/jY/yc04+rOyPcpgtwkW2LD6yW3yWAz7v9+so3122o31FcczPkT1xXtY558jv8Yxl3WNtzX7WR/jKP8rlY0fYkR+5RvxYHv9FXCS7NX0scnsbr4/mHeUZ5T3qH8VxX5U+4qeK3cGXzQJ2k/zlvoFlO3T2sw4cJPtZBw6y8j+dH+xxB5nNObOj58ovfjClWvIMWefoGX+FFT882ev0ihd0IX4wiTWyM3OuVMWIH57Wer2av1Wr/OJnPR+csZr/EX7+B3xzQM94qK6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92669" y="689199"/>
            <a:ext cx="8099098" cy="691193"/>
            <a:chOff x="1540501" y="942925"/>
            <a:chExt cx="9777579" cy="2113973"/>
          </a:xfrm>
        </p:grpSpPr>
        <p:sp>
          <p:nvSpPr>
            <p:cNvPr id="12" name="직사각형 1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request.get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request.post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방식 활용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0261" y="849371"/>
            <a:ext cx="141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915" y="3888242"/>
            <a:ext cx="486883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60" y="3318162"/>
            <a:ext cx="6093633" cy="1674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59" y="4992216"/>
            <a:ext cx="6093633" cy="9771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59" y="2065668"/>
            <a:ext cx="6093633" cy="1000602"/>
          </a:xfrm>
          <a:prstGeom prst="rect">
            <a:avLst/>
          </a:prstGeom>
        </p:spPr>
      </p:pic>
      <p:sp>
        <p:nvSpPr>
          <p:cNvPr id="13" name="오른쪽 중괄호 12"/>
          <p:cNvSpPr/>
          <p:nvPr/>
        </p:nvSpPr>
        <p:spPr>
          <a:xfrm>
            <a:off x="7995920" y="2050468"/>
            <a:ext cx="345440" cy="1031003"/>
          </a:xfrm>
          <a:prstGeom prst="righ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465387" y="2288782"/>
            <a:ext cx="2853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베스트셀러 구하기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(GET)</a:t>
            </a:r>
          </a:p>
        </p:txBody>
      </p:sp>
      <p:sp>
        <p:nvSpPr>
          <p:cNvPr id="42" name="오른쪽 중괄호 41"/>
          <p:cNvSpPr/>
          <p:nvPr/>
        </p:nvSpPr>
        <p:spPr>
          <a:xfrm>
            <a:off x="7995920" y="3318162"/>
            <a:ext cx="345440" cy="2651234"/>
          </a:xfrm>
          <a:prstGeom prst="righ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27102" y="4351391"/>
            <a:ext cx="196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데이터 구하기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(POST)</a:t>
            </a:r>
          </a:p>
        </p:txBody>
      </p:sp>
    </p:spTree>
    <p:extLst>
      <p:ext uri="{BB962C8B-B14F-4D97-AF65-F5344CB8AC3E}">
        <p14:creationId xmlns:p14="http://schemas.microsoft.com/office/powerpoint/2010/main" val="79989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38128" y="1937196"/>
            <a:ext cx="8099098" cy="691193"/>
            <a:chOff x="1540501" y="942925"/>
            <a:chExt cx="9777579" cy="2113973"/>
          </a:xfrm>
        </p:grpSpPr>
        <p:sp>
          <p:nvSpPr>
            <p:cNvPr id="23" name="직사각형 22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빈 칸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(null)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경우 평균 값으로 채움 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38128" y="2772190"/>
            <a:ext cx="8099098" cy="691193"/>
            <a:chOff x="1540501" y="942925"/>
            <a:chExt cx="9777579" cy="2113973"/>
          </a:xfrm>
        </p:grpSpPr>
        <p:sp>
          <p:nvSpPr>
            <p:cNvPr id="26" name="직사각형 25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46701" y="1147220"/>
              <a:ext cx="8819014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유무 판단 해서 있으면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없으면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대입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8128" y="1102202"/>
            <a:ext cx="8099098" cy="691193"/>
            <a:chOff x="1540501" y="942925"/>
            <a:chExt cx="9777579" cy="2113973"/>
          </a:xfrm>
        </p:grpSpPr>
        <p:sp>
          <p:nvSpPr>
            <p:cNvPr id="12" name="직사각형 1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 type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값들을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 type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값으로 변환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분야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부제목 여부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07" y="3547755"/>
            <a:ext cx="48688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I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688" y="1124632"/>
            <a:ext cx="156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Engineering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6597" y="450047"/>
            <a:ext cx="18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577210" cy="700249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50462"/>
          <a:stretch/>
        </p:blipFill>
        <p:spPr>
          <a:xfrm>
            <a:off x="1130754" y="683157"/>
            <a:ext cx="4805727" cy="5601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08" y="683157"/>
            <a:ext cx="5980405" cy="24304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905" y="3483749"/>
            <a:ext cx="192040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8128" y="1102202"/>
            <a:ext cx="8099098" cy="691193"/>
            <a:chOff x="1540501" y="942925"/>
            <a:chExt cx="9777579" cy="2113973"/>
          </a:xfrm>
        </p:grpSpPr>
        <p:sp>
          <p:nvSpPr>
            <p:cNvPr id="12" name="직사각형 1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 type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값들을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 type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값으로 변환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분야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07" y="3547755"/>
            <a:ext cx="48688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I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688" y="1124632"/>
            <a:ext cx="156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Engineering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6597" y="450047"/>
            <a:ext cx="18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65" y="3849776"/>
            <a:ext cx="9156532" cy="236297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538128" y="1937196"/>
            <a:ext cx="8099098" cy="691193"/>
            <a:chOff x="1540501" y="942925"/>
            <a:chExt cx="9777579" cy="2113973"/>
          </a:xfrm>
        </p:grpSpPr>
        <p:sp>
          <p:nvSpPr>
            <p:cNvPr id="22" name="직사각형 2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빈 칸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(null)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경우 평균 값으로 채움 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38128" y="2772190"/>
            <a:ext cx="8099098" cy="691193"/>
            <a:chOff x="1540501" y="942925"/>
            <a:chExt cx="9777579" cy="2113973"/>
          </a:xfrm>
        </p:grpSpPr>
        <p:sp>
          <p:nvSpPr>
            <p:cNvPr id="25" name="직사각형 24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46701" y="1147220"/>
              <a:ext cx="8819014" cy="155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유무 판단 해서 있으면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없으면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대입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부제목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3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07" y="3547755"/>
            <a:ext cx="48688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I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345088" y="1447799"/>
            <a:ext cx="8099098" cy="1034734"/>
            <a:chOff x="1540501" y="942925"/>
            <a:chExt cx="9777579" cy="3164673"/>
          </a:xfrm>
        </p:grpSpPr>
        <p:sp>
          <p:nvSpPr>
            <p:cNvPr id="31" name="직사각형 30"/>
            <p:cNvSpPr/>
            <p:nvPr/>
          </p:nvSpPr>
          <p:spPr>
            <a:xfrm>
              <a:off x="1540501" y="942925"/>
              <a:ext cx="9777579" cy="3164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46701" y="1147220"/>
              <a:ext cx="8819014" cy="270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필터링을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위해 설명 변수 간 </a:t>
              </a:r>
              <a:r>
                <a:rPr lang="ko-KR" altLang="en-US" b="1" dirty="0" err="1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다중공선성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존재하는지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확인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=&gt;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다중공선성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없음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확인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(10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717648" y="1457440"/>
            <a:ext cx="167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VIF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분산확대인자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6597" y="450047"/>
            <a:ext cx="18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0" y="2840900"/>
            <a:ext cx="2797265" cy="2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92669" y="689199"/>
            <a:ext cx="8099098" cy="691193"/>
            <a:chOff x="1540501" y="942925"/>
            <a:chExt cx="9777579" cy="2113973"/>
          </a:xfrm>
        </p:grpSpPr>
        <p:sp>
          <p:nvSpPr>
            <p:cNvPr id="12" name="직사각형 1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46701" y="1147220"/>
              <a:ext cx="8819014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로지스틱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회귀모형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사용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(train : test = 8 : 2)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616" y="849371"/>
            <a:ext cx="120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892669" y="3547755"/>
            <a:ext cx="8099098" cy="691193"/>
            <a:chOff x="1540501" y="942925"/>
            <a:chExt cx="9777579" cy="2113973"/>
          </a:xfrm>
        </p:grpSpPr>
        <p:sp>
          <p:nvSpPr>
            <p:cNvPr id="31" name="직사각형 30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46701" y="1147220"/>
              <a:ext cx="8819014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b="1" dirty="0" err="1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statsmodels.api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이용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설명변수 유의수준 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 = 0.05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56819" y="3708686"/>
            <a:ext cx="120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407" y="3547755"/>
            <a:ext cx="48688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I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71" y="1539736"/>
            <a:ext cx="5715495" cy="18213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71" y="4465355"/>
            <a:ext cx="4092295" cy="212616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B25079-91B0-44E8-82E6-EA43AD5DD33D}"/>
              </a:ext>
            </a:extLst>
          </p:cNvPr>
          <p:cNvSpPr/>
          <p:nvPr/>
        </p:nvSpPr>
        <p:spPr>
          <a:xfrm>
            <a:off x="8561277" y="2489590"/>
            <a:ext cx="1549828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설명력 </a:t>
            </a:r>
            <a:r>
              <a:rPr lang="en-US" altLang="ko-KR" dirty="0">
                <a:solidFill>
                  <a:prstClr val="white"/>
                </a:solidFill>
              </a:rPr>
              <a:t>66%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0407" y="3929397"/>
            <a:ext cx="486883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결과정리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92154" y="1102202"/>
            <a:ext cx="8099098" cy="691193"/>
            <a:chOff x="1540501" y="942925"/>
            <a:chExt cx="9777579" cy="2113973"/>
          </a:xfrm>
        </p:grpSpPr>
        <p:sp>
          <p:nvSpPr>
            <p:cNvPr id="32" name="직사각형 31"/>
            <p:cNvSpPr/>
            <p:nvPr/>
          </p:nvSpPr>
          <p:spPr>
            <a:xfrm>
              <a:off x="1540501" y="942925"/>
              <a:ext cx="9777579" cy="211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46699" y="1147220"/>
              <a:ext cx="9383287" cy="1430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eBook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여부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&gt;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부제목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r>
                <a:rPr lang="en-US" altLang="ko-KR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길이</a:t>
              </a:r>
              <a:r>
                <a:rPr lang="en-US" altLang="ko-KR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r>
                <a:rPr lang="en-US" altLang="ko-KR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쪽수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&gt;</a:t>
              </a:r>
              <a:r>
                <a:rPr lang="ko-KR" altLang="en-US" b="1" dirty="0">
                  <a:solidFill>
                    <a:srgbClr val="2E75B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정가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순으로 베스트셀러에 영향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49379" y="539843"/>
            <a:ext cx="60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8C63BA-DAC8-48A2-88E4-4FEE6C98E5B0}"/>
              </a:ext>
            </a:extLst>
          </p:cNvPr>
          <p:cNvSpPr/>
          <p:nvPr/>
        </p:nvSpPr>
        <p:spPr>
          <a:xfrm>
            <a:off x="2787015" y="2935304"/>
            <a:ext cx="3509143" cy="2860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19F4D-8003-4C2B-B68C-C753E2BB834A}"/>
              </a:ext>
            </a:extLst>
          </p:cNvPr>
          <p:cNvSpPr txBox="1"/>
          <p:nvPr/>
        </p:nvSpPr>
        <p:spPr>
          <a:xfrm>
            <a:off x="2991668" y="3403189"/>
            <a:ext cx="350914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eBook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여부         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60%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부제목                   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67%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길이             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쪽수                   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p.340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정가              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16,504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D15EC7-C6B0-44CD-9F8C-1CF102E07F87}"/>
              </a:ext>
            </a:extLst>
          </p:cNvPr>
          <p:cNvSpPr/>
          <p:nvPr/>
        </p:nvSpPr>
        <p:spPr>
          <a:xfrm>
            <a:off x="2787016" y="2768106"/>
            <a:ext cx="1782192" cy="387740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E2A65D-8966-4103-A6CD-D32F8EE13DAF}"/>
              </a:ext>
            </a:extLst>
          </p:cNvPr>
          <p:cNvSpPr/>
          <p:nvPr/>
        </p:nvSpPr>
        <p:spPr>
          <a:xfrm>
            <a:off x="3110217" y="2687961"/>
            <a:ext cx="1458991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베스트셀러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A10408-F3ED-4BF6-AAE8-B909AA3B2883}"/>
              </a:ext>
            </a:extLst>
          </p:cNvPr>
          <p:cNvSpPr/>
          <p:nvPr/>
        </p:nvSpPr>
        <p:spPr>
          <a:xfrm>
            <a:off x="8337923" y="3133149"/>
            <a:ext cx="2112885" cy="24643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53EF133-EF83-4813-97C0-D9DFF96E8F16}"/>
              </a:ext>
            </a:extLst>
          </p:cNvPr>
          <p:cNvCxnSpPr>
            <a:cxnSpLocks/>
          </p:cNvCxnSpPr>
          <p:nvPr/>
        </p:nvCxnSpPr>
        <p:spPr>
          <a:xfrm flipV="1">
            <a:off x="5985201" y="3543495"/>
            <a:ext cx="2098323" cy="1413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6251A-B368-402C-A42E-89531A1F3E7F}"/>
              </a:ext>
            </a:extLst>
          </p:cNvPr>
          <p:cNvSpPr txBox="1"/>
          <p:nvPr/>
        </p:nvSpPr>
        <p:spPr>
          <a:xfrm>
            <a:off x="8542265" y="3638043"/>
            <a:ext cx="20754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/>
              <a:t>봄</a:t>
            </a:r>
            <a:r>
              <a:rPr lang="en-US" altLang="ko-KR" dirty="0"/>
              <a:t>:    p.331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〮 </a:t>
            </a:r>
            <a:r>
              <a:rPr lang="ko-KR" altLang="en-US" dirty="0"/>
              <a:t>여름</a:t>
            </a:r>
            <a:r>
              <a:rPr lang="en-US" altLang="ko-KR" dirty="0"/>
              <a:t>: p.330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〮 </a:t>
            </a:r>
            <a:r>
              <a:rPr lang="ko-KR" altLang="en-US" dirty="0"/>
              <a:t>가을</a:t>
            </a:r>
            <a:r>
              <a:rPr lang="en-US" altLang="ko-KR" dirty="0"/>
              <a:t>: p.330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〮 </a:t>
            </a:r>
            <a:r>
              <a:rPr lang="ko-KR" altLang="en-US" dirty="0"/>
              <a:t>겨울</a:t>
            </a:r>
            <a:r>
              <a:rPr lang="en-US" altLang="ko-KR" dirty="0"/>
              <a:t>: p.371 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0341AA-6797-48A4-87EE-D5D8C9E6AE4C}"/>
              </a:ext>
            </a:extLst>
          </p:cNvPr>
          <p:cNvSpPr/>
          <p:nvPr/>
        </p:nvSpPr>
        <p:spPr>
          <a:xfrm>
            <a:off x="8625554" y="3133149"/>
            <a:ext cx="1908851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계절별 쪽수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1812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661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채으</cp:lastModifiedBy>
  <cp:revision>40</cp:revision>
  <dcterms:created xsi:type="dcterms:W3CDTF">2019-06-07T04:45:28Z</dcterms:created>
  <dcterms:modified xsi:type="dcterms:W3CDTF">2020-07-22T13:52:13Z</dcterms:modified>
</cp:coreProperties>
</file>