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C65FE-1780-9628-25C8-D6E7D3433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8C19EA-0192-1E5F-362D-70201340B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98DE9F-75EC-6FDA-BAF4-73522C4D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9348-5E48-4C94-BED6-A4B60ED6018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CA7FED-E26C-5DAF-B26E-E7D6FDD5D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8EF55B-36FD-97AA-B28E-31813119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F8AF-A036-40EA-977D-7436CB53A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81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05453-FAD5-535B-2496-2E50AD41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1D897F-80D6-B57B-3129-C97F12395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2550C-A5D0-3477-9239-5595667B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9348-5E48-4C94-BED6-A4B60ED6018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18398-EBDD-8DF4-7509-E7EF469A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D8108C-187D-F5CB-0A7D-0EE228D4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F8AF-A036-40EA-977D-7436CB53A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08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11BB77-2550-0ABC-2AAE-429416210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C529D9-58B7-E04B-46F6-85C5E69F3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65A72-DBEA-EA4B-0B4E-233BDC30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9348-5E48-4C94-BED6-A4B60ED6018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A2334E-73F5-D523-0443-C4CE18147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CBEC3E-F6CD-96DF-90AB-FD7C5736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F8AF-A036-40EA-977D-7436CB53A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16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AFC99-3FE4-DF79-6CAA-8325B3F4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67AD27-D65C-A8F4-4113-FA28A5652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E7BA75-DCF9-5719-2049-E0DAB200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9348-5E48-4C94-BED6-A4B60ED6018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4A116C-AE3E-8696-4073-5EC5207E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8F493-9038-BD58-8AD6-35A25C3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F8AF-A036-40EA-977D-7436CB53A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38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E1645-4864-6150-807B-AD9A9905F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DFD3DC-1038-9A84-6BEE-169257ADE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1D1BA8-6DFF-55B0-4BF7-588DB0B22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9348-5E48-4C94-BED6-A4B60ED6018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E4F7B-8E62-5BFD-B754-D4AC1C75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CFE16D-EFAC-28A7-C746-754D2C89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F8AF-A036-40EA-977D-7436CB53A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78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2FAE8-4B70-A547-1131-B703FB92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86D984-2EDB-63FC-E76C-40D0771F2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455263-81F8-6920-3AE8-A7ED97D8E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B429B2-EBFF-94EE-3A7D-5A1992C9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9348-5E48-4C94-BED6-A4B60ED6018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8C6473-D84B-1AD8-613A-6DC01AB4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A174E3-496F-0476-137F-B327D89C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F8AF-A036-40EA-977D-7436CB53A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57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36365-C4BF-11A6-EE61-1D3182969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7D2ABE-360A-55E1-B5D6-4EF3630C1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5C45AE-EE69-4B71-8180-E92C19D64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E0209C-C264-717B-24A2-D0A774BEA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FA6399-29AF-70D2-58AC-47589ABCA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FC4DE4-71A9-F865-8434-DE7F7C2DC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9348-5E48-4C94-BED6-A4B60ED6018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76F7B5-A03F-11F4-01AD-724934B3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662AC2-8DC7-A2AB-6A9F-884918F4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F8AF-A036-40EA-977D-7436CB53A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99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49C43-8B4D-3BE8-21D5-192CCDF30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12B9E1-BA78-F317-FF61-597E8318F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9348-5E48-4C94-BED6-A4B60ED6018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AEB344-A8F3-B866-FAC7-105E99C6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C17A90-39DC-311C-7C3C-E578EDD9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F8AF-A036-40EA-977D-7436CB53A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77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893EF8-5F12-327E-1293-9311F7C9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9348-5E48-4C94-BED6-A4B60ED6018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6E93FB-F915-7E66-36E3-F5972A5A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695CBE-B60B-A2CD-F058-303619773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F8AF-A036-40EA-977D-7436CB53A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77EF8-2669-F3F7-85CA-07AD2021A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31CD2-EE08-490F-F950-BA7BEE029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3F4E92-91BD-A030-67A0-CCD5016DE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CA41BB-C6E3-A602-88DD-5C4B4DAC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9348-5E48-4C94-BED6-A4B60ED6018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50A3A7-20B1-0D1F-2B25-F7902646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2D5B5C-555B-052D-52BE-DF7A407C4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F8AF-A036-40EA-977D-7436CB53A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85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FB23B-D757-CC0F-BCB0-EDD8A036A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0DA84C-F1C8-A116-5877-867809934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52FEF8-64FB-A4D6-265F-7EE0F0825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0695CB-D17E-21AC-8F99-040940530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9348-5E48-4C94-BED6-A4B60ED6018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1496EF-2472-F8FD-07DF-19EC18C8B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B7F422-17D7-96FE-304B-AF0F2FAF7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F8AF-A036-40EA-977D-7436CB53A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BEE471-165C-E8D8-FE3A-8EAC26AF3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95C187-2E6E-4361-2D5F-9F2931992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F891A3-6036-3A4D-3BAB-F7C9F83CA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39348-5E48-4C94-BED6-A4B60ED6018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4375C-CD97-76D0-9EAB-12EF32C08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53253-794F-B04D-AFE9-5FCDD0F12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CF8AF-A036-40EA-977D-7436CB53A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32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1F076-FDEE-A86A-5041-66D43146C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BP_05_Ch7</a:t>
            </a:r>
            <a:r>
              <a:rPr lang="ko-KR" altLang="en-US" dirty="0"/>
              <a:t> </a:t>
            </a:r>
            <a:r>
              <a:rPr lang="en-US" altLang="ko-KR" dirty="0"/>
              <a:t>1~4</a:t>
            </a:r>
            <a:r>
              <a:rPr lang="ko-KR" altLang="en-US" dirty="0"/>
              <a:t>번 문제</a:t>
            </a:r>
          </a:p>
        </p:txBody>
      </p:sp>
    </p:spTree>
    <p:extLst>
      <p:ext uri="{BB962C8B-B14F-4D97-AF65-F5344CB8AC3E}">
        <p14:creationId xmlns:p14="http://schemas.microsoft.com/office/powerpoint/2010/main" val="149985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전자기기, 컴퓨터이(가) 표시된 사진&#10;&#10;자동 생성된 설명">
            <a:extLst>
              <a:ext uri="{FF2B5EF4-FFF2-40B4-BE49-F238E27FC236}">
                <a16:creationId xmlns:a16="http://schemas.microsoft.com/office/drawing/2014/main" id="{F33567CE-7E05-AD81-A5A2-713F3E964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8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CFB5F4B-02D6-B98E-A89B-EFDC3D613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2" y="0"/>
            <a:ext cx="12068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7DDE1D8-F950-F604-67E9-F22611C0A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021"/>
            <a:ext cx="12192000" cy="590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85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CE817E6-6DB5-2A41-BA4C-2E2969CD5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8" y="354063"/>
            <a:ext cx="12040643" cy="61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74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와이드스크린</PresentationFormat>
  <Paragraphs>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BP_05_Ch7 1~4번 문제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BP_05_Ch7 1~4번 문제</dc:title>
  <dc:creator>정지은</dc:creator>
  <cp:lastModifiedBy>정지은</cp:lastModifiedBy>
  <cp:revision>1</cp:revision>
  <dcterms:created xsi:type="dcterms:W3CDTF">2022-11-17T14:29:14Z</dcterms:created>
  <dcterms:modified xsi:type="dcterms:W3CDTF">2022-11-17T14:32:41Z</dcterms:modified>
</cp:coreProperties>
</file>