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A38E0-ED9F-31FD-04F7-BE15B9ED5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DA7A80-29E0-E4D6-1E6F-F312C8795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BA50E-9A29-EE61-5ADE-884E07B4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A78C-88A1-4AD7-AAAC-70380F9F5CC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7AEDB-A16F-162B-1DBC-3E65D08B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9D674-60A6-76B7-184F-7AB797EA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8C76-5B55-4E22-BBE6-85EA0B3A7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77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2E9DE-8861-DF72-37F2-1AA41B9D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2CDDDE-0CF2-D8DD-1B33-EE77E2F9B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8CBF3-9C09-C0C8-2E71-C5618769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A78C-88A1-4AD7-AAAC-70380F9F5CC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AB0F9-28A5-BEBF-F19D-7BBE80AE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D9AA5-280B-2A4B-E36B-D780BD1B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8C76-5B55-4E22-BBE6-85EA0B3A7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9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1CDC07-5187-A000-7C5D-D61DD241D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B4C991-1FFB-C107-30A6-E84656F73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313B39-D241-B145-D3EF-9F5B04891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A78C-88A1-4AD7-AAAC-70380F9F5CC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077D8-8880-7AD7-6B7A-11412EC1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0DDE9-390A-8FC1-4D98-2647783D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8C76-5B55-4E22-BBE6-85EA0B3A7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76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46120-70FC-95BA-2B96-C2460553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C8DF4A-0868-1E15-178B-1BC168E39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08C60-56D8-4064-2E7A-7CB36F0F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A78C-88A1-4AD7-AAAC-70380F9F5CC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BCE68-5961-E1E9-FD9A-552236F3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80490-7A3E-4493-768B-406087AE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8C76-5B55-4E22-BBE6-85EA0B3A7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01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D118E-AB8F-3224-D405-C83654C92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4FD209-A337-E04B-F114-5CD60310E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84A9F-428F-7417-3EF8-5A6E546F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A78C-88A1-4AD7-AAAC-70380F9F5CC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0505D7-AA09-BE97-4BD4-4AD7BEFF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7C0863-036C-07AD-8C86-EBD8C50C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8C76-5B55-4E22-BBE6-85EA0B3A7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53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51EA7-74FB-4302-492A-75AAB943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09045-7773-8701-5442-9350C8D7D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06634E-A9E4-576F-6D85-B1C526E1D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BED36A-35F0-8338-2937-826F798A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A78C-88A1-4AD7-AAAC-70380F9F5CC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85B597-1098-3D2E-128E-6A1928B7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93ED95-CA44-34A9-FC6A-C2AF8A20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8C76-5B55-4E22-BBE6-85EA0B3A7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94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AECEC-1523-4F1E-4662-438F4D11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7A9E-ADB3-D405-6109-EC0D2C177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CC558A-4E62-DF89-9F1B-4E4481D89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4B384B-CA88-35F8-2890-68A144C63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893281-76AD-9E0F-AE42-B22EEE81D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D5766A-BB80-2A9D-829F-03DC8477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A78C-88A1-4AD7-AAAC-70380F9F5CC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7E2DA3-CA78-A403-A05A-3D5936E0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E22CC9-03B4-A805-48BA-6027AD045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8C76-5B55-4E22-BBE6-85EA0B3A7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7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32E26-641F-5156-7038-7879A057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0C8D14-39A8-B0DA-A199-5D5ECA00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A78C-88A1-4AD7-AAAC-70380F9F5CC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ED052C-3889-4235-20DD-99AD0318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365FEB-8015-8A0E-52A8-2C10E97F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8C76-5B55-4E22-BBE6-85EA0B3A7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21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39313B-F18F-06CD-761F-1A217756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A78C-88A1-4AD7-AAAC-70380F9F5CC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0DB944-4267-5BB7-2CB9-C7D06ECC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F73D47-EE43-222C-2292-DF0B5D17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8C76-5B55-4E22-BBE6-85EA0B3A7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3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0AB73-FEB5-8A43-81FB-365FA3F8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B168F-0163-1186-84FC-A1B3E17AD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926D6D-9A93-AE7F-5311-98F3E0E63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DECE2C-7C32-E88A-93DA-D6D59EC4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A78C-88A1-4AD7-AAAC-70380F9F5CC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471A15-AE5B-3193-AF21-24C60B21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EBD313-AFC9-E848-ED78-3D053377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8C76-5B55-4E22-BBE6-85EA0B3A7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53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7015D-8BBD-004A-92F3-972C8332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60C5F-5311-8540-C384-60AA71FE9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6CD071-3FEE-7EA5-00D7-27D36403F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269AAC-4632-83F7-B815-0ABF451C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A78C-88A1-4AD7-AAAC-70380F9F5CC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3EDB44-90D4-F22A-5BD6-EBE7A605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ABA975-2BB1-85A4-D6AE-061C7296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8C76-5B55-4E22-BBE6-85EA0B3A7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57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85A275-A8F0-68A0-31A3-EED010F2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7D7A0-3EA7-3B0D-E114-695A31763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6C301-A52B-6506-7788-2ACE71911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8C-88A1-4AD7-AAAC-70380F9F5CC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55CFD-D4FE-5462-7EDE-E88F39838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9D8B4-4C5E-2562-5E8B-2D699672B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28C76-5B55-4E22-BBE6-85EA0B3A7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12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51C8A-4629-A9B6-EAB7-EF66C3C97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576" y="1310622"/>
            <a:ext cx="10668000" cy="2387600"/>
          </a:xfrm>
        </p:spPr>
        <p:txBody>
          <a:bodyPr/>
          <a:lstStyle/>
          <a:p>
            <a:r>
              <a:rPr lang="ko-KR" altLang="en-US" dirty="0" err="1"/>
              <a:t>기초파이썬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장 </a:t>
            </a:r>
            <a:r>
              <a:rPr lang="en-US" altLang="ko-KR" dirty="0"/>
              <a:t>1~5</a:t>
            </a:r>
            <a:r>
              <a:rPr lang="ko-KR" altLang="en-US" dirty="0"/>
              <a:t>번 문제</a:t>
            </a:r>
          </a:p>
        </p:txBody>
      </p:sp>
    </p:spTree>
    <p:extLst>
      <p:ext uri="{BB962C8B-B14F-4D97-AF65-F5344CB8AC3E}">
        <p14:creationId xmlns:p14="http://schemas.microsoft.com/office/powerpoint/2010/main" val="419120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32964D8-CDFE-F1F3-5482-337B81B24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507" y="361684"/>
            <a:ext cx="6881456" cy="6134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F03D0F-052A-70E3-A9BD-06ABA44AFEDD}"/>
              </a:ext>
            </a:extLst>
          </p:cNvPr>
          <p:cNvSpPr txBox="1"/>
          <p:nvPr/>
        </p:nvSpPr>
        <p:spPr>
          <a:xfrm>
            <a:off x="683037" y="361684"/>
            <a:ext cx="1945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/>
              <a:t>1</a:t>
            </a:r>
            <a:r>
              <a:rPr lang="ko-KR" altLang="en-US" sz="7200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287518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F54FB05-01E7-FC7A-46F9-79F9FCB62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67" y="338822"/>
            <a:ext cx="5730737" cy="6180356"/>
          </a:xfrm>
          <a:prstGeom prst="rect">
            <a:avLst/>
          </a:prstGeom>
        </p:spPr>
      </p:pic>
      <p:sp>
        <p:nvSpPr>
          <p:cNvPr id="7" name="제목 3">
            <a:extLst>
              <a:ext uri="{FF2B5EF4-FFF2-40B4-BE49-F238E27FC236}">
                <a16:creationId xmlns:a16="http://schemas.microsoft.com/office/drawing/2014/main" id="{2B1929A7-C86F-33B5-D8F3-93C1FE95E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82" y="338822"/>
            <a:ext cx="3505200" cy="1403257"/>
          </a:xfrm>
        </p:spPr>
        <p:txBody>
          <a:bodyPr>
            <a:normAutofit/>
          </a:bodyPr>
          <a:lstStyle/>
          <a:p>
            <a:r>
              <a:rPr lang="en-US" altLang="ko-KR" sz="7200" dirty="0"/>
              <a:t>2</a:t>
            </a:r>
            <a:r>
              <a:rPr lang="ko-KR" altLang="en-US" sz="7200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393923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A7B2736-5658-C0F5-567D-CACA6F714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272" y="338822"/>
            <a:ext cx="2160494" cy="1214998"/>
          </a:xfrm>
        </p:spPr>
        <p:txBody>
          <a:bodyPr>
            <a:normAutofit/>
          </a:bodyPr>
          <a:lstStyle/>
          <a:p>
            <a:r>
              <a:rPr lang="en-US" altLang="ko-KR" sz="7200" dirty="0"/>
              <a:t>3</a:t>
            </a:r>
            <a:r>
              <a:rPr lang="ko-KR" altLang="en-US" sz="7200" dirty="0"/>
              <a:t>번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7127083-393E-0FD3-B64F-1005E9D95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25" y="338822"/>
            <a:ext cx="5692633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3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A7B2736-5658-C0F5-567D-CACA6F714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206" y="421971"/>
            <a:ext cx="2070847" cy="1152244"/>
          </a:xfrm>
        </p:spPr>
        <p:txBody>
          <a:bodyPr>
            <a:normAutofit/>
          </a:bodyPr>
          <a:lstStyle/>
          <a:p>
            <a:r>
              <a:rPr lang="en-US" altLang="ko-KR" sz="7200" dirty="0"/>
              <a:t>4</a:t>
            </a:r>
            <a:r>
              <a:rPr lang="ko-KR" altLang="en-US" sz="7200" dirty="0"/>
              <a:t>번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9A97027-9FDF-B07B-28F8-F76FF67C4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299" y="421971"/>
            <a:ext cx="5715495" cy="61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A7B2736-5658-C0F5-567D-CACA6F714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161" y="406730"/>
            <a:ext cx="1981200" cy="1268787"/>
          </a:xfrm>
        </p:spPr>
        <p:txBody>
          <a:bodyPr>
            <a:normAutofit/>
          </a:bodyPr>
          <a:lstStyle/>
          <a:p>
            <a:r>
              <a:rPr lang="en-US" altLang="ko-KR" sz="7200" dirty="0"/>
              <a:t>5</a:t>
            </a:r>
            <a:r>
              <a:rPr lang="ko-KR" altLang="en-US" sz="7200" dirty="0"/>
              <a:t>번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15A7ABD-50EB-4C87-DB72-B177212C3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537" y="406730"/>
            <a:ext cx="5730737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기초파이썬 10장 1~5번 문제</vt:lpstr>
      <vt:lpstr>PowerPoint 프레젠테이션</vt:lpstr>
      <vt:lpstr>2번</vt:lpstr>
      <vt:lpstr>3번</vt:lpstr>
      <vt:lpstr>4번</vt:lpstr>
      <vt:lpstr>5번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기초파이썬 10장 1~5번 문제</dc:title>
  <dc:creator>정지은</dc:creator>
  <cp:lastModifiedBy>정지은</cp:lastModifiedBy>
  <cp:revision>1</cp:revision>
  <dcterms:created xsi:type="dcterms:W3CDTF">2022-11-23T15:36:36Z</dcterms:created>
  <dcterms:modified xsi:type="dcterms:W3CDTF">2022-11-23T15:42:53Z</dcterms:modified>
</cp:coreProperties>
</file>