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8C1A7-2C6E-8C33-770B-AFA4C6276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B76033-EBBB-8830-729A-C08775F26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4737F-39C1-9E88-9546-90B9236D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1062-6532-4C74-A573-AD3E85EA6D5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7B975-033F-B4E1-3C79-F2DC45AA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0071D-1625-398E-41D6-EE47232E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E468-67A1-4DF1-A4AB-9FB424A46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2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F5DCB-B1CF-460B-3FBB-C0A924BF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A811C-F7BD-99E7-755A-BA51F5D31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17EB2-1154-BDB8-DFA6-F2ECA8FD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1062-6532-4C74-A573-AD3E85EA6D5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8709F-196F-6F1B-7C46-1C86B773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88425-8674-20E8-AC8F-5D0CA45C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E468-67A1-4DF1-A4AB-9FB424A46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2362DC-F7B6-ED80-14D4-BCE0787DD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DA9D8-02F6-5AD4-B5DB-77D58F82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10D36-4E09-8EF9-5682-BF5046EA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1062-6532-4C74-A573-AD3E85EA6D5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13455-7DE4-A10E-D303-4AD864B4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CE532-4EB8-036B-9B63-C5D79F81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E468-67A1-4DF1-A4AB-9FB424A46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1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CCB6-88C5-0699-21EE-5270AC02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5FC6A-D053-B0C0-DD22-8060B54D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7C4B8-B92E-2644-AD7E-61D58042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1062-6532-4C74-A573-AD3E85EA6D5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A952-077E-CC36-758E-B3E0F2F8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FBBFF-75A5-E9D0-24A1-2C10DA5F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E468-67A1-4DF1-A4AB-9FB424A46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1CD11-9529-8D60-9FE4-BB46113E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54240-C10E-2239-4B20-C38394144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179E7-13EE-032A-1C25-123CD964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1062-6532-4C74-A573-AD3E85EA6D5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402C8-983D-EF65-0B00-D56E4C08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434CB-1EB6-EB77-A2E0-403401C3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E468-67A1-4DF1-A4AB-9FB424A46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6CCDB-2C54-4A79-F73D-14E90882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D35B5-86B7-6ED0-E5A4-E3458BDC8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8B7992-74A4-9BCD-A4C6-1CC77793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6A13E-600B-C44A-661C-79E65FF2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1062-6532-4C74-A573-AD3E85EA6D5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7A1A4-C43D-13EA-BAA0-D5A48095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8F7EB-CB2D-3174-7DC3-03B2EAD9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E468-67A1-4DF1-A4AB-9FB424A46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2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0E8A0-F141-0702-46A7-04EDFB1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0CD9-C3E2-5763-338C-9B0D86158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2B10D1-8878-A73B-8B95-B2F98E4E9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B24ACD-3415-DE3D-6408-78B415788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1CE52-465B-FA78-6456-F2BD56C77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369742-C185-9F0F-7710-8143AD37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1062-6532-4C74-A573-AD3E85EA6D5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12942F-7041-4465-5A72-F76E379F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B5DA3B-0861-4DFE-E8C4-34586920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E468-67A1-4DF1-A4AB-9FB424A46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EE1DC-F61E-BE77-7D64-038F64A0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E0765B-F9FA-4531-60D7-C9AE510C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1062-6532-4C74-A573-AD3E85EA6D5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5D7E1-F7A6-33A2-52BE-F8B61F39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D20628-E791-2C7B-7EA1-DC3D250E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E468-67A1-4DF1-A4AB-9FB424A46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9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BA54FE-1ECB-7CE6-8372-6074B01B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1062-6532-4C74-A573-AD3E85EA6D5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87755D-86D1-01D2-E3C3-B8D5C630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CF7AF-6E3D-AD98-0A8C-ABFDF39B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E468-67A1-4DF1-A4AB-9FB424A46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0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1E647-2006-4ED3-8D26-DA1A772E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4A610-B653-AE54-4A79-FE500C23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5E67B8-C4A7-0123-1625-04650E00F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22E75-85E8-49DB-35E7-0FC4AABE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1062-6532-4C74-A573-AD3E85EA6D5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2B5416-965A-63B4-817B-DD10CADC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9ADF2-A20A-5FBF-E19B-0A1E2147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E468-67A1-4DF1-A4AB-9FB424A46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33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B7049-6144-B9B4-A6DF-DB2E2779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B1C6FF-55AD-D629-C3B6-6FDF6BEEE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8E8FD5-8D55-58DD-BDE3-6668C067F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2D056-384C-E08C-6B6E-F01A63E5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1062-6532-4C74-A573-AD3E85EA6D5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2330F-52B0-DB4B-376C-4FC32F34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B87B0C-463B-B101-E08F-FEB64D9D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E468-67A1-4DF1-A4AB-9FB424A46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8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78B73E-3CB5-64F6-B0BB-ACCCBE33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17F2E-5186-44CA-5AD0-8989A465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D4BA5-F92A-E3EF-847E-31B6E5A60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61062-6532-4C74-A573-AD3E85EA6D5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8B1ED-6AE9-8A79-EACC-7CCD7617B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3A298-4579-AF3E-AD7A-44A73BDB1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4E468-67A1-4DF1-A4AB-9FB424A46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7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F8137-F35B-C9AB-FA3F-D23124791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6810"/>
            <a:ext cx="9144000" cy="2387600"/>
          </a:xfrm>
        </p:spPr>
        <p:txBody>
          <a:bodyPr/>
          <a:lstStyle/>
          <a:p>
            <a:r>
              <a:rPr lang="en-US" altLang="ko-KR" dirty="0"/>
              <a:t>BP_05_Ch9</a:t>
            </a:r>
            <a:r>
              <a:rPr lang="ko-KR" altLang="en-US" dirty="0"/>
              <a:t> </a:t>
            </a:r>
            <a:r>
              <a:rPr lang="en-US" altLang="ko-KR" dirty="0"/>
              <a:t>4~6</a:t>
            </a:r>
            <a:r>
              <a:rPr lang="ko-KR" altLang="en-US" dirty="0"/>
              <a:t>번 문제</a:t>
            </a:r>
          </a:p>
        </p:txBody>
      </p:sp>
    </p:spTree>
    <p:extLst>
      <p:ext uri="{BB962C8B-B14F-4D97-AF65-F5344CB8AC3E}">
        <p14:creationId xmlns:p14="http://schemas.microsoft.com/office/powerpoint/2010/main" val="13577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D12775F-A020-A766-21D8-D5003247C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179"/>
            <a:ext cx="12192000" cy="60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5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C9648E-EF06-1F9A-5A65-90A6DEBED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67"/>
            <a:ext cx="12192000" cy="582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4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CD411E-2A66-A1DC-96EC-B718DBACC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033"/>
            <a:ext cx="12192000" cy="60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6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BP_05_Ch9 4~6번 문제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BP_05_Ch9 4~6번 문제</dc:title>
  <dc:creator>정지은</dc:creator>
  <cp:lastModifiedBy>정지은</cp:lastModifiedBy>
  <cp:revision>1</cp:revision>
  <dcterms:created xsi:type="dcterms:W3CDTF">2022-11-17T14:40:44Z</dcterms:created>
  <dcterms:modified xsi:type="dcterms:W3CDTF">2022-11-17T14:42:46Z</dcterms:modified>
</cp:coreProperties>
</file>